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6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53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562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97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760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35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634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7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6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0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8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35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56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87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1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5426-A287-DF40-8AC9-26675AC6104F}" type="datetimeFigureOut">
              <a:rPr lang="de-AT" smtClean="0"/>
              <a:t>11.01.20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64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7781E-D25F-CB49-81D1-AEF19AB29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Smart </a:t>
            </a:r>
            <a:r>
              <a:rPr lang="de-AT" dirty="0" err="1"/>
              <a:t>traffic</a:t>
            </a:r>
            <a:r>
              <a:rPr lang="de-AT" dirty="0"/>
              <a:t> light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C58DFA-626E-1745-AD72-55FD92CB4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Ahmed Mohamed, </a:t>
            </a:r>
            <a:r>
              <a:rPr lang="de-AT" dirty="0" err="1"/>
              <a:t>Bushra</a:t>
            </a:r>
            <a:r>
              <a:rPr lang="de-AT" dirty="0"/>
              <a:t> Yasin, Fitim </a:t>
            </a:r>
            <a:r>
              <a:rPr lang="de-AT" dirty="0" err="1"/>
              <a:t>Faiku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23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CD4D-6E76-574D-AA15-A4BCDC7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79444-EC57-A74C-8CF9-EC8E9503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Projektidee</a:t>
            </a:r>
          </a:p>
          <a:p>
            <a:r>
              <a:rPr lang="de-AT" dirty="0"/>
              <a:t>Projektvorstellung</a:t>
            </a:r>
          </a:p>
          <a:p>
            <a:r>
              <a:rPr lang="de-AT" dirty="0"/>
              <a:t>Herausforderungen</a:t>
            </a:r>
          </a:p>
          <a:p>
            <a:r>
              <a:rPr lang="de-AT" dirty="0"/>
              <a:t>Schwierigkeiten </a:t>
            </a:r>
          </a:p>
          <a:p>
            <a:r>
              <a:rPr lang="de-AT" dirty="0" err="1"/>
              <a:t>Scrum</a:t>
            </a:r>
            <a:endParaRPr lang="de-AT" dirty="0"/>
          </a:p>
          <a:p>
            <a:r>
              <a:rPr lang="de-AT" dirty="0"/>
              <a:t>Retrospektive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2202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{2E514F75-C501-6E4B-9490-3A774967EC26}tf10001122</Template>
  <TotalTime>0</TotalTime>
  <Words>18</Words>
  <Application>Microsoft Macintosh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Schaltkreis</vt:lpstr>
      <vt:lpstr>Smart traffic light</vt:lpstr>
      <vt:lpstr>Intro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light</dc:title>
  <dc:creator>Microsoft Office User</dc:creator>
  <cp:lastModifiedBy>Microsoft Office User</cp:lastModifiedBy>
  <cp:revision>3</cp:revision>
  <dcterms:created xsi:type="dcterms:W3CDTF">2020-01-10T23:29:25Z</dcterms:created>
  <dcterms:modified xsi:type="dcterms:W3CDTF">2020-01-10T23:35:06Z</dcterms:modified>
</cp:coreProperties>
</file>