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de-DE" sz="4800" spc="-1" strike="noStrike" cap="all">
                <a:solidFill>
                  <a:srgbClr val="ffffff"/>
                </a:solidFill>
                <a:latin typeface="Tw Cen MT"/>
              </a:rPr>
              <a:t>Mastertitelformat bearbeiten</a:t>
            </a:r>
            <a:endParaRPr b="0" lang="de-DE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8FC771-F117-4110-BD56-D4566EA8B67C}" type="datetime">
              <a:rPr b="0" lang="en-US" sz="1050" spc="-1" strike="noStrike">
                <a:solidFill>
                  <a:srgbClr val="ffffff"/>
                </a:solidFill>
                <a:latin typeface="Tw Cen MT"/>
              </a:rPr>
              <a:t>1/20/20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C4D85A-6771-4101-AB9C-8B4B3777DD04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de-DE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de-DE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de-DE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de-DE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de-DE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Mastertitelformat bearbeiten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Mastertextformat bearbeiten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Zweite Ebene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Dritte Ebene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Vierte Ebene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Fünfte Ebene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2CF337-10BC-48A9-85DC-7CAA426E0E67}" type="datetime">
              <a:rPr b="0" lang="en-US" sz="1050" spc="-1" strike="noStrike">
                <a:solidFill>
                  <a:srgbClr val="ffffff"/>
                </a:solidFill>
                <a:latin typeface="Tw Cen MT"/>
              </a:rPr>
              <a:t>1/20/20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5287C0-AECB-4F96-B87D-B24830502E8B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de-DE" sz="4800" spc="-1" strike="noStrike" cap="all">
                <a:solidFill>
                  <a:srgbClr val="ffffff"/>
                </a:solidFill>
                <a:latin typeface="Tw Cen MT"/>
              </a:rPr>
              <a:t>Smart traffic light</a:t>
            </a:r>
            <a:endParaRPr b="0" lang="de-DE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188720" y="4745520"/>
            <a:ext cx="1005840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US" sz="2600" spc="-1" strike="noStrike" cap="all">
                <a:solidFill>
                  <a:srgbClr val="00508f"/>
                </a:solidFill>
                <a:latin typeface="Tw Cen MT"/>
              </a:rPr>
              <a:t>Ahmed Mohamed, Bushra Yasin, Fitim Faiku</a:t>
            </a:r>
            <a:endParaRPr b="1" lang="en-US" sz="2600" spc="-1" strike="noStrike">
              <a:solidFill>
                <a:srgbClr val="00508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Kommunikation zwischen Master-Slave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0) Ask Slave if someone is near the traffic light --&gt; 1 yes, 0 no 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1) Blink Green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2) Switch to Green Traffic Light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3) Switch to Yellow Traffic Light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4) Switch to Red Traffic Light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5) Check if Someone is near the Traffic Light master --&gt; slave request 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6) Yes someone is near the Traffic Light // TODO delete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7) Night Mode -- night mode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1554480"/>
            <a:ext cx="9905760" cy="111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DE" sz="3200" spc="-1" strike="noStrike">
                <a:solidFill>
                  <a:srgbClr val="00508f"/>
                </a:solidFill>
                <a:latin typeface="Tw Cen MT"/>
              </a:rPr>
              <a:t>Danke für Ihre Aufmerksamkeit!</a:t>
            </a:r>
            <a:endParaRPr b="1" lang="de-DE" sz="3200" spc="-1" strike="noStrike">
              <a:solidFill>
                <a:srgbClr val="00508f"/>
              </a:solidFill>
              <a:latin typeface="Tw Cen MT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960560" y="4280040"/>
            <a:ext cx="9103680" cy="175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 cap="all">
                <a:solidFill>
                  <a:srgbClr val="00508f"/>
                </a:solidFill>
                <a:latin typeface="Tw Cen MT"/>
              </a:rPr>
              <a:t>Ahmed Mohamed, Bushra Yasin, Fitim Faiku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141560" y="62712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Intro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Projektidee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Projektvorstellung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Module (LCD,RTC, Ultrasonicsensor, Buzzer, LEDs)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Kommunikation zwischen Master-Slave SPI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Herausforderungen 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  <a:ea typeface="Noto Sans CJK SC"/>
              </a:rPr>
              <a:t>Retrospektive 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Blockschaltbild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25" name="Grafik 3" descr=""/>
          <p:cNvPicPr/>
          <p:nvPr/>
        </p:nvPicPr>
        <p:blipFill>
          <a:blip r:embed="rId1"/>
          <a:stretch/>
        </p:blipFill>
        <p:spPr>
          <a:xfrm>
            <a:off x="1141560" y="1933200"/>
            <a:ext cx="9356400" cy="421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UltraschallSensor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141560" y="2173320"/>
            <a:ext cx="3714840" cy="245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Entfernungsmessung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 </a:t>
            </a: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Ultraschall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Steuerung über      GPIO-Pins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~30ms Messzyklus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28" name="Grafik 3" descr=""/>
          <p:cNvPicPr/>
          <p:nvPr/>
        </p:nvPicPr>
        <p:blipFill>
          <a:blip r:embed="rId1"/>
          <a:stretch/>
        </p:blipFill>
        <p:spPr>
          <a:xfrm>
            <a:off x="4856760" y="2173320"/>
            <a:ext cx="6495120" cy="3475080"/>
          </a:xfrm>
          <a:prstGeom prst="rect">
            <a:avLst/>
          </a:prstGeom>
          <a:ln>
            <a:noFill/>
          </a:ln>
        </p:spPr>
      </p:pic>
      <p:pic>
        <p:nvPicPr>
          <p:cNvPr id="229" name="Grafik 4" descr=""/>
          <p:cNvPicPr/>
          <p:nvPr/>
        </p:nvPicPr>
        <p:blipFill>
          <a:blip r:embed="rId2"/>
          <a:stretch/>
        </p:blipFill>
        <p:spPr>
          <a:xfrm>
            <a:off x="1872000" y="4708800"/>
            <a:ext cx="2680920" cy="16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Buzzer 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141560" y="2097000"/>
            <a:ext cx="4396320" cy="369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Ton Erzeugung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Steuerung über GPIO-Pins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Frequenzgesteuert 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2" name="Grafik 3" descr=""/>
          <p:cNvPicPr/>
          <p:nvPr/>
        </p:nvPicPr>
        <p:blipFill>
          <a:blip r:embed="rId1"/>
          <a:stretch/>
        </p:blipFill>
        <p:spPr>
          <a:xfrm>
            <a:off x="6941880" y="2097000"/>
            <a:ext cx="2833200" cy="265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005840" y="618480"/>
            <a:ext cx="338328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1" lang="en-US" sz="2400" spc="-1" strike="noStrike">
                <a:latin typeface="Arial"/>
              </a:rPr>
              <a:t>WS2812 RGB LEDs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9418320" y="1828800"/>
            <a:ext cx="396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 rot="13200">
            <a:off x="1013400" y="1931760"/>
            <a:ext cx="6023880" cy="379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200" spc="-1" strike="noStrike">
                <a:solidFill>
                  <a:srgbClr val="000000"/>
                </a:solidFill>
                <a:latin typeface="Tw Cen MT"/>
              </a:rPr>
              <a:t>RTC- real time clock</a:t>
            </a:r>
            <a:endParaRPr b="1" lang="de-DE" sz="22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5303520" y="457200"/>
            <a:ext cx="5506920" cy="5506920"/>
          </a:xfrm>
          <a:prstGeom prst="rect">
            <a:avLst/>
          </a:prstGeom>
          <a:ln>
            <a:noFill/>
          </a:ln>
        </p:spPr>
      </p:pic>
      <p:sp>
        <p:nvSpPr>
          <p:cNvPr id="238" name="TextShape 2"/>
          <p:cNvSpPr txBox="1"/>
          <p:nvPr/>
        </p:nvSpPr>
        <p:spPr>
          <a:xfrm>
            <a:off x="878400" y="2945160"/>
            <a:ext cx="27432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ein eigenes Protokoll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Simple serial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Interface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914400" y="1828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000" spc="-1" strike="noStrike">
                <a:solidFill>
                  <a:srgbClr val="000000"/>
                </a:solidFill>
                <a:latin typeface="Tw Cen MT"/>
              </a:rPr>
              <a:t>SPI with multiple slaves</a:t>
            </a:r>
            <a:endParaRPr b="1" lang="de-DE" sz="2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980360" y="1302840"/>
            <a:ext cx="6615000" cy="546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LCD-Display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Kommunikation mittels SPI 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Komplikationen mit kontinuierlicher Anzeige von Daten (display_clear(), display_sendstring() TODO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Setzen der aktuellen Zeit mittels setter Functions.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{2E514F75-C501-6E4B-9490-3A774967EC26}tf10001122</Template>
  <TotalTime>36</TotalTime>
  <Application>LibreOffice/6.0.7.3$Linux_X86_64 LibreOffice_project/00m0$Build-3</Application>
  <Words>93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2020-01-10T23:29:25Z</dcterms:created>
  <dc:creator>Microsoft Office User</dc:creator>
  <dc:description/>
  <dc:language>en-US</dc:language>
  <cp:lastModifiedBy/>
  <dcterms:modified xsi:type="dcterms:W3CDTF">2020-01-20T15:25:12Z</dcterms:modified>
  <cp:revision>27</cp:revision>
  <dc:subject/>
  <dc:title>Smart traffic light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