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866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53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562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976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760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135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634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70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6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0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8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35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56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6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9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87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1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5426-A287-DF40-8AC9-26675AC6104F}" type="datetimeFigureOut">
              <a:rPr lang="de-AT" smtClean="0"/>
              <a:t>19.01.2020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0E1A-636E-854C-A59E-1B8A4B3BAF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646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87781E-D25F-CB49-81D1-AEF19AB29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Smart </a:t>
            </a:r>
            <a:r>
              <a:rPr lang="de-AT" dirty="0" err="1"/>
              <a:t>traffic</a:t>
            </a:r>
            <a:r>
              <a:rPr lang="de-AT" dirty="0"/>
              <a:t> light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BBC58DFA-626E-1745-AD72-55FD92CB4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Ahmed Mohamed, </a:t>
            </a:r>
            <a:r>
              <a:rPr lang="de-AT" dirty="0" err="1"/>
              <a:t>Bushra</a:t>
            </a:r>
            <a:r>
              <a:rPr lang="de-AT" dirty="0"/>
              <a:t> Yasin, Fitim </a:t>
            </a:r>
            <a:r>
              <a:rPr lang="de-AT" dirty="0" err="1"/>
              <a:t>Faiku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237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BBCD4D-6E76-574D-AA15-A4BCDC7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7144"/>
            <a:ext cx="9905998" cy="1478570"/>
          </a:xfrm>
        </p:spPr>
        <p:txBody>
          <a:bodyPr/>
          <a:lstStyle/>
          <a:p>
            <a:r>
              <a:rPr lang="de-AT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0379444-EC57-A74C-8CF9-EC8E9503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Projektidee</a:t>
            </a:r>
          </a:p>
          <a:p>
            <a:r>
              <a:rPr lang="de-AT" dirty="0"/>
              <a:t>Projektvorstellung</a:t>
            </a:r>
          </a:p>
          <a:p>
            <a:r>
              <a:rPr lang="de-AT" dirty="0"/>
              <a:t>Module (LCD,RTC, </a:t>
            </a:r>
            <a:r>
              <a:rPr lang="de-AT" dirty="0" err="1"/>
              <a:t>Ultrasonicsensor</a:t>
            </a:r>
            <a:r>
              <a:rPr lang="de-AT" dirty="0"/>
              <a:t>, </a:t>
            </a:r>
            <a:r>
              <a:rPr lang="de-AT" dirty="0" err="1"/>
              <a:t>Buzzer</a:t>
            </a:r>
            <a:r>
              <a:rPr lang="de-AT" dirty="0"/>
              <a:t>, LEDs)</a:t>
            </a:r>
          </a:p>
          <a:p>
            <a:r>
              <a:rPr lang="de-AT" dirty="0"/>
              <a:t>Kommunikation zwischen Master-Slave SPI</a:t>
            </a:r>
          </a:p>
          <a:p>
            <a:r>
              <a:rPr lang="de-AT" dirty="0"/>
              <a:t>Herausforderungen</a:t>
            </a:r>
          </a:p>
          <a:p>
            <a:r>
              <a:rPr lang="de-AT" dirty="0"/>
              <a:t>Schwierigkeiten </a:t>
            </a:r>
          </a:p>
          <a:p>
            <a:r>
              <a:rPr lang="de-AT" dirty="0"/>
              <a:t>Retrospektive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220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Blockschaltbild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33185"/>
            <a:ext cx="9356934" cy="42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UltraschallSensor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173400"/>
            <a:ext cx="3715260" cy="2458986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Entfernungsmessung</a:t>
            </a:r>
          </a:p>
          <a:p>
            <a:r>
              <a:rPr lang="de-DE" dirty="0" smtClean="0"/>
              <a:t> Ultraschall</a:t>
            </a:r>
          </a:p>
          <a:p>
            <a:r>
              <a:rPr lang="de-DE" dirty="0"/>
              <a:t>Steuerung über </a:t>
            </a:r>
            <a:r>
              <a:rPr lang="de-DE" dirty="0" smtClean="0"/>
              <a:t>     GPIO-Pins</a:t>
            </a:r>
          </a:p>
          <a:p>
            <a:r>
              <a:rPr lang="de-DE" dirty="0" smtClean="0"/>
              <a:t>~30ms Messzyklus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72" y="2173400"/>
            <a:ext cx="6495600" cy="34753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32" y="4708698"/>
            <a:ext cx="2681198" cy="16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7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Buzzer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097088"/>
            <a:ext cx="4396745" cy="3694113"/>
          </a:xfrm>
        </p:spPr>
        <p:txBody>
          <a:bodyPr/>
          <a:lstStyle/>
          <a:p>
            <a:r>
              <a:rPr lang="de-DE" dirty="0" smtClean="0"/>
              <a:t>Ton Erzeugung</a:t>
            </a:r>
          </a:p>
          <a:p>
            <a:r>
              <a:rPr lang="de-DE" dirty="0" smtClean="0"/>
              <a:t>Steuerung über GPIO-Pins</a:t>
            </a:r>
          </a:p>
          <a:p>
            <a:r>
              <a:rPr lang="de-DE" dirty="0" smtClean="0"/>
              <a:t>Frequenzgesteuert 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90" y="2097088"/>
            <a:ext cx="2833569" cy="26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3D01F9-8D7A-284F-BD7B-3CCA0A5C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LCD-Display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1496539-6493-364D-80ED-BCFC63DF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Kommunikation mittels SPI </a:t>
            </a:r>
          </a:p>
          <a:p>
            <a:r>
              <a:rPr lang="de-AT" dirty="0"/>
              <a:t>Komplikationen mit kontinuierlicher Anzeige von Daten (</a:t>
            </a:r>
            <a:r>
              <a:rPr lang="de-AT" dirty="0" err="1"/>
              <a:t>display_clear</a:t>
            </a:r>
            <a:r>
              <a:rPr lang="de-AT" dirty="0"/>
              <a:t>(), </a:t>
            </a:r>
            <a:r>
              <a:rPr lang="de-AT" dirty="0" err="1"/>
              <a:t>display_sendstring</a:t>
            </a:r>
            <a:r>
              <a:rPr lang="de-AT" dirty="0"/>
              <a:t>() TODO</a:t>
            </a:r>
          </a:p>
          <a:p>
            <a:r>
              <a:rPr lang="de-AT" dirty="0"/>
              <a:t>Setzen der aktuellen Zeit mittels </a:t>
            </a:r>
            <a:r>
              <a:rPr lang="de-AT" dirty="0" err="1"/>
              <a:t>setter</a:t>
            </a:r>
            <a:r>
              <a:rPr lang="de-AT" dirty="0"/>
              <a:t> </a:t>
            </a:r>
            <a:r>
              <a:rPr lang="de-AT" dirty="0" err="1"/>
              <a:t>Functions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12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21A03E-5483-134B-880E-9ECACD57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 zwischen Master-Slave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B27A154-1E3B-3E44-953D-88F9890E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0) </a:t>
            </a:r>
            <a:r>
              <a:rPr lang="de-AT" dirty="0" err="1"/>
              <a:t>Ask</a:t>
            </a:r>
            <a:r>
              <a:rPr lang="de-AT" dirty="0"/>
              <a:t> Slave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someone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near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traffic</a:t>
            </a:r>
            <a:r>
              <a:rPr lang="de-AT" dirty="0"/>
              <a:t> light --&gt; 1 </a:t>
            </a:r>
            <a:r>
              <a:rPr lang="de-AT" dirty="0" err="1"/>
              <a:t>yes</a:t>
            </a:r>
            <a:r>
              <a:rPr lang="de-AT" dirty="0"/>
              <a:t>, 0 </a:t>
            </a:r>
            <a:r>
              <a:rPr lang="de-AT" dirty="0" err="1"/>
              <a:t>no</a:t>
            </a:r>
            <a:r>
              <a:rPr lang="de-AT" dirty="0"/>
              <a:t> </a:t>
            </a:r>
          </a:p>
          <a:p>
            <a:r>
              <a:rPr lang="de-AT" dirty="0"/>
              <a:t>1) Blink Green</a:t>
            </a:r>
          </a:p>
          <a:p>
            <a:r>
              <a:rPr lang="de-AT" dirty="0"/>
              <a:t>2) Switch </a:t>
            </a:r>
            <a:r>
              <a:rPr lang="de-AT" dirty="0" err="1"/>
              <a:t>to</a:t>
            </a:r>
            <a:r>
              <a:rPr lang="de-AT" dirty="0"/>
              <a:t> Green Traffic Light</a:t>
            </a:r>
          </a:p>
          <a:p>
            <a:r>
              <a:rPr lang="de-AT" dirty="0"/>
              <a:t>3) Switch </a:t>
            </a:r>
            <a:r>
              <a:rPr lang="de-AT" dirty="0" err="1"/>
              <a:t>to</a:t>
            </a:r>
            <a:r>
              <a:rPr lang="de-AT" dirty="0"/>
              <a:t> Yellow Traffic Light</a:t>
            </a:r>
          </a:p>
          <a:p>
            <a:r>
              <a:rPr lang="de-AT" dirty="0"/>
              <a:t>4) Switch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Red</a:t>
            </a:r>
            <a:r>
              <a:rPr lang="de-AT" dirty="0"/>
              <a:t> Traffic Light</a:t>
            </a:r>
          </a:p>
          <a:p>
            <a:r>
              <a:rPr lang="de-AT" dirty="0"/>
              <a:t>5) Check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Someone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near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Traffic Light </a:t>
            </a:r>
            <a:r>
              <a:rPr lang="de-AT" dirty="0" err="1"/>
              <a:t>master</a:t>
            </a:r>
            <a:r>
              <a:rPr lang="de-AT" dirty="0"/>
              <a:t> --&gt; </a:t>
            </a:r>
            <a:r>
              <a:rPr lang="de-AT" dirty="0" err="1"/>
              <a:t>slave</a:t>
            </a:r>
            <a:r>
              <a:rPr lang="de-AT" dirty="0"/>
              <a:t> </a:t>
            </a:r>
            <a:r>
              <a:rPr lang="de-AT" dirty="0" err="1"/>
              <a:t>request</a:t>
            </a:r>
            <a:r>
              <a:rPr lang="de-AT" dirty="0"/>
              <a:t> </a:t>
            </a:r>
          </a:p>
          <a:p>
            <a:r>
              <a:rPr lang="de-AT" dirty="0"/>
              <a:t>6) Yes </a:t>
            </a:r>
            <a:r>
              <a:rPr lang="de-AT" dirty="0" err="1"/>
              <a:t>someone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near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Traffic Light // TODO </a:t>
            </a:r>
            <a:r>
              <a:rPr lang="de-AT" dirty="0" err="1"/>
              <a:t>delete</a:t>
            </a:r>
            <a:endParaRPr lang="de-AT" dirty="0"/>
          </a:p>
          <a:p>
            <a:r>
              <a:rPr lang="de-AT" dirty="0"/>
              <a:t>7) </a:t>
            </a:r>
            <a:r>
              <a:rPr lang="de-AT" dirty="0" err="1"/>
              <a:t>Night</a:t>
            </a:r>
            <a:r>
              <a:rPr lang="de-AT" dirty="0"/>
              <a:t> Mode -- </a:t>
            </a:r>
            <a:r>
              <a:rPr lang="de-AT" dirty="0" err="1"/>
              <a:t>night</a:t>
            </a:r>
            <a:r>
              <a:rPr lang="de-AT" dirty="0"/>
              <a:t> </a:t>
            </a:r>
            <a:r>
              <a:rPr lang="de-AT" dirty="0" err="1"/>
              <a:t>mode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503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{2E514F75-C501-6E4B-9490-3A774967EC26}tf10001122</Template>
  <TotalTime>0</TotalTime>
  <Words>93</Words>
  <Application>Microsoft Office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Schaltkreis</vt:lpstr>
      <vt:lpstr>Smart traffic light</vt:lpstr>
      <vt:lpstr>Intro</vt:lpstr>
      <vt:lpstr>Blockschaltbild</vt:lpstr>
      <vt:lpstr>UltraschallSensor</vt:lpstr>
      <vt:lpstr>Buzzer </vt:lpstr>
      <vt:lpstr>LCD-Display</vt:lpstr>
      <vt:lpstr>Kommunikation zwischen Master-Slave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light</dc:title>
  <dc:creator>Microsoft Office User</dc:creator>
  <cp:lastModifiedBy>Ahmed Mohamed</cp:lastModifiedBy>
  <cp:revision>21</cp:revision>
  <dcterms:created xsi:type="dcterms:W3CDTF">2020-01-10T23:29:25Z</dcterms:created>
  <dcterms:modified xsi:type="dcterms:W3CDTF">2020-01-19T17:40:26Z</dcterms:modified>
</cp:coreProperties>
</file>