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74950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83319" y="209020"/>
            <a:ext cx="761999" cy="761999"/>
          </a:xfrm>
          <a:prstGeom prst="rect">
            <a:avLst/>
          </a:prstGeom>
        </p:spPr>
      </p:pic>
      <p:pic>
        <p:nvPicPr>
          <p:cNvPr id="6859743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68038" y="209020"/>
            <a:ext cx="627062" cy="627062"/>
          </a:xfrm>
          <a:prstGeom prst="rect">
            <a:avLst/>
          </a:prstGeom>
        </p:spPr>
      </p:pic>
      <p:pic>
        <p:nvPicPr>
          <p:cNvPr id="154898484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64698" y="2138661"/>
            <a:ext cx="952499" cy="952499"/>
          </a:xfrm>
          <a:prstGeom prst="rect">
            <a:avLst/>
          </a:prstGeom>
        </p:spPr>
      </p:pic>
      <p:pic>
        <p:nvPicPr>
          <p:cNvPr id="13193542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85031" y="2281536"/>
            <a:ext cx="761999" cy="761999"/>
          </a:xfrm>
          <a:prstGeom prst="rect">
            <a:avLst/>
          </a:prstGeom>
        </p:spPr>
      </p:pic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0" flipH="0" flipV="1">
            <a:off x="1438897" y="597958"/>
            <a:ext cx="560374" cy="0"/>
          </a:xfrm>
          <a:prstGeom prst="line">
            <a:avLst/>
          </a:prstGeom>
          <a:ln w="253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320178" name="" hidden="0"/>
          <p:cNvSpPr txBox="1"/>
          <p:nvPr isPhoto="0" userDrawn="0"/>
        </p:nvSpPr>
        <p:spPr bwMode="auto">
          <a:xfrm flipH="0" flipV="0">
            <a:off x="324241" y="875162"/>
            <a:ext cx="1114656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Product Owner</a:t>
            </a:r>
            <a:endParaRPr sz="800"/>
          </a:p>
        </p:txBody>
      </p:sp>
      <p:sp>
        <p:nvSpPr>
          <p:cNvPr id="1419401095" name="" hidden="0"/>
          <p:cNvSpPr txBox="1"/>
          <p:nvPr isPhoto="0" userDrawn="0"/>
        </p:nvSpPr>
        <p:spPr bwMode="auto">
          <a:xfrm flipH="0" flipV="0">
            <a:off x="1964222" y="875162"/>
            <a:ext cx="1200193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Product Backlog</a:t>
            </a:r>
            <a:endParaRPr sz="800"/>
          </a:p>
        </p:txBody>
      </p:sp>
      <p:cxnSp>
        <p:nvCxnSpPr>
          <p:cNvPr id="1876050508" name="" hidden="0"/>
          <p:cNvCxnSpPr>
            <a:cxnSpLocks/>
          </p:cNvCxnSpPr>
          <p:nvPr isPhoto="0" userDrawn="0"/>
        </p:nvCxnSpPr>
        <p:spPr bwMode="auto">
          <a:xfrm rot="0" flipH="0" flipV="1">
            <a:off x="1495341" y="2614911"/>
            <a:ext cx="560374" cy="0"/>
          </a:xfrm>
          <a:prstGeom prst="line">
            <a:avLst/>
          </a:prstGeom>
          <a:ln w="253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723000" name="" hidden="0"/>
          <p:cNvSpPr txBox="1"/>
          <p:nvPr isPhoto="0" userDrawn="0"/>
        </p:nvSpPr>
        <p:spPr bwMode="auto">
          <a:xfrm flipH="0" flipV="0">
            <a:off x="240851" y="3091161"/>
            <a:ext cx="182988" cy="2133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800"/>
          </a:p>
        </p:txBody>
      </p:sp>
      <p:sp>
        <p:nvSpPr>
          <p:cNvPr id="1809041395" name="" hidden="0"/>
          <p:cNvSpPr txBox="1"/>
          <p:nvPr isPhoto="0" userDrawn="0"/>
        </p:nvSpPr>
        <p:spPr bwMode="auto">
          <a:xfrm flipH="0" flipV="0">
            <a:off x="186554" y="3091161"/>
            <a:ext cx="1308786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Entwicklungsteam</a:t>
            </a:r>
            <a:endParaRPr sz="800"/>
          </a:p>
        </p:txBody>
      </p:sp>
      <p:sp>
        <p:nvSpPr>
          <p:cNvPr id="57679081" name="" hidden="0"/>
          <p:cNvSpPr txBox="1"/>
          <p:nvPr isPhoto="0" userDrawn="0"/>
        </p:nvSpPr>
        <p:spPr bwMode="auto">
          <a:xfrm flipH="0" flipV="0">
            <a:off x="2024187" y="3068301"/>
            <a:ext cx="1083687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Sprint Backlog</a:t>
            </a:r>
            <a:endParaRPr sz="800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5399978" flipH="0" flipV="0">
            <a:off x="1297722" y="852038"/>
            <a:ext cx="824119" cy="1712499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253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86498" name="" hidden="0"/>
          <p:cNvCxnSpPr>
            <a:cxnSpLocks/>
          </p:cNvCxnSpPr>
          <p:nvPr isPhoto="0" userDrawn="0"/>
        </p:nvCxnSpPr>
        <p:spPr bwMode="auto">
          <a:xfrm rot="0" flipH="0" flipV="1">
            <a:off x="3057440" y="2614910"/>
            <a:ext cx="560374" cy="0"/>
          </a:xfrm>
          <a:prstGeom prst="line">
            <a:avLst/>
          </a:prstGeom>
          <a:ln w="253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506515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820012" y="2357736"/>
            <a:ext cx="609599" cy="609599"/>
          </a:xfrm>
          <a:prstGeom prst="rect">
            <a:avLst/>
          </a:prstGeom>
        </p:spPr>
      </p:pic>
      <p:sp>
        <p:nvSpPr>
          <p:cNvPr id="1019125935" name="" hidden="0"/>
          <p:cNvSpPr txBox="1"/>
          <p:nvPr isPhoto="0" userDrawn="0"/>
        </p:nvSpPr>
        <p:spPr bwMode="auto">
          <a:xfrm flipH="0" flipV="0">
            <a:off x="3617815" y="3068301"/>
            <a:ext cx="811796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Sprint Ziel</a:t>
            </a:r>
            <a:endParaRPr sz="800"/>
          </a:p>
        </p:txBody>
      </p:sp>
      <p:sp>
        <p:nvSpPr>
          <p:cNvPr id="1706338497" name="" hidden="0"/>
          <p:cNvSpPr/>
          <p:nvPr isPhoto="0" userDrawn="0"/>
        </p:nvSpPr>
        <p:spPr bwMode="auto">
          <a:xfrm flipH="0" flipV="0">
            <a:off x="3763349" y="409574"/>
            <a:ext cx="3467099" cy="1662411"/>
          </a:xfrm>
          <a:prstGeom prst="curvedDownArrow">
            <a:avLst>
              <a:gd name="adj1" fmla="val 25000"/>
              <a:gd name="adj2" fmla="val 49697"/>
              <a:gd name="adj3" fmla="val 35866"/>
            </a:avLst>
          </a:prstGeom>
          <a:solidFill>
            <a:schemeClr val="tx1"/>
          </a:solidFill>
          <a:ln w="63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29677323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7997117" y="2233115"/>
            <a:ext cx="587122" cy="587122"/>
          </a:xfrm>
          <a:prstGeom prst="rect">
            <a:avLst/>
          </a:prstGeom>
        </p:spPr>
      </p:pic>
      <p:sp>
        <p:nvSpPr>
          <p:cNvPr id="722586273" name="" hidden="0"/>
          <p:cNvSpPr txBox="1"/>
          <p:nvPr isPhoto="0" userDrawn="0"/>
        </p:nvSpPr>
        <p:spPr bwMode="auto">
          <a:xfrm flipH="0" flipV="0">
            <a:off x="7822796" y="2955301"/>
            <a:ext cx="935873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100"/>
              <a:t>Daily Scrum</a:t>
            </a:r>
            <a:endParaRPr sz="800"/>
          </a:p>
        </p:txBody>
      </p:sp>
      <p:pic>
        <p:nvPicPr>
          <p:cNvPr id="89304838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9357040" y="860370"/>
            <a:ext cx="952499" cy="952499"/>
          </a:xfrm>
          <a:prstGeom prst="rect">
            <a:avLst/>
          </a:prstGeom>
        </p:spPr>
      </p:pic>
      <p:sp>
        <p:nvSpPr>
          <p:cNvPr id="1371619080" name="" hidden="0"/>
          <p:cNvSpPr txBox="1"/>
          <p:nvPr isPhoto="0" userDrawn="0"/>
        </p:nvSpPr>
        <p:spPr bwMode="auto">
          <a:xfrm flipH="0" flipV="0">
            <a:off x="9178950" y="1812870"/>
            <a:ext cx="1308786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100"/>
              <a:t>Entwicklungsteam</a:t>
            </a:r>
            <a:endParaRPr sz="800"/>
          </a:p>
        </p:txBody>
      </p:sp>
      <p:sp>
        <p:nvSpPr>
          <p:cNvPr id="1376651360" name="" hidden="0"/>
          <p:cNvSpPr/>
          <p:nvPr isPhoto="0" userDrawn="0"/>
        </p:nvSpPr>
        <p:spPr bwMode="auto">
          <a:xfrm flipH="0" flipV="0">
            <a:off x="6852598" y="2120347"/>
            <a:ext cx="945172" cy="56417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5467138" name="" hidden="0"/>
          <p:cNvSpPr/>
          <p:nvPr isPhoto="0" userDrawn="0"/>
        </p:nvSpPr>
        <p:spPr bwMode="auto">
          <a:xfrm rot="10799990" flipH="0" flipV="0">
            <a:off x="6793983" y="2684520"/>
            <a:ext cx="945172" cy="56417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8834531" y="1336620"/>
            <a:ext cx="344365" cy="1113438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253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340674" name="" hidden="0"/>
          <p:cNvSpPr/>
          <p:nvPr isPhoto="0" userDrawn="0"/>
        </p:nvSpPr>
        <p:spPr bwMode="auto">
          <a:xfrm rot="10799990" flipH="0" flipV="0">
            <a:off x="3617815" y="3395439"/>
            <a:ext cx="3467098" cy="1662410"/>
          </a:xfrm>
          <a:prstGeom prst="curvedDownArrow">
            <a:avLst>
              <a:gd name="adj1" fmla="val 25000"/>
              <a:gd name="adj2" fmla="val 49697"/>
              <a:gd name="adj3" fmla="val 35866"/>
            </a:avLst>
          </a:prstGeom>
          <a:solidFill>
            <a:schemeClr val="tx1"/>
          </a:solidFill>
          <a:ln w="63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763154143" name="" hidden="0"/>
          <p:cNvCxnSpPr>
            <a:cxnSpLocks/>
          </p:cNvCxnSpPr>
          <p:nvPr isPhoto="0" userDrawn="0"/>
        </p:nvCxnSpPr>
        <p:spPr bwMode="auto">
          <a:xfrm rot="5399978" flipH="0" flipV="1">
            <a:off x="9683059" y="2299791"/>
            <a:ext cx="300534" cy="0"/>
          </a:xfrm>
          <a:prstGeom prst="line">
            <a:avLst/>
          </a:prstGeom>
          <a:ln w="253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599951" name="" hidden="0"/>
          <p:cNvSpPr txBox="1"/>
          <p:nvPr isPhoto="0" userDrawn="0"/>
        </p:nvSpPr>
        <p:spPr bwMode="auto">
          <a:xfrm flipH="0" flipV="0">
            <a:off x="9178896" y="2526676"/>
            <a:ext cx="1308895" cy="594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100"/>
              <a:t>Jeden Tag zur gleichen Zeit, am selben Ort.</a:t>
            </a:r>
            <a:endParaRPr sz="800"/>
          </a:p>
        </p:txBody>
      </p:sp>
      <p:cxnSp>
        <p:nvCxnSpPr>
          <p:cNvPr id="1933619171" name="" hidden="0"/>
          <p:cNvCxnSpPr>
            <a:cxnSpLocks/>
          </p:cNvCxnSpPr>
          <p:nvPr isPhoto="0" userDrawn="0"/>
        </p:nvCxnSpPr>
        <p:spPr bwMode="auto">
          <a:xfrm rot="5399978" flipH="0" flipV="1">
            <a:off x="9683077" y="3304557"/>
            <a:ext cx="300533" cy="0"/>
          </a:xfrm>
          <a:prstGeom prst="line">
            <a:avLst/>
          </a:prstGeom>
          <a:ln w="253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841032" name="" hidden="0"/>
          <p:cNvSpPr txBox="1"/>
          <p:nvPr isPhoto="0" userDrawn="0"/>
        </p:nvSpPr>
        <p:spPr bwMode="auto">
          <a:xfrm flipH="0" flipV="0">
            <a:off x="9178896" y="3555375"/>
            <a:ext cx="1310694" cy="594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100"/>
              <a:t>Wie ist der Fortschritt zum Sprint Ziel?</a:t>
            </a:r>
            <a:endParaRPr sz="800"/>
          </a:p>
        </p:txBody>
      </p:sp>
      <p:sp>
        <p:nvSpPr>
          <p:cNvPr id="1249714064" name="" hidden="0"/>
          <p:cNvSpPr/>
          <p:nvPr isPhoto="0" userDrawn="0"/>
        </p:nvSpPr>
        <p:spPr bwMode="auto">
          <a:xfrm flipH="0" flipV="0">
            <a:off x="10427349" y="3408471"/>
            <a:ext cx="253999" cy="888205"/>
          </a:xfrm>
          <a:prstGeom prst="leftBrace">
            <a:avLst>
              <a:gd name="adj1" fmla="val 8333"/>
              <a:gd name="adj2" fmla="val 50000"/>
            </a:avLst>
          </a:prstGeom>
          <a:ln w="253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63631834" name="" hidden="0"/>
          <p:cNvSpPr txBox="1"/>
          <p:nvPr isPhoto="0" userDrawn="0"/>
        </p:nvSpPr>
        <p:spPr bwMode="auto">
          <a:xfrm flipH="0" flipV="0">
            <a:off x="10681349" y="3387735"/>
            <a:ext cx="1312421" cy="929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100"/>
              <a:t>Gestern?</a:t>
            </a:r>
            <a:br>
              <a:rPr sz="1100"/>
            </a:br>
            <a:br>
              <a:rPr sz="1100"/>
            </a:br>
            <a:r>
              <a:rPr sz="1100"/>
              <a:t>Heute?</a:t>
            </a:r>
            <a:br>
              <a:rPr sz="1100"/>
            </a:br>
            <a:br>
              <a:rPr sz="1100"/>
            </a:br>
            <a:r>
              <a:rPr sz="1100"/>
              <a:t>Hindernisse?</a:t>
            </a:r>
            <a:endParaRPr sz="800"/>
          </a:p>
        </p:txBody>
      </p:sp>
      <p:sp>
        <p:nvSpPr>
          <p:cNvPr id="972894823" name="" hidden="0"/>
          <p:cNvSpPr txBox="1"/>
          <p:nvPr isPhoto="0" userDrawn="0"/>
        </p:nvSpPr>
        <p:spPr bwMode="auto">
          <a:xfrm flipH="0" flipV="0">
            <a:off x="4737456" y="2364462"/>
            <a:ext cx="1377293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/>
              <a:t>Sprint</a:t>
            </a:r>
            <a:endParaRPr sz="3600"/>
          </a:p>
        </p:txBody>
      </p:sp>
      <p:pic>
        <p:nvPicPr>
          <p:cNvPr id="2135385304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7910164" y="5372174"/>
            <a:ext cx="761999" cy="761999"/>
          </a:xfrm>
          <a:prstGeom prst="rect">
            <a:avLst/>
          </a:prstGeom>
        </p:spPr>
      </p:pic>
      <p:cxnSp>
        <p:nvCxnSpPr>
          <p:cNvPr id="1753236576" name="" hidden="0"/>
          <p:cNvCxnSpPr>
            <a:cxnSpLocks/>
          </p:cNvCxnSpPr>
          <p:nvPr isPhoto="0" userDrawn="0"/>
        </p:nvCxnSpPr>
        <p:spPr bwMode="auto">
          <a:xfrm rot="5399978" flipH="0" flipV="0">
            <a:off x="8655266" y="3784989"/>
            <a:ext cx="824118" cy="1591276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253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496752" name="" hidden="0"/>
          <p:cNvSpPr txBox="1"/>
          <p:nvPr isPhoto="0" userDrawn="0"/>
        </p:nvSpPr>
        <p:spPr bwMode="auto">
          <a:xfrm flipH="0" flipV="0">
            <a:off x="7652774" y="6134174"/>
            <a:ext cx="1277750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100"/>
              <a:t>Produktinkrement</a:t>
            </a:r>
            <a:endParaRPr sz="800"/>
          </a:p>
        </p:txBody>
      </p:sp>
      <p:pic>
        <p:nvPicPr>
          <p:cNvPr id="1913611480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5241924" y="5438849"/>
            <a:ext cx="628649" cy="628649"/>
          </a:xfrm>
          <a:prstGeom prst="rect">
            <a:avLst/>
          </a:prstGeom>
        </p:spPr>
      </p:pic>
      <p:cxnSp>
        <p:nvCxnSpPr>
          <p:cNvPr id="886052226" name="" hidden="0"/>
          <p:cNvCxnSpPr>
            <a:cxnSpLocks/>
          </p:cNvCxnSpPr>
          <p:nvPr isPhoto="0" userDrawn="0"/>
        </p:nvCxnSpPr>
        <p:spPr bwMode="auto">
          <a:xfrm rot="0" flipH="1" flipV="1">
            <a:off x="6414583" y="5819849"/>
            <a:ext cx="1069405" cy="0"/>
          </a:xfrm>
          <a:prstGeom prst="line">
            <a:avLst/>
          </a:prstGeom>
          <a:ln w="253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743862" name="" hidden="0"/>
          <p:cNvSpPr txBox="1"/>
          <p:nvPr isPhoto="0" userDrawn="0"/>
        </p:nvSpPr>
        <p:spPr bwMode="auto">
          <a:xfrm flipH="0" flipV="0">
            <a:off x="5034366" y="6134173"/>
            <a:ext cx="1044739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100"/>
              <a:t>Sprint Review</a:t>
            </a:r>
            <a:endParaRPr sz="800"/>
          </a:p>
        </p:txBody>
      </p:sp>
      <p:pic>
        <p:nvPicPr>
          <p:cNvPr id="1754144119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2200190" y="5324549"/>
            <a:ext cx="857250" cy="857250"/>
          </a:xfrm>
          <a:prstGeom prst="rect">
            <a:avLst/>
          </a:prstGeom>
        </p:spPr>
      </p:pic>
      <p:sp>
        <p:nvSpPr>
          <p:cNvPr id="47861528" name="" hidden="0"/>
          <p:cNvSpPr txBox="1"/>
          <p:nvPr isPhoto="0" userDrawn="0"/>
        </p:nvSpPr>
        <p:spPr bwMode="auto">
          <a:xfrm flipH="0" flipV="0">
            <a:off x="1908427" y="6134174"/>
            <a:ext cx="1440776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100"/>
              <a:t>Sprint Retrospektive</a:t>
            </a:r>
            <a:endParaRPr sz="800"/>
          </a:p>
        </p:txBody>
      </p:sp>
      <p:cxnSp>
        <p:nvCxnSpPr>
          <p:cNvPr id="1724282353" name="" hidden="0"/>
          <p:cNvCxnSpPr>
            <a:cxnSpLocks/>
          </p:cNvCxnSpPr>
          <p:nvPr isPhoto="0" userDrawn="0"/>
        </p:nvCxnSpPr>
        <p:spPr bwMode="auto">
          <a:xfrm rot="0" flipH="1" flipV="1">
            <a:off x="3489011" y="5819849"/>
            <a:ext cx="1069404" cy="0"/>
          </a:xfrm>
          <a:prstGeom prst="line">
            <a:avLst/>
          </a:prstGeom>
          <a:ln w="253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83494" name="" hidden="0"/>
          <p:cNvCxnSpPr>
            <a:cxnSpLocks/>
          </p:cNvCxnSpPr>
          <p:nvPr isPhoto="0" userDrawn="0"/>
        </p:nvCxnSpPr>
        <p:spPr bwMode="auto">
          <a:xfrm rot="5399978" flipH="1" flipV="0">
            <a:off x="909883" y="3531397"/>
            <a:ext cx="1598083" cy="1710787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253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2022-06-13T11:19:38Z</dcterms:modified>
  <cp:category/>
  <cp:contentStatus/>
  <cp:version/>
</cp:coreProperties>
</file>