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ECD4-459F-43E0-9F95-E4E397D7EFBB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1694-8373-4EBE-A71B-91FAA7924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46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ECD4-459F-43E0-9F95-E4E397D7EFBB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1694-8373-4EBE-A71B-91FAA7924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8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ECD4-459F-43E0-9F95-E4E397D7EFBB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1694-8373-4EBE-A71B-91FAA7924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6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ECD4-459F-43E0-9F95-E4E397D7EFBB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1694-8373-4EBE-A71B-91FAA7924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43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ECD4-459F-43E0-9F95-E4E397D7EFBB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1694-8373-4EBE-A71B-91FAA7924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78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ECD4-459F-43E0-9F95-E4E397D7EFBB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1694-8373-4EBE-A71B-91FAA7924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0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ECD4-459F-43E0-9F95-E4E397D7EFBB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1694-8373-4EBE-A71B-91FAA7924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6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ECD4-459F-43E0-9F95-E4E397D7EFBB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1694-8373-4EBE-A71B-91FAA7924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83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ECD4-459F-43E0-9F95-E4E397D7EFBB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1694-8373-4EBE-A71B-91FAA7924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24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ECD4-459F-43E0-9F95-E4E397D7EFBB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1694-8373-4EBE-A71B-91FAA7924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860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ECD4-459F-43E0-9F95-E4E397D7EFBB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1694-8373-4EBE-A71B-91FAA7924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87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FECD4-459F-43E0-9F95-E4E397D7EFBB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E1694-8373-4EBE-A71B-91FAA7924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98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강의 추천 토탈 시스템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2821" y="3722354"/>
            <a:ext cx="11879179" cy="1655762"/>
          </a:xfrm>
        </p:spPr>
        <p:txBody>
          <a:bodyPr/>
          <a:lstStyle/>
          <a:p>
            <a:r>
              <a:rPr lang="ko-KR" altLang="en-US" dirty="0" smtClean="0"/>
              <a:t>공공데이터포탈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인공지능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연동을 통한 토탈 서비스 제공 시스템 구현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5642" y="540640"/>
            <a:ext cx="4677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 boot project + Python Flask server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31568" y="5029200"/>
            <a:ext cx="3530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기관명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휴먼교육센터</a:t>
            </a:r>
            <a:endParaRPr lang="en-US" altLang="ko-KR" dirty="0" smtClean="0"/>
          </a:p>
          <a:p>
            <a:r>
              <a:rPr lang="ko-KR" altLang="en-US" dirty="0" smtClean="0"/>
              <a:t>조   명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김티처랩</a:t>
            </a:r>
            <a:endParaRPr lang="en-US" altLang="ko-KR" dirty="0" smtClean="0"/>
          </a:p>
          <a:p>
            <a:r>
              <a:rPr lang="ko-KR" altLang="en-US" dirty="0" smtClean="0"/>
              <a:t>조   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이길동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삼길동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6700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공공데이터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25" y="1690688"/>
            <a:ext cx="4800600" cy="32480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11078" y="1299411"/>
            <a:ext cx="4148890" cy="39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API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96371" y="1299409"/>
            <a:ext cx="3138241" cy="300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 type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504319" y="1299410"/>
            <a:ext cx="3138241" cy="300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파싱과정</a:t>
            </a:r>
            <a:r>
              <a:rPr lang="ko-KR" altLang="en-US" dirty="0" smtClean="0"/>
              <a:t> 및 결과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00118" y="1690688"/>
            <a:ext cx="3234494" cy="43513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58989" y="4824663"/>
            <a:ext cx="33489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프론트에서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데이터를</a:t>
            </a:r>
            <a:endParaRPr lang="en-US" altLang="ko-KR" dirty="0" smtClean="0"/>
          </a:p>
          <a:p>
            <a:r>
              <a:rPr lang="ko-KR" altLang="en-US" dirty="0" err="1" smtClean="0"/>
              <a:t>파싱하여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강의정보만</a:t>
            </a:r>
            <a:r>
              <a:rPr lang="ko-KR" altLang="en-US" dirty="0" smtClean="0"/>
              <a:t> 선택하여</a:t>
            </a:r>
            <a:endParaRPr lang="en-US" altLang="ko-KR" dirty="0" smtClean="0"/>
          </a:p>
          <a:p>
            <a:r>
              <a:rPr lang="ko-KR" altLang="en-US" dirty="0" smtClean="0"/>
              <a:t>사용자에게 </a:t>
            </a:r>
            <a:r>
              <a:rPr lang="ko-KR" altLang="en-US" dirty="0" err="1" smtClean="0"/>
              <a:t>강의정보를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데이터에 따라 웹브라우저에</a:t>
            </a:r>
            <a:endParaRPr lang="en-US" altLang="ko-KR" dirty="0" smtClean="0"/>
          </a:p>
          <a:p>
            <a:r>
              <a:rPr lang="ko-KR" altLang="en-US" dirty="0" smtClean="0"/>
              <a:t>제공되는 데이터가 달라짐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5810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078" y="196096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Mapper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11078" y="1299411"/>
            <a:ext cx="4148890" cy="39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프레임워크 정보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771518" y="1299410"/>
            <a:ext cx="3138241" cy="300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Mapper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504319" y="1299410"/>
            <a:ext cx="3138241" cy="300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04319" y="3212432"/>
            <a:ext cx="1906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join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en-US" altLang="ko-KR" dirty="0" err="1" smtClean="0"/>
              <a:t>pagenation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29677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cosine </a:t>
            </a:r>
            <a:r>
              <a:rPr lang="en-US" altLang="ko-KR" dirty="0" smtClean="0"/>
              <a:t>similarity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강의설명을</a:t>
            </a:r>
            <a:r>
              <a:rPr lang="ko-KR" altLang="en-US" dirty="0" smtClean="0"/>
              <a:t> 코사인 유사도 분석 후 강의 명 선정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벡터 데이터 처리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유사도 분석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강의명</a:t>
            </a:r>
            <a:r>
              <a:rPr lang="ko-KR" altLang="en-US" dirty="0" smtClean="0"/>
              <a:t> 선정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21451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React Front end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78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5261811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000" dirty="0" smtClean="0"/>
              <a:t>member(</a:t>
            </a:r>
            <a:r>
              <a:rPr lang="ko-KR" altLang="en-US" sz="2000" dirty="0" smtClean="0"/>
              <a:t>회원정보 테이블</a:t>
            </a:r>
            <a:r>
              <a:rPr lang="en-US" altLang="ko-KR" sz="2000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2000" dirty="0" smtClean="0"/>
              <a:t>아이디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전화번호 저장</a:t>
            </a:r>
            <a:endParaRPr lang="en-US" altLang="ko-KR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 smtClean="0"/>
              <a:t>basket(</a:t>
            </a:r>
            <a:r>
              <a:rPr lang="ko-KR" altLang="en-US" sz="2000" dirty="0" smtClean="0"/>
              <a:t>강의 장바구니</a:t>
            </a:r>
            <a:r>
              <a:rPr lang="en-US" altLang="ko-KR" sz="2000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2000" dirty="0" smtClean="0"/>
              <a:t>관심 있는 강의 정보 저장</a:t>
            </a:r>
            <a:endParaRPr lang="en-US" altLang="ko-KR" sz="20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2000" dirty="0" smtClean="0"/>
              <a:t>member </a:t>
            </a:r>
            <a:r>
              <a:rPr lang="ko-KR" altLang="en-US" sz="2000" dirty="0" smtClean="0"/>
              <a:t>테이블 참조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208672"/>
            <a:ext cx="54864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54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주요서비스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421" y="1690688"/>
            <a:ext cx="5474263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50505" y="1564105"/>
            <a:ext cx="443583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주요기능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메뉴 탐색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검색 기능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인기 강의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출력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한 줄 설명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클릭수와</a:t>
            </a:r>
            <a:r>
              <a:rPr lang="ko-KR" altLang="en-US" dirty="0" smtClean="0"/>
              <a:t> 좋아요 수를 분석하여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인기 강의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개를 선정하고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인기있는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강의의 접근성을 편리하게 하였으며</a:t>
            </a:r>
            <a:r>
              <a:rPr lang="en-US" altLang="ko-KR" dirty="0" smtClean="0"/>
              <a:t>,</a:t>
            </a:r>
          </a:p>
          <a:p>
            <a:pPr lvl="1"/>
            <a:r>
              <a:rPr lang="ko-KR" altLang="en-US" dirty="0" smtClean="0"/>
              <a:t>강의를 선택하면 유사한 추천 강의로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접근이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2514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시연연상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URL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628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8621" y="1690688"/>
            <a:ext cx="271580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개요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팀원역할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개발환경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WBS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사이트맵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Flow chart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기능정의서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메인화면</a:t>
            </a:r>
            <a:r>
              <a:rPr lang="ko-KR" altLang="en-US" dirty="0" smtClean="0"/>
              <a:t> 설명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공공데이터</a:t>
            </a:r>
            <a:r>
              <a:rPr lang="en-US" altLang="ko-KR" dirty="0"/>
              <a:t>(</a:t>
            </a:r>
            <a:r>
              <a:rPr lang="en-US" altLang="ko-KR" dirty="0" smtClean="0"/>
              <a:t>API)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파싱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 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ERD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주요서비스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70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err="1" smtClean="0"/>
              <a:t>개발목적</a:t>
            </a:r>
            <a:endParaRPr lang="en-US" altLang="ko-KR" dirty="0" smtClean="0"/>
          </a:p>
          <a:p>
            <a:pPr marL="971550" lvl="1" indent="-514350">
              <a:buAutoNum type="arabicPeriod"/>
            </a:pPr>
            <a:r>
              <a:rPr lang="ko-KR" altLang="en-US" dirty="0" err="1" smtClean="0"/>
              <a:t>개인역량에</a:t>
            </a:r>
            <a:r>
              <a:rPr lang="ko-KR" altLang="en-US" dirty="0" smtClean="0"/>
              <a:t> 맞는 강의 선택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사용자의 목적에 따라 맞춤형 강의를 선택하여 만족도 향상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개인역량</a:t>
            </a:r>
            <a:r>
              <a:rPr lang="ko-KR" altLang="en-US" dirty="0" smtClean="0"/>
              <a:t> 스케줄 관리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필요한 강의를 </a:t>
            </a:r>
            <a:r>
              <a:rPr lang="ko-KR" altLang="en-US" dirty="0" err="1" smtClean="0"/>
              <a:t>찜기능으로</a:t>
            </a:r>
            <a:r>
              <a:rPr lang="ko-KR" altLang="en-US" dirty="0" smtClean="0"/>
              <a:t> 별도 관리하여 사용자의 강의 스케줄에 참고하여 강의 관의 연계성 강화</a:t>
            </a:r>
            <a:endParaRPr lang="en-US" altLang="ko-KR" dirty="0"/>
          </a:p>
          <a:p>
            <a:pPr marL="971550" lvl="1" indent="-514350">
              <a:buAutoNum type="arabicPeriod"/>
            </a:pPr>
            <a:endParaRPr lang="en-US" altLang="ko-KR" dirty="0" smtClean="0"/>
          </a:p>
          <a:p>
            <a:pPr marL="971550" lvl="1" indent="-514350">
              <a:buAutoNum type="arabicPeriod"/>
            </a:pPr>
            <a:endParaRPr lang="en-US" altLang="ko-KR" dirty="0"/>
          </a:p>
          <a:p>
            <a:pPr marL="971550" lvl="1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4167" y="1367522"/>
            <a:ext cx="5291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공공데이터를 활용한 강의 정보 제공 토탈 서비스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115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팀원 </a:t>
            </a:r>
            <a:r>
              <a:rPr lang="ko-KR" altLang="en-US" dirty="0" err="1" smtClean="0"/>
              <a:t>역활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팀장 홍길동   팀원 </a:t>
            </a:r>
            <a:r>
              <a:rPr lang="ko-KR" altLang="en-US" dirty="0" err="1" smtClean="0"/>
              <a:t>이길동</a:t>
            </a:r>
            <a:r>
              <a:rPr lang="ko-KR" altLang="en-US" dirty="0" smtClean="0"/>
              <a:t>    팀원 </a:t>
            </a:r>
            <a:r>
              <a:rPr lang="ko-KR" altLang="en-US" dirty="0" err="1" smtClean="0"/>
              <a:t>삼길동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406316"/>
            <a:ext cx="21576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프로젝트 총괄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공공데이터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r>
              <a:rPr lang="ko-KR" altLang="en-US" dirty="0" err="1" smtClean="0"/>
              <a:t>파싱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UI/UX </a:t>
            </a:r>
            <a:r>
              <a:rPr lang="ko-KR" altLang="en-US" dirty="0" smtClean="0"/>
              <a:t>컨셉 기획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ERD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32221" y="2294021"/>
            <a:ext cx="21576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회원관련</a:t>
            </a:r>
            <a:r>
              <a:rPr lang="ko-KR" altLang="en-US" dirty="0" smtClean="0"/>
              <a:t> </a:t>
            </a:r>
            <a:r>
              <a:rPr lang="en-US" altLang="ko-KR" dirty="0" smtClean="0"/>
              <a:t>mapper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회원관련</a:t>
            </a:r>
            <a:r>
              <a:rPr lang="ko-KR" altLang="en-US" dirty="0" smtClean="0"/>
              <a:t> 컨트롤러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리포지토리</a:t>
            </a:r>
            <a:r>
              <a:rPr lang="ko-KR" altLang="en-US" dirty="0" smtClean="0"/>
              <a:t> 설계 및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928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988358"/>
              </p:ext>
            </p:extLst>
          </p:nvPr>
        </p:nvGraphicFramePr>
        <p:xfrm>
          <a:off x="838200" y="1825625"/>
          <a:ext cx="105156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206061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915297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553700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8558244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76550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218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프론트엔트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Html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css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웹화면</a:t>
                      </a:r>
                      <a:r>
                        <a:rPr lang="ko-KR" altLang="en-US" dirty="0" smtClean="0"/>
                        <a:t> 구조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7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Javascript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동기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비동기 서비스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동적 기능 처리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41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백엔드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Spring boot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웹 개발 프레임워크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550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Gradle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빌드도구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301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빅데이터 분석</a:t>
                      </a:r>
                      <a:r>
                        <a:rPr lang="en-US" altLang="ko-KR" dirty="0" smtClean="0"/>
                        <a:t>-python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 </a:t>
                      </a:r>
                      <a:r>
                        <a:rPr lang="ko-KR" altLang="en-US" dirty="0" err="1" smtClean="0"/>
                        <a:t>전처리와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통계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525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808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WBS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72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사이트맵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043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flowchart : web service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시작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종료까지의 전체적인 윤곽이 보여야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518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기능정의서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7109385"/>
              </p:ext>
            </p:extLst>
          </p:nvPr>
        </p:nvGraphicFramePr>
        <p:xfrm>
          <a:off x="970546" y="1524835"/>
          <a:ext cx="10615864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53966">
                  <a:extLst>
                    <a:ext uri="{9D8B030D-6E8A-4147-A177-3AD203B41FA5}">
                      <a16:colId xmlns:a16="http://schemas.microsoft.com/office/drawing/2014/main" val="3233248965"/>
                    </a:ext>
                  </a:extLst>
                </a:gridCol>
                <a:gridCol w="2653966">
                  <a:extLst>
                    <a:ext uri="{9D8B030D-6E8A-4147-A177-3AD203B41FA5}">
                      <a16:colId xmlns:a16="http://schemas.microsoft.com/office/drawing/2014/main" val="408769759"/>
                    </a:ext>
                  </a:extLst>
                </a:gridCol>
                <a:gridCol w="2653966">
                  <a:extLst>
                    <a:ext uri="{9D8B030D-6E8A-4147-A177-3AD203B41FA5}">
                      <a16:colId xmlns:a16="http://schemas.microsoft.com/office/drawing/2014/main" val="1404154719"/>
                    </a:ext>
                  </a:extLst>
                </a:gridCol>
                <a:gridCol w="2653966">
                  <a:extLst>
                    <a:ext uri="{9D8B030D-6E8A-4147-A177-3AD203B41FA5}">
                      <a16:colId xmlns:a16="http://schemas.microsoft.com/office/drawing/2014/main" val="1295829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순번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기능분류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기능설명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00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718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메인화면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1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64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54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573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71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304</Words>
  <Application>Microsoft Office PowerPoint</Application>
  <PresentationFormat>와이드스크린</PresentationFormat>
  <Paragraphs>114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강의 추천 토탈 시스템</vt:lpstr>
      <vt:lpstr>목차</vt:lpstr>
      <vt:lpstr>개요</vt:lpstr>
      <vt:lpstr>팀원 역활</vt:lpstr>
      <vt:lpstr>개발환경</vt:lpstr>
      <vt:lpstr>WBS</vt:lpstr>
      <vt:lpstr>사이트맵</vt:lpstr>
      <vt:lpstr>flowchart : web service </vt:lpstr>
      <vt:lpstr>기능정의서</vt:lpstr>
      <vt:lpstr>공공데이터 파싱</vt:lpstr>
      <vt:lpstr>Mapper</vt:lpstr>
      <vt:lpstr>cosine similarity</vt:lpstr>
      <vt:lpstr>React Front end</vt:lpstr>
      <vt:lpstr>ERD</vt:lpstr>
      <vt:lpstr>주요서비스 - 메인화면</vt:lpstr>
      <vt:lpstr>시연연상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추천 토탈 시스템</dc:title>
  <dc:creator>kimteacher</dc:creator>
  <cp:lastModifiedBy>kimteacher</cp:lastModifiedBy>
  <cp:revision>7</cp:revision>
  <dcterms:created xsi:type="dcterms:W3CDTF">2025-06-30T01:44:39Z</dcterms:created>
  <dcterms:modified xsi:type="dcterms:W3CDTF">2025-06-30T02:32:56Z</dcterms:modified>
</cp:coreProperties>
</file>