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33e707ee6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33e707ee6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33e707ee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33e707ee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3e707ee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33e707ee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3e707ee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3e707ee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3e707ee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3e707ee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33e707ee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33e707ee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33e707ee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33e707ee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33e707ee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33e707ee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33e707ee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33e707ee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33e707ee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33e707ee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600"/>
              <a:t>PERMAINAN TEBAK HANTU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600"/>
              <a:t>DAN KALKULATOR SEDERHANA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	2.	KALKULATOR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1071575" y="371027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761700" y="3510175"/>
            <a:ext cx="629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apabila sudah tidak ada lagi angka yang dimasukan bisa input perintah “tidak” dan program kalkulator akan berhenti dan kembali lagi ke menu utama</a:t>
            </a:r>
            <a:b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 title="penutup kalkula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25" y="1674650"/>
            <a:ext cx="5768199" cy="15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	3. KELUAR PROGRAM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071575" y="371027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1423350" y="3577150"/>
            <a:ext cx="629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keluar program adalah sebuah pilihan dimana program akan di hentikan tanpa memaksa menggunakan CTRL + C melalui terminal</a:t>
            </a:r>
            <a:b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3" title="keluar pr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975" y="741675"/>
            <a:ext cx="5716055" cy="26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5197075" y="5264050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052550" y="326775"/>
            <a:ext cx="7038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 UTAMA</a:t>
            </a:r>
            <a:endParaRPr/>
          </a:p>
        </p:txBody>
      </p:sp>
      <p:pic>
        <p:nvPicPr>
          <p:cNvPr id="140" name="Google Shape;140;p14" title="menu m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1004575"/>
            <a:ext cx="63341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1109563" y="3871025"/>
            <a:ext cx="692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Tampilan awal  program  muncul yaitu disajikan ucapan selamat datang dan dikasih 3 pilihan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PPT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GAME TEBAK HANTU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KALKULATOR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KELUAR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MENU PERMAINAN TEBAK HANTU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075" y="768386"/>
            <a:ext cx="5513250" cy="42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32175" y="1419825"/>
            <a:ext cx="309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Tampilan awal game yang berisi tentang  game dan petunjuk permainan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MENU PERMAINAN TEBAK HANTU 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132175" y="1419825"/>
            <a:ext cx="309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contoh alur permainan yang dimulai dengan input nama player dilanjukan player disuruh menebak posisi hantu putih berdasarkan angka 1 sampai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 title="contoh ga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900" y="790575"/>
            <a:ext cx="53530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683125" y="290662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32175" y="2571750"/>
            <a:ext cx="309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player hanya dikasih 100 point atau 10 kali kesempatan. bila kesempatannya sudah terpakai maka nilainya 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MENU PERMAINAN TEBAK HANTU 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708150" y="1452500"/>
            <a:ext cx="3095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setelah permainan berhenti akan </a:t>
            </a: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ditampilkan</a:t>
            </a: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sebuah ranking dari banyaknya pemain berdasarkan point. urutan ranking berdasarkan point terbesar hingga terkecil.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 title="ranking tot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9050"/>
            <a:ext cx="38862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708150" y="2685525"/>
            <a:ext cx="309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terlihat setiap player mempunyai point yang berbeda itu dikarenakan jumlah kegagalan dalam menebak setiap player berbeda beda.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071575" y="371027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708150" y="3718450"/>
            <a:ext cx="309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setelah menampilkan ranking kita akan dibawa kembali lagi ke menu utama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d"/>
              <a:t>MENU PERMAINAN TEBAK HANTU 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708150" y="1452500"/>
            <a:ext cx="3095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setelah permainan berhenti akan ditampilkan sebuah ranking dari banyaknya pemain berdasarkan point. urutan ranking berdasarkan point terbesar hingga terkecil.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19" title="ranking tot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9050"/>
            <a:ext cx="38862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708150" y="2685525"/>
            <a:ext cx="309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terlihat setiap player mempunyai point yang berbeda itu dikarenakan jumlah kegagalan dalam menebak setiap player berbeda beda.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1071575" y="371027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708150" y="3718450"/>
            <a:ext cx="309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setelah menampilkan ranking kita akan dibawa kembali lagi ke menu utama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	2.	KALKULATOR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1071575" y="371027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132175" y="1709275"/>
            <a:ext cx="309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 adalah tampilan awal kalkulator. disajikan penjelasan bagaimna cara pengoprasian nya dan alurnya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0" title="tampilan awal kalkula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325" y="835450"/>
            <a:ext cx="5771300" cy="37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32175" y="990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	2.	KALKULATOR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1071575" y="3710275"/>
            <a:ext cx="77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132175" y="1709275"/>
            <a:ext cx="3095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contoh alur kalkulator diawali dengan 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memasukan angka pertama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memasukan angka kedua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memilih operasi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akan keluar hasil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jika masih ingin menambahkan angka maka akan memasukan ke angka kedua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lalu memilih operasi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hasil perhitungan sebelumnya akan diopreasikan dengan angka kedua baru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1" title="contoh kalkula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00" y="174125"/>
            <a:ext cx="5157976" cy="4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