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6" r:id="rId17"/>
    <p:sldId id="313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08" r:id="rId30"/>
    <p:sldId id="290" r:id="rId31"/>
    <p:sldId id="291" r:id="rId32"/>
    <p:sldId id="292" r:id="rId33"/>
    <p:sldId id="293" r:id="rId34"/>
    <p:sldId id="294" r:id="rId35"/>
    <p:sldId id="296" r:id="rId36"/>
    <p:sldId id="309" r:id="rId37"/>
    <p:sldId id="298" r:id="rId38"/>
    <p:sldId id="310" r:id="rId39"/>
    <p:sldId id="299" r:id="rId40"/>
    <p:sldId id="311" r:id="rId41"/>
    <p:sldId id="312" r:id="rId42"/>
    <p:sldId id="301" r:id="rId43"/>
    <p:sldId id="306" r:id="rId44"/>
    <p:sldId id="317" r:id="rId45"/>
    <p:sldId id="316" r:id="rId46"/>
    <p:sldId id="318" r:id="rId47"/>
    <p:sldId id="319" r:id="rId48"/>
    <p:sldId id="307" r:id="rId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Fjalla One" panose="020B0604020202020204" charset="0"/>
      <p:regular r:id="rId55"/>
    </p:embeddedFon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Roboto Condensed" panose="02000000000000000000" pitchFamily="2" charset="0"/>
      <p:regular r:id="rId60"/>
      <p:bold r:id="rId61"/>
      <p:italic r:id="rId62"/>
      <p:boldItalic r:id="rId63"/>
    </p:embeddedFont>
    <p:embeddedFont>
      <p:font typeface="Verdana" panose="020B0604030504040204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iN8GH5rbHpU9s9ROqlLE4LVavF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69603B-356B-40A3-A7C2-FD9763E1E0E8}">
  <a:tblStyle styleId="{9C69603B-356B-40A3-A7C2-FD9763E1E0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622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26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31:notes"/>
          <p:cNvSpPr txBox="1"/>
          <p:nvPr/>
        </p:nvSpPr>
        <p:spPr>
          <a:xfrm>
            <a:off x="3232150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3" name="Google Shape;5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29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31:notes"/>
          <p:cNvSpPr txBox="1"/>
          <p:nvPr/>
        </p:nvSpPr>
        <p:spPr>
          <a:xfrm>
            <a:off x="3232150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3" name="Google Shape;5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39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7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32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5" name="Google Shape;765;p37:notes"/>
          <p:cNvSpPr txBox="1"/>
          <p:nvPr/>
        </p:nvSpPr>
        <p:spPr>
          <a:xfrm>
            <a:off x="3232150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7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7" name="Google Shape;7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1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35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5" name="Google Shape;9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685800"/>
            <a:ext cx="6091237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6" name="Google Shape;976;p41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505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203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7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9801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564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:notes"/>
          <p:cNvSpPr txBox="1"/>
          <p:nvPr/>
        </p:nvSpPr>
        <p:spPr>
          <a:xfrm>
            <a:off x="3228975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1317625" y="3013075"/>
            <a:ext cx="7251700" cy="285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850" rIns="91375" bIns="45850" anchor="t" anchorCtr="0">
            <a:noAutofit/>
          </a:bodyPr>
          <a:lstStyle/>
          <a:p>
            <a:pPr marL="457200" lvl="0" indent="-298450" algn="l" rtl="0">
              <a:lnSpc>
                <a:spcPct val="93000"/>
              </a:lnSpc>
              <a:spcBef>
                <a:spcPts val="413"/>
              </a:spcBef>
              <a:spcAft>
                <a:spcPts val="0"/>
              </a:spcAft>
              <a:buSzPts val="1100"/>
              <a:buChar char="●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con•tig•u•ous</a:t>
            </a:r>
            <a:endParaRPr/>
          </a:p>
          <a:p>
            <a:pPr marL="420688" lvl="1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○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adj.</a:t>
            </a:r>
            <a:endParaRPr/>
          </a:p>
          <a:p>
            <a:pPr marL="842963" lvl="2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■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	in physical contact; touching along all or most of one side</a:t>
            </a:r>
            <a:endParaRPr/>
          </a:p>
          <a:p>
            <a:pPr marL="842963" lvl="2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■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	near, next, or adjacent</a:t>
            </a:r>
            <a:endParaRPr/>
          </a:p>
          <a:p>
            <a:pPr marL="420688" lvl="1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○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SYN.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adjacent</a:t>
            </a: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4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3" name="Google Shape;23;p54" descr="Image result for logo polinema 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81" y="207348"/>
            <a:ext cx="1145057" cy="115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5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6"/>
          <p:cNvSpPr txBox="1">
            <a:spLocks noGrp="1"/>
          </p:cNvSpPr>
          <p:nvPr>
            <p:ph type="body" idx="1"/>
          </p:nvPr>
        </p:nvSpPr>
        <p:spPr>
          <a:xfrm>
            <a:off x="3885009" y="1026741"/>
            <a:ext cx="462915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66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7"/>
          <p:cNvSpPr>
            <a:spLocks noGrp="1"/>
          </p:cNvSpPr>
          <p:nvPr>
            <p:ph type="pic" idx="2"/>
          </p:nvPr>
        </p:nvSpPr>
        <p:spPr>
          <a:xfrm>
            <a:off x="3887391" y="869212"/>
            <a:ext cx="4629150" cy="352657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5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" name="Google Shape;8;p53"/>
          <p:cNvGrpSpPr/>
          <p:nvPr/>
        </p:nvGrpSpPr>
        <p:grpSpPr>
          <a:xfrm>
            <a:off x="0" y="0"/>
            <a:ext cx="9144000" cy="135000"/>
            <a:chOff x="0" y="0"/>
            <a:chExt cx="12192000" cy="180000"/>
          </a:xfrm>
        </p:grpSpPr>
        <p:sp>
          <p:nvSpPr>
            <p:cNvPr id="9" name="Google Shape;9;p53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53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53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2;p53"/>
          <p:cNvGrpSpPr/>
          <p:nvPr/>
        </p:nvGrpSpPr>
        <p:grpSpPr>
          <a:xfrm>
            <a:off x="7840980" y="218386"/>
            <a:ext cx="1130094" cy="540000"/>
            <a:chOff x="10454640" y="291181"/>
            <a:chExt cx="1506792" cy="720000"/>
          </a:xfrm>
        </p:grpSpPr>
        <p:pic>
          <p:nvPicPr>
            <p:cNvPr id="13" name="Google Shape;13;p53" descr="Logo, icon&#10;&#10;Description automatically generated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53" descr="A picture containing text, sign&#10;&#10;Description automatically generated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53"/>
          <p:cNvGrpSpPr/>
          <p:nvPr/>
        </p:nvGrpSpPr>
        <p:grpSpPr>
          <a:xfrm>
            <a:off x="1" y="4738500"/>
            <a:ext cx="9143999" cy="405000"/>
            <a:chOff x="0" y="6318000"/>
            <a:chExt cx="12191999" cy="540000"/>
          </a:xfrm>
        </p:grpSpPr>
        <p:sp>
          <p:nvSpPr>
            <p:cNvPr id="16" name="Google Shape;16;p53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b="0" i="0" u="none" strike="noStrike" cap="none">
                  <a:solidFill>
                    <a:srgbClr val="0E1F43"/>
                  </a:solidFill>
                  <a:latin typeface="Calibri"/>
                  <a:ea typeface="Calibri"/>
                  <a:cs typeface="Calibri"/>
                  <a:sym typeface="Calibri"/>
                </a:rPr>
                <a:t>ALGORITMA DAN STRUKTUR DATA</a:t>
              </a:r>
              <a:endParaRPr/>
            </a:p>
          </p:txBody>
        </p:sp>
        <p:sp>
          <p:nvSpPr>
            <p:cNvPr id="17" name="Google Shape;17;p53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53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53"/>
          <p:cNvSpPr txBox="1"/>
          <p:nvPr/>
        </p:nvSpPr>
        <p:spPr>
          <a:xfrm>
            <a:off x="1" y="4779417"/>
            <a:ext cx="215999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sz="16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</a:pPr>
            <a:r>
              <a:rPr lang="en-US" sz="4000"/>
              <a:t>Linked List</a:t>
            </a:r>
            <a:endParaRPr sz="5100">
              <a:solidFill>
                <a:schemeClr val="accent1"/>
              </a:solidFill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333042" y="3799788"/>
            <a:ext cx="6180462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/>
              <a:t>Tim Ajar </a:t>
            </a:r>
            <a:r>
              <a:rPr lang="en-US" sz="1600" dirty="0" err="1"/>
              <a:t>Algoritma</a:t>
            </a:r>
            <a:r>
              <a:rPr lang="en-US" sz="1600" dirty="0"/>
              <a:t> dan </a:t>
            </a:r>
            <a:r>
              <a:rPr lang="en-US" sz="1600" dirty="0" err="1"/>
              <a:t>Struktur</a:t>
            </a:r>
            <a:r>
              <a:rPr lang="en-US" sz="1600" dirty="0"/>
              <a:t> Data </a:t>
            </a:r>
            <a:endParaRPr dirty="0"/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 err="1"/>
              <a:t>Genap</a:t>
            </a:r>
            <a:r>
              <a:rPr lang="en-US" sz="1600" dirty="0"/>
              <a:t> 2023/2024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Jenis-Jenis</a:t>
            </a:r>
            <a:r>
              <a:rPr lang="en-US" b="1" dirty="0"/>
              <a:t> Linked Lists</a:t>
            </a:r>
            <a:endParaRPr dirty="0"/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Single Linked List: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r>
              <a:rPr lang="en-US" dirty="0"/>
              <a:t> (next)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Double Linked List: </a:t>
            </a:r>
            <a:r>
              <a:rPr lang="en-US" dirty="0" err="1"/>
              <a:t>mempunyai</a:t>
            </a:r>
            <a:r>
              <a:rPr lang="en-US" dirty="0"/>
              <a:t> dua </a:t>
            </a:r>
            <a:r>
              <a:rPr lang="en-US" dirty="0" err="1"/>
              <a:t>penunjuk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next dan </a:t>
            </a:r>
            <a:r>
              <a:rPr lang="en-US" dirty="0" err="1"/>
              <a:t>prev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Circular linked list</a:t>
            </a:r>
            <a:endParaRPr dirty="0"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t="5141"/>
          <a:stretch/>
        </p:blipFill>
        <p:spPr>
          <a:xfrm>
            <a:off x="1851948" y="2326830"/>
            <a:ext cx="5810492" cy="24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Gambaran Struktur Node</a:t>
            </a:r>
            <a:endParaRPr b="1"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3017628" y="1989535"/>
            <a:ext cx="1037034" cy="1164431"/>
            <a:chOff x="1571604" y="1857364"/>
            <a:chExt cx="1382712" cy="1552579"/>
          </a:xfrm>
        </p:grpSpPr>
        <p:sp>
          <p:nvSpPr>
            <p:cNvPr id="207" name="Google Shape;207;p13"/>
            <p:cNvSpPr/>
            <p:nvPr/>
          </p:nvSpPr>
          <p:spPr>
            <a:xfrm>
              <a:off x="1571604" y="2357430"/>
              <a:ext cx="1382712" cy="1052513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571604" y="1857364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3045027" y="3568483"/>
            <a:ext cx="4232672" cy="959644"/>
            <a:chOff x="1000100" y="4746637"/>
            <a:chExt cx="5815018" cy="1279527"/>
          </a:xfrm>
        </p:grpSpPr>
        <p:sp>
          <p:nvSpPr>
            <p:cNvPr id="210" name="Google Shape;210;p13"/>
            <p:cNvSpPr/>
            <p:nvPr/>
          </p:nvSpPr>
          <p:spPr>
            <a:xfrm>
              <a:off x="1000100" y="4786322"/>
              <a:ext cx="596900" cy="29210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000100" y="5429264"/>
              <a:ext cx="596900" cy="596900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1785250" y="4746637"/>
              <a:ext cx="349064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57175" marR="0" lvl="0" indent="-25717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 </a:t>
              </a:r>
              <a:r>
                <a:rPr lang="en-US" sz="15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atau</a:t>
              </a:r>
              <a:r>
                <a:rPr lang="en-US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pointer</a:t>
              </a:r>
              <a:endParaRPr dirty="0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785918" y="5500702"/>
              <a:ext cx="5029200" cy="308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</p:grpSp>
      <p:grpSp>
        <p:nvGrpSpPr>
          <p:cNvPr id="214" name="Google Shape;214;p13"/>
          <p:cNvGrpSpPr/>
          <p:nvPr/>
        </p:nvGrpSpPr>
        <p:grpSpPr>
          <a:xfrm>
            <a:off x="5322099" y="1864526"/>
            <a:ext cx="1037034" cy="1557107"/>
            <a:chOff x="5643570" y="2071678"/>
            <a:chExt cx="1382712" cy="2076154"/>
          </a:xfrm>
        </p:grpSpPr>
        <p:sp>
          <p:nvSpPr>
            <p:cNvPr id="215" name="Google Shape;215;p13"/>
            <p:cNvSpPr/>
            <p:nvPr/>
          </p:nvSpPr>
          <p:spPr>
            <a:xfrm>
              <a:off x="5643570" y="2571744"/>
              <a:ext cx="1382712" cy="1052513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643570" y="2071678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643570" y="3633482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/>
            </a:p>
          </p:txBody>
        </p:sp>
      </p:grpSp>
      <p:sp>
        <p:nvSpPr>
          <p:cNvPr id="218" name="Google Shape;218;p13"/>
          <p:cNvSpPr txBox="1"/>
          <p:nvPr/>
        </p:nvSpPr>
        <p:spPr>
          <a:xfrm>
            <a:off x="2790824" y="1553766"/>
            <a:ext cx="125066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linked-list</a:t>
            </a:r>
            <a:endParaRPr dirty="0"/>
          </a:p>
        </p:txBody>
      </p:sp>
      <p:sp>
        <p:nvSpPr>
          <p:cNvPr id="219" name="Google Shape;219;p13"/>
          <p:cNvSpPr txBox="1"/>
          <p:nvPr/>
        </p:nvSpPr>
        <p:spPr>
          <a:xfrm>
            <a:off x="5161363" y="1544235"/>
            <a:ext cx="130356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linked-list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Konsep Single Linked Lists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/>
              <a:t>Linked List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</a:t>
            </a:r>
            <a:r>
              <a:rPr lang="en-US" sz="1800" dirty="0" err="1"/>
              <a:t>dinamis</a:t>
            </a:r>
            <a:r>
              <a:rPr lang="en-US" sz="1800" dirty="0"/>
              <a:t>.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Jumlah</a:t>
            </a:r>
            <a:r>
              <a:rPr lang="en-US" sz="1800" dirty="0"/>
              <a:t> node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bertambah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.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/>
              <a:t>Program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datanya</a:t>
            </a:r>
            <a:r>
              <a:rPr lang="en-US" sz="1800" dirty="0"/>
              <a:t>, </a:t>
            </a:r>
            <a:r>
              <a:rPr lang="en-US" sz="1800" dirty="0" err="1"/>
              <a:t>sebaiknya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Linked List.</a:t>
            </a:r>
            <a:endParaRPr sz="1800" dirty="0"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t="8135" b="10921"/>
          <a:stretch/>
        </p:blipFill>
        <p:spPr>
          <a:xfrm>
            <a:off x="479778" y="3064933"/>
            <a:ext cx="8184443" cy="145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Konsep</a:t>
            </a:r>
            <a:r>
              <a:rPr lang="en-US" b="1" dirty="0"/>
              <a:t> Single Linked Lists</a:t>
            </a:r>
            <a:endParaRPr dirty="0"/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720000" y="109826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Single: pointer-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dan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menunjuk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node </a:t>
            </a:r>
            <a:r>
              <a:rPr lang="en-US" sz="1600" dirty="0" err="1"/>
              <a:t>sesudahnya</a:t>
            </a:r>
            <a:r>
              <a:rPr lang="en-US" sz="1600" dirty="0"/>
              <a:t>.</a:t>
            </a:r>
            <a:endParaRPr sz="16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Node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menunjuk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NULL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berhenti</a:t>
            </a:r>
            <a:r>
              <a:rPr lang="en-US" sz="1600" dirty="0"/>
              <a:t> pada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pembacaan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linked list.</a:t>
            </a:r>
            <a:endParaRPr sz="16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Linked List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memory cell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berderet</a:t>
            </a:r>
            <a:r>
              <a:rPr lang="en-US" sz="1600" dirty="0"/>
              <a:t> (row). </a:t>
            </a:r>
            <a:r>
              <a:rPr lang="en-US" sz="1600" dirty="0" err="1"/>
              <a:t>Tetapi</a:t>
            </a:r>
            <a:r>
              <a:rPr lang="en-US" sz="1600" dirty="0"/>
              <a:t>,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memanfaatkan</a:t>
            </a:r>
            <a:r>
              <a:rPr lang="en-US" sz="1600" dirty="0"/>
              <a:t> memory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acak</a:t>
            </a:r>
            <a:r>
              <a:rPr lang="en-US" sz="1600" dirty="0"/>
              <a:t>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Lalu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node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linked lists yang </a:t>
            </a:r>
            <a:r>
              <a:rPr lang="en-US" sz="1600" dirty="0" err="1"/>
              <a:t>sama</a:t>
            </a:r>
            <a:r>
              <a:rPr lang="en-US" sz="1600" dirty="0"/>
              <a:t> ?</a:t>
            </a:r>
            <a:endParaRPr sz="1600"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 err="1"/>
              <a:t>Kuncinya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data yang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node, </a:t>
            </a:r>
            <a:r>
              <a:rPr lang="en-US" sz="1600" dirty="0" err="1"/>
              <a:t>setiap</a:t>
            </a:r>
            <a:r>
              <a:rPr lang="en-US" sz="1600" dirty="0"/>
              <a:t> node juga </a:t>
            </a:r>
            <a:r>
              <a:rPr lang="en-US" sz="1600" dirty="0" err="1"/>
              <a:t>menyimpan</a:t>
            </a:r>
            <a:r>
              <a:rPr lang="en-US" sz="1600" dirty="0"/>
              <a:t> memory address </a:t>
            </a:r>
            <a:r>
              <a:rPr lang="en-US" sz="1600" dirty="0" err="1"/>
              <a:t>untuk</a:t>
            </a:r>
            <a:r>
              <a:rPr lang="en-US" sz="1600" dirty="0"/>
              <a:t> node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linked list.</a:t>
            </a:r>
            <a:endParaRPr dirty="0"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769" y="3447762"/>
            <a:ext cx="6508003" cy="12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Ilustrasi Single Linked List</a:t>
            </a:r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Ilustrasi</a:t>
            </a:r>
            <a:r>
              <a:rPr lang="en-US" dirty="0"/>
              <a:t> single linked list pada memory :</a:t>
            </a: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Karena node 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oleh node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node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node yang paling </a:t>
            </a:r>
            <a:r>
              <a:rPr lang="en-US" dirty="0" err="1"/>
              <a:t>depan</a:t>
            </a:r>
            <a:r>
              <a:rPr lang="en-US" dirty="0"/>
              <a:t> (head).</a:t>
            </a:r>
            <a:endParaRPr dirty="0"/>
          </a:p>
        </p:txBody>
      </p:sp>
      <p:sp>
        <p:nvSpPr>
          <p:cNvPr id="240" name="Google Shape;240;p16"/>
          <p:cNvSpPr/>
          <p:nvPr/>
        </p:nvSpPr>
        <p:spPr>
          <a:xfrm>
            <a:off x="848030" y="2347183"/>
            <a:ext cx="5133975" cy="3905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6"/>
          <p:cNvGrpSpPr/>
          <p:nvPr/>
        </p:nvGrpSpPr>
        <p:grpSpPr>
          <a:xfrm>
            <a:off x="2276780" y="2061433"/>
            <a:ext cx="3486150" cy="285750"/>
            <a:chOff x="1968" y="1152"/>
            <a:chExt cx="2928" cy="240"/>
          </a:xfrm>
        </p:grpSpPr>
        <p:cxnSp>
          <p:nvCxnSpPr>
            <p:cNvPr id="242" name="Google Shape;242;p16"/>
            <p:cNvCxnSpPr/>
            <p:nvPr/>
          </p:nvCxnSpPr>
          <p:spPr>
            <a:xfrm rot="10800000">
              <a:off x="1968" y="1152"/>
              <a:ext cx="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4896" y="1152"/>
              <a:ext cx="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1968" y="1152"/>
              <a:ext cx="29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5" name="Google Shape;245;p16"/>
          <p:cNvGrpSpPr/>
          <p:nvPr/>
        </p:nvGrpSpPr>
        <p:grpSpPr>
          <a:xfrm>
            <a:off x="962330" y="2747233"/>
            <a:ext cx="4800600" cy="228600"/>
            <a:chOff x="864" y="1728"/>
            <a:chExt cx="4032" cy="192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4896" y="1728"/>
              <a:ext cx="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6"/>
            <p:cNvCxnSpPr/>
            <p:nvPr/>
          </p:nvCxnSpPr>
          <p:spPr>
            <a:xfrm rot="10800000">
              <a:off x="864" y="1920"/>
              <a:ext cx="403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6"/>
            <p:cNvCxnSpPr/>
            <p:nvPr/>
          </p:nvCxnSpPr>
          <p:spPr>
            <a:xfrm rot="10800000">
              <a:off x="864" y="1728"/>
              <a:ext cx="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49" name="Google Shape;249;p16"/>
          <p:cNvGrpSpPr/>
          <p:nvPr/>
        </p:nvGrpSpPr>
        <p:grpSpPr>
          <a:xfrm>
            <a:off x="962330" y="1889983"/>
            <a:ext cx="3714750" cy="457200"/>
            <a:chOff x="864" y="1008"/>
            <a:chExt cx="3120" cy="384"/>
          </a:xfrm>
        </p:grpSpPr>
        <p:cxnSp>
          <p:nvCxnSpPr>
            <p:cNvPr id="250" name="Google Shape;250;p16"/>
            <p:cNvCxnSpPr/>
            <p:nvPr/>
          </p:nvCxnSpPr>
          <p:spPr>
            <a:xfrm rot="10800000">
              <a:off x="864" y="1008"/>
              <a:ext cx="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864" y="1008"/>
              <a:ext cx="31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3984" y="1008"/>
              <a:ext cx="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53" name="Google Shape;253;p16"/>
          <p:cNvGrpSpPr/>
          <p:nvPr/>
        </p:nvGrpSpPr>
        <p:grpSpPr>
          <a:xfrm>
            <a:off x="3591230" y="2747233"/>
            <a:ext cx="1085850" cy="114300"/>
            <a:chOff x="4032" y="3072"/>
            <a:chExt cx="912" cy="96"/>
          </a:xfrm>
        </p:grpSpPr>
        <p:cxnSp>
          <p:nvCxnSpPr>
            <p:cNvPr id="254" name="Google Shape;254;p16"/>
            <p:cNvCxnSpPr/>
            <p:nvPr/>
          </p:nvCxnSpPr>
          <p:spPr>
            <a:xfrm>
              <a:off x="4944" y="3072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6"/>
            <p:cNvCxnSpPr/>
            <p:nvPr/>
          </p:nvCxnSpPr>
          <p:spPr>
            <a:xfrm rot="10800000">
              <a:off x="4032" y="3168"/>
              <a:ext cx="9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6"/>
            <p:cNvCxnSpPr/>
            <p:nvPr/>
          </p:nvCxnSpPr>
          <p:spPr>
            <a:xfrm rot="10800000">
              <a:off x="4032" y="3072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57" name="Google Shape;257;p16"/>
          <p:cNvGrpSpPr/>
          <p:nvPr/>
        </p:nvGrpSpPr>
        <p:grpSpPr>
          <a:xfrm>
            <a:off x="1476680" y="2747233"/>
            <a:ext cx="1257300" cy="917971"/>
            <a:chOff x="1296" y="1728"/>
            <a:chExt cx="1056" cy="771"/>
          </a:xfrm>
        </p:grpSpPr>
        <p:cxnSp>
          <p:nvCxnSpPr>
            <p:cNvPr id="258" name="Google Shape;258;p16"/>
            <p:cNvCxnSpPr/>
            <p:nvPr/>
          </p:nvCxnSpPr>
          <p:spPr>
            <a:xfrm flipH="1">
              <a:off x="1536" y="1728"/>
              <a:ext cx="432" cy="43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sp>
          <p:nvSpPr>
            <p:cNvPr id="259" name="Google Shape;259;p16"/>
            <p:cNvSpPr/>
            <p:nvPr/>
          </p:nvSpPr>
          <p:spPr>
            <a:xfrm>
              <a:off x="1296" y="2208"/>
              <a:ext cx="1056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6"/>
          <p:cNvSpPr/>
          <p:nvPr/>
        </p:nvSpPr>
        <p:spPr>
          <a:xfrm>
            <a:off x="836124" y="2350755"/>
            <a:ext cx="254877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2207725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3579325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4608024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5636724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265" name="Google Shape;265;p16"/>
          <p:cNvCxnSpPr/>
          <p:nvPr/>
        </p:nvCxnSpPr>
        <p:spPr>
          <a:xfrm>
            <a:off x="13266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/>
          <p:nvPr/>
        </p:nvCxnSpPr>
        <p:spPr>
          <a:xfrm>
            <a:off x="16695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20124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26982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30411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16"/>
          <p:cNvCxnSpPr/>
          <p:nvPr/>
        </p:nvCxnSpPr>
        <p:spPr>
          <a:xfrm>
            <a:off x="33840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16"/>
          <p:cNvCxnSpPr/>
          <p:nvPr/>
        </p:nvCxnSpPr>
        <p:spPr>
          <a:xfrm>
            <a:off x="40698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6"/>
          <p:cNvCxnSpPr/>
          <p:nvPr/>
        </p:nvCxnSpPr>
        <p:spPr>
          <a:xfrm>
            <a:off x="44127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16"/>
          <p:cNvCxnSpPr/>
          <p:nvPr/>
        </p:nvCxnSpPr>
        <p:spPr>
          <a:xfrm>
            <a:off x="50985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16"/>
          <p:cNvCxnSpPr/>
          <p:nvPr/>
        </p:nvCxnSpPr>
        <p:spPr>
          <a:xfrm>
            <a:off x="54414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 err="1"/>
              <a:t>Implementasi</a:t>
            </a:r>
            <a:r>
              <a:rPr lang="en-US" dirty="0"/>
              <a:t> Node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/>
              <a:t>Class Node </a:t>
            </a:r>
            <a:r>
              <a:rPr lang="en-US" sz="1800" dirty="0" err="1"/>
              <a:t>memiliki</a:t>
            </a:r>
            <a:r>
              <a:rPr lang="en-US" sz="1800" dirty="0"/>
              <a:t> 2 </a:t>
            </a:r>
            <a:r>
              <a:rPr lang="en-US" sz="1800" dirty="0" err="1"/>
              <a:t>atribut</a:t>
            </a:r>
            <a:r>
              <a:rPr lang="en-US" sz="1800" dirty="0"/>
              <a:t>:</a:t>
            </a:r>
          </a:p>
          <a:p>
            <a:pPr marL="628650" lvl="1" indent="-171481">
              <a:spcBef>
                <a:spcPts val="750"/>
              </a:spcBef>
              <a:buSzPct val="100000"/>
            </a:pPr>
            <a:r>
              <a:rPr lang="en-US" dirty="0" err="1"/>
              <a:t>Atribut</a:t>
            </a:r>
            <a:r>
              <a:rPr lang="en-US" dirty="0"/>
              <a:t> data: </a:t>
            </a:r>
            <a:r>
              <a:rPr lang="en-US" dirty="0" err="1"/>
              <a:t>menyimpan</a:t>
            </a:r>
            <a:r>
              <a:rPr lang="en-US" dirty="0"/>
              <a:t> data/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node</a:t>
            </a:r>
          </a:p>
          <a:p>
            <a:pPr marL="628650" lvl="1" indent="-171481">
              <a:spcBef>
                <a:spcPts val="750"/>
              </a:spcBef>
              <a:buSzPct val="100000"/>
            </a:pPr>
            <a:r>
              <a:rPr lang="en-US" dirty="0" err="1"/>
              <a:t>Atribut</a:t>
            </a:r>
            <a:r>
              <a:rPr lang="en-US" dirty="0"/>
              <a:t> pointer: </a:t>
            </a:r>
            <a:r>
              <a:rPr lang="en-US" dirty="0" err="1"/>
              <a:t>menyimpan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BE762-A2C7-A0C2-A9B5-D441ED229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61" y="2256761"/>
            <a:ext cx="3879149" cy="2294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Head</a:t>
            </a:r>
            <a:endParaRPr b="1" dirty="0"/>
          </a:p>
        </p:txBody>
      </p:sp>
      <p:sp>
        <p:nvSpPr>
          <p:cNvPr id="345" name="Google Shape;345;p2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 head pada class LinkedList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node </a:t>
            </a:r>
            <a:r>
              <a:rPr lang="en-US" dirty="0" err="1"/>
              <a:t>pertama</a:t>
            </a:r>
            <a:endParaRPr dirty="0"/>
          </a:p>
        </p:txBody>
      </p:sp>
      <p:grpSp>
        <p:nvGrpSpPr>
          <p:cNvPr id="346" name="Google Shape;346;p21"/>
          <p:cNvGrpSpPr/>
          <p:nvPr/>
        </p:nvGrpSpPr>
        <p:grpSpPr>
          <a:xfrm>
            <a:off x="4713023" y="2221309"/>
            <a:ext cx="2624138" cy="806053"/>
            <a:chOff x="4933461" y="4857760"/>
            <a:chExt cx="3498132" cy="1074177"/>
          </a:xfrm>
        </p:grpSpPr>
        <p:grpSp>
          <p:nvGrpSpPr>
            <p:cNvPr id="347" name="Google Shape;347;p21"/>
            <p:cNvGrpSpPr/>
            <p:nvPr/>
          </p:nvGrpSpPr>
          <p:grpSpPr>
            <a:xfrm>
              <a:off x="4933461" y="4857760"/>
              <a:ext cx="1114278" cy="862992"/>
              <a:chOff x="2927" y="659"/>
              <a:chExt cx="574" cy="331"/>
            </a:xfrm>
          </p:grpSpPr>
          <p:grpSp>
            <p:nvGrpSpPr>
              <p:cNvPr id="348" name="Google Shape;348;p21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349" name="Google Shape;349;p21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1"/>
                <p:cNvSpPr/>
                <p:nvPr/>
              </p:nvSpPr>
              <p:spPr>
                <a:xfrm>
                  <a:off x="2927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51" name="Google Shape;351;p21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352" name="Google Shape;352;p21"/>
            <p:cNvGrpSpPr/>
            <p:nvPr/>
          </p:nvGrpSpPr>
          <p:grpSpPr>
            <a:xfrm>
              <a:off x="6888300" y="4857760"/>
              <a:ext cx="1114278" cy="862992"/>
              <a:chOff x="3934" y="659"/>
              <a:chExt cx="574" cy="331"/>
            </a:xfrm>
          </p:grpSpPr>
          <p:grpSp>
            <p:nvGrpSpPr>
              <p:cNvPr id="353" name="Google Shape;353;p2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354" name="Google Shape;354;p2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1"/>
                <p:cNvSpPr/>
                <p:nvPr/>
              </p:nvSpPr>
              <p:spPr>
                <a:xfrm>
                  <a:off x="3934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56" name="Google Shape;356;p2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57" name="Google Shape;357;p21"/>
            <p:cNvCxnSpPr/>
            <p:nvPr/>
          </p:nvCxnSpPr>
          <p:spPr>
            <a:xfrm>
              <a:off x="5770140" y="5269702"/>
              <a:ext cx="11181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58" name="Google Shape;358;p21"/>
            <p:cNvCxnSpPr/>
            <p:nvPr/>
          </p:nvCxnSpPr>
          <p:spPr>
            <a:xfrm>
              <a:off x="7649270" y="5290560"/>
              <a:ext cx="6522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" name="Google Shape;359;p21"/>
            <p:cNvCxnSpPr/>
            <p:nvPr/>
          </p:nvCxnSpPr>
          <p:spPr>
            <a:xfrm>
              <a:off x="8286000" y="5290560"/>
              <a:ext cx="1941" cy="495373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0" name="Google Shape;360;p21"/>
            <p:cNvCxnSpPr/>
            <p:nvPr/>
          </p:nvCxnSpPr>
          <p:spPr>
            <a:xfrm>
              <a:off x="8152053" y="5772896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1" name="Google Shape;361;p21"/>
            <p:cNvCxnSpPr/>
            <p:nvPr/>
          </p:nvCxnSpPr>
          <p:spPr>
            <a:xfrm>
              <a:off x="8152053" y="5929330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2" name="Google Shape;362;p21"/>
          <p:cNvGrpSpPr/>
          <p:nvPr/>
        </p:nvGrpSpPr>
        <p:grpSpPr>
          <a:xfrm>
            <a:off x="2306234" y="2218530"/>
            <a:ext cx="1157288" cy="806054"/>
            <a:chOff x="2883501" y="5072074"/>
            <a:chExt cx="1543293" cy="1074177"/>
          </a:xfrm>
        </p:grpSpPr>
        <p:grpSp>
          <p:nvGrpSpPr>
            <p:cNvPr id="363" name="Google Shape;363;p21"/>
            <p:cNvGrpSpPr/>
            <p:nvPr/>
          </p:nvGrpSpPr>
          <p:grpSpPr>
            <a:xfrm>
              <a:off x="2883501" y="5072074"/>
              <a:ext cx="1114278" cy="862992"/>
              <a:chOff x="3934" y="659"/>
              <a:chExt cx="574" cy="331"/>
            </a:xfrm>
          </p:grpSpPr>
          <p:grpSp>
            <p:nvGrpSpPr>
              <p:cNvPr id="364" name="Google Shape;364;p2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365" name="Google Shape;365;p2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1"/>
                <p:cNvSpPr/>
                <p:nvPr/>
              </p:nvSpPr>
              <p:spPr>
                <a:xfrm>
                  <a:off x="3934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67" name="Google Shape;367;p2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68" name="Google Shape;368;p21"/>
            <p:cNvCxnSpPr/>
            <p:nvPr/>
          </p:nvCxnSpPr>
          <p:spPr>
            <a:xfrm>
              <a:off x="3644471" y="5504874"/>
              <a:ext cx="6522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" name="Google Shape;369;p21"/>
            <p:cNvCxnSpPr/>
            <p:nvPr/>
          </p:nvCxnSpPr>
          <p:spPr>
            <a:xfrm>
              <a:off x="4281201" y="5504874"/>
              <a:ext cx="1941" cy="495373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" name="Google Shape;370;p21"/>
            <p:cNvCxnSpPr/>
            <p:nvPr/>
          </p:nvCxnSpPr>
          <p:spPr>
            <a:xfrm>
              <a:off x="4147254" y="5987210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" name="Google Shape;371;p21"/>
            <p:cNvCxnSpPr/>
            <p:nvPr/>
          </p:nvCxnSpPr>
          <p:spPr>
            <a:xfrm>
              <a:off x="4147254" y="6143644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72" name="Google Shape;372;p21"/>
          <p:cNvSpPr txBox="1"/>
          <p:nvPr/>
        </p:nvSpPr>
        <p:spPr>
          <a:xfrm>
            <a:off x="2412198" y="3504406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373" name="Google Shape;373;p21"/>
          <p:cNvCxnSpPr/>
          <p:nvPr/>
        </p:nvCxnSpPr>
        <p:spPr>
          <a:xfrm rot="-5400000">
            <a:off x="2346710" y="3191271"/>
            <a:ext cx="589359" cy="369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74" name="Google Shape;374;p21"/>
          <p:cNvSpPr txBox="1"/>
          <p:nvPr/>
        </p:nvSpPr>
        <p:spPr>
          <a:xfrm>
            <a:off x="4766603" y="350718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375" name="Google Shape;375;p21"/>
          <p:cNvCxnSpPr>
            <a:stCxn id="374" idx="0"/>
          </p:cNvCxnSpPr>
          <p:nvPr/>
        </p:nvCxnSpPr>
        <p:spPr>
          <a:xfrm rot="10800000" flipH="1">
            <a:off x="5128241" y="2918884"/>
            <a:ext cx="14700" cy="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 err="1"/>
              <a:t>Implementasi</a:t>
            </a:r>
            <a:r>
              <a:rPr lang="en-US" dirty="0"/>
              <a:t> LinkedList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/>
              <a:t>Class LinkedList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head </a:t>
            </a:r>
            <a:r>
              <a:rPr lang="en-US" sz="1800" dirty="0" err="1"/>
              <a:t>saja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err="1"/>
              <a:t>Informasi</a:t>
            </a:r>
            <a:r>
              <a:rPr lang="en-US" sz="1800" dirty="0"/>
              <a:t> node-node </a:t>
            </a:r>
            <a:r>
              <a:rPr lang="en-US" sz="1800" dirty="0" err="1"/>
              <a:t>lainnya</a:t>
            </a:r>
            <a:r>
              <a:rPr lang="en-US" sz="1800" dirty="0"/>
              <a:t> </a:t>
            </a:r>
            <a:r>
              <a:rPr lang="en-US" sz="1800" dirty="0" err="1"/>
              <a:t>disimpan</a:t>
            </a:r>
            <a:r>
              <a:rPr lang="en-US" sz="1800" dirty="0"/>
              <a:t> di mana? </a:t>
            </a:r>
            <a:r>
              <a:rPr lang="en-US" sz="1800" dirty="0">
                <a:sym typeface="Wingdings" panose="05000000000000000000" pitchFamily="2" charset="2"/>
              </a:rPr>
              <a:t> head </a:t>
            </a:r>
            <a:r>
              <a:rPr lang="en-US" sz="1800" dirty="0" err="1">
                <a:sym typeface="Wingdings" panose="05000000000000000000" pitchFamily="2" charset="2"/>
              </a:rPr>
              <a:t>menyimpan</a:t>
            </a:r>
            <a:r>
              <a:rPr lang="en-US" sz="1800" dirty="0">
                <a:sym typeface="Wingdings" panose="05000000000000000000" pitchFamily="2" charset="2"/>
              </a:rPr>
              <a:t> pointer </a:t>
            </a:r>
            <a:r>
              <a:rPr lang="en-US" sz="1800" dirty="0" err="1">
                <a:sym typeface="Wingdings" panose="05000000000000000000" pitchFamily="2" charset="2"/>
              </a:rPr>
              <a:t>ke</a:t>
            </a:r>
            <a:r>
              <a:rPr lang="en-US" sz="1800" dirty="0">
                <a:sym typeface="Wingdings" panose="05000000000000000000" pitchFamily="2" charset="2"/>
              </a:rPr>
              <a:t> node </a:t>
            </a:r>
            <a:r>
              <a:rPr lang="en-US" sz="1800" dirty="0" err="1">
                <a:sym typeface="Wingdings" panose="05000000000000000000" pitchFamily="2" charset="2"/>
              </a:rPr>
              <a:t>kedua</a:t>
            </a:r>
            <a:r>
              <a:rPr lang="en-US" sz="1800" dirty="0">
                <a:sym typeface="Wingdings" panose="05000000000000000000" pitchFamily="2" charset="2"/>
              </a:rPr>
              <a:t>. Node </a:t>
            </a:r>
            <a:r>
              <a:rPr lang="en-US" sz="1800" dirty="0" err="1">
                <a:sym typeface="Wingdings" panose="05000000000000000000" pitchFamily="2" charset="2"/>
              </a:rPr>
              <a:t>kedua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memiliki</a:t>
            </a:r>
            <a:r>
              <a:rPr lang="en-US" sz="1800" dirty="0">
                <a:sym typeface="Wingdings" panose="05000000000000000000" pitchFamily="2" charset="2"/>
              </a:rPr>
              <a:t> pointer </a:t>
            </a:r>
            <a:r>
              <a:rPr lang="en-US" sz="1800" dirty="0" err="1">
                <a:sym typeface="Wingdings" panose="05000000000000000000" pitchFamily="2" charset="2"/>
              </a:rPr>
              <a:t>ke</a:t>
            </a:r>
            <a:r>
              <a:rPr lang="en-US" sz="1800" dirty="0">
                <a:sym typeface="Wingdings" panose="05000000000000000000" pitchFamily="2" charset="2"/>
              </a:rPr>
              <a:t> node </a:t>
            </a:r>
            <a:r>
              <a:rPr lang="en-US" sz="1800" dirty="0" err="1">
                <a:sym typeface="Wingdings" panose="05000000000000000000" pitchFamily="2" charset="2"/>
              </a:rPr>
              <a:t>ketiga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dst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496F3-02D3-6ED5-1FE7-40C81122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728" y="2424130"/>
            <a:ext cx="306747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Contoh</a:t>
            </a:r>
            <a:endParaRPr/>
          </a:p>
        </p:txBody>
      </p:sp>
      <p:sp>
        <p:nvSpPr>
          <p:cNvPr id="417" name="Google Shape;417;p2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Linked list yang memiliki 4 node :</a:t>
            </a:r>
            <a:endParaRPr/>
          </a:p>
        </p:txBody>
      </p:sp>
      <p:grpSp>
        <p:nvGrpSpPr>
          <p:cNvPr id="418" name="Google Shape;418;p23"/>
          <p:cNvGrpSpPr/>
          <p:nvPr/>
        </p:nvGrpSpPr>
        <p:grpSpPr>
          <a:xfrm>
            <a:off x="1785937" y="2143126"/>
            <a:ext cx="5627160" cy="805627"/>
            <a:chOff x="864" y="659"/>
            <a:chExt cx="3865" cy="412"/>
          </a:xfrm>
        </p:grpSpPr>
        <p:grpSp>
          <p:nvGrpSpPr>
            <p:cNvPr id="419" name="Google Shape;419;p23"/>
            <p:cNvGrpSpPr/>
            <p:nvPr/>
          </p:nvGrpSpPr>
          <p:grpSpPr>
            <a:xfrm>
              <a:off x="864" y="659"/>
              <a:ext cx="574" cy="331"/>
              <a:chOff x="864" y="659"/>
              <a:chExt cx="574" cy="331"/>
            </a:xfrm>
          </p:grpSpPr>
          <p:grpSp>
            <p:nvGrpSpPr>
              <p:cNvPr id="420" name="Google Shape;420;p23"/>
              <p:cNvGrpSpPr/>
              <p:nvPr/>
            </p:nvGrpSpPr>
            <p:grpSpPr>
              <a:xfrm>
                <a:off x="864" y="659"/>
                <a:ext cx="574" cy="330"/>
                <a:chOff x="864" y="659"/>
                <a:chExt cx="574" cy="330"/>
              </a:xfrm>
            </p:grpSpPr>
            <p:sp>
              <p:nvSpPr>
                <p:cNvPr id="421" name="Google Shape;421;p23"/>
                <p:cNvSpPr/>
                <p:nvPr/>
              </p:nvSpPr>
              <p:spPr>
                <a:xfrm>
                  <a:off x="86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2" name="Google Shape;422;p23"/>
                <p:cNvGrpSpPr/>
                <p:nvPr/>
              </p:nvGrpSpPr>
              <p:grpSpPr>
                <a:xfrm>
                  <a:off x="864" y="659"/>
                  <a:ext cx="573" cy="329"/>
                  <a:chOff x="864" y="659"/>
                  <a:chExt cx="573" cy="329"/>
                </a:xfrm>
              </p:grpSpPr>
              <p:sp>
                <p:nvSpPr>
                  <p:cNvPr id="423" name="Google Shape;423;p23"/>
                  <p:cNvSpPr/>
                  <p:nvPr/>
                </p:nvSpPr>
                <p:spPr>
                  <a:xfrm>
                    <a:off x="86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23"/>
                  <p:cNvSpPr txBox="1"/>
                  <p:nvPr/>
                </p:nvSpPr>
                <p:spPr>
                  <a:xfrm>
                    <a:off x="864" y="766"/>
                    <a:ext cx="573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A0</a:t>
                    </a:r>
                    <a:endParaRPr/>
                  </a:p>
                </p:txBody>
              </p:sp>
            </p:grpSp>
          </p:grpSp>
          <p:cxnSp>
            <p:nvCxnSpPr>
              <p:cNvPr id="425" name="Google Shape;425;p23"/>
              <p:cNvCxnSpPr/>
              <p:nvPr/>
            </p:nvCxnSpPr>
            <p:spPr>
              <a:xfrm>
                <a:off x="120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23"/>
            <p:cNvGrpSpPr/>
            <p:nvPr/>
          </p:nvGrpSpPr>
          <p:grpSpPr>
            <a:xfrm>
              <a:off x="1872" y="659"/>
              <a:ext cx="574" cy="331"/>
              <a:chOff x="1872" y="659"/>
              <a:chExt cx="574" cy="331"/>
            </a:xfrm>
          </p:grpSpPr>
          <p:grpSp>
            <p:nvGrpSpPr>
              <p:cNvPr id="427" name="Google Shape;427;p23"/>
              <p:cNvGrpSpPr/>
              <p:nvPr/>
            </p:nvGrpSpPr>
            <p:grpSpPr>
              <a:xfrm>
                <a:off x="1872" y="659"/>
                <a:ext cx="574" cy="330"/>
                <a:chOff x="1872" y="659"/>
                <a:chExt cx="574" cy="330"/>
              </a:xfrm>
            </p:grpSpPr>
            <p:sp>
              <p:nvSpPr>
                <p:cNvPr id="428" name="Google Shape;428;p23"/>
                <p:cNvSpPr/>
                <p:nvPr/>
              </p:nvSpPr>
              <p:spPr>
                <a:xfrm>
                  <a:off x="1872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9" name="Google Shape;429;p23"/>
                <p:cNvGrpSpPr/>
                <p:nvPr/>
              </p:nvGrpSpPr>
              <p:grpSpPr>
                <a:xfrm>
                  <a:off x="1872" y="659"/>
                  <a:ext cx="573" cy="329"/>
                  <a:chOff x="1872" y="659"/>
                  <a:chExt cx="573" cy="329"/>
                </a:xfrm>
              </p:grpSpPr>
              <p:sp>
                <p:nvSpPr>
                  <p:cNvPr id="430" name="Google Shape;430;p23"/>
                  <p:cNvSpPr/>
                  <p:nvPr/>
                </p:nvSpPr>
                <p:spPr>
                  <a:xfrm>
                    <a:off x="1872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23"/>
                  <p:cNvSpPr txBox="1"/>
                  <p:nvPr/>
                </p:nvSpPr>
                <p:spPr>
                  <a:xfrm>
                    <a:off x="1872" y="766"/>
                    <a:ext cx="573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A1</a:t>
                    </a:r>
                    <a:endParaRPr/>
                  </a:p>
                </p:txBody>
              </p:sp>
            </p:grpSp>
          </p:grpSp>
          <p:cxnSp>
            <p:nvCxnSpPr>
              <p:cNvPr id="432" name="Google Shape;432;p23"/>
              <p:cNvCxnSpPr/>
              <p:nvPr/>
            </p:nvCxnSpPr>
            <p:spPr>
              <a:xfrm>
                <a:off x="2207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23"/>
            <p:cNvGrpSpPr/>
            <p:nvPr/>
          </p:nvGrpSpPr>
          <p:grpSpPr>
            <a:xfrm>
              <a:off x="2927" y="659"/>
              <a:ext cx="574" cy="331"/>
              <a:chOff x="2927" y="659"/>
              <a:chExt cx="574" cy="331"/>
            </a:xfrm>
          </p:grpSpPr>
          <p:grpSp>
            <p:nvGrpSpPr>
              <p:cNvPr id="434" name="Google Shape;434;p23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435" name="Google Shape;435;p23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6" name="Google Shape;436;p23"/>
                <p:cNvGrpSpPr/>
                <p:nvPr/>
              </p:nvGrpSpPr>
              <p:grpSpPr>
                <a:xfrm>
                  <a:off x="2927" y="659"/>
                  <a:ext cx="573" cy="329"/>
                  <a:chOff x="2927" y="659"/>
                  <a:chExt cx="573" cy="329"/>
                </a:xfrm>
              </p:grpSpPr>
              <p:sp>
                <p:nvSpPr>
                  <p:cNvPr id="437" name="Google Shape;437;p23"/>
                  <p:cNvSpPr/>
                  <p:nvPr/>
                </p:nvSpPr>
                <p:spPr>
                  <a:xfrm>
                    <a:off x="2927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23"/>
                  <p:cNvSpPr txBox="1"/>
                  <p:nvPr/>
                </p:nvSpPr>
                <p:spPr>
                  <a:xfrm>
                    <a:off x="2927" y="766"/>
                    <a:ext cx="572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A2</a:t>
                    </a:r>
                    <a:endParaRPr/>
                  </a:p>
                </p:txBody>
              </p:sp>
            </p:grpSp>
          </p:grpSp>
          <p:cxnSp>
            <p:nvCxnSpPr>
              <p:cNvPr id="439" name="Google Shape;439;p23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40" name="Google Shape;440;p23"/>
            <p:cNvGrpSpPr/>
            <p:nvPr/>
          </p:nvGrpSpPr>
          <p:grpSpPr>
            <a:xfrm>
              <a:off x="3934" y="659"/>
              <a:ext cx="574" cy="331"/>
              <a:chOff x="3934" y="659"/>
              <a:chExt cx="574" cy="331"/>
            </a:xfrm>
          </p:grpSpPr>
          <p:grpSp>
            <p:nvGrpSpPr>
              <p:cNvPr id="441" name="Google Shape;441;p23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442" name="Google Shape;442;p23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3" name="Google Shape;443;p23"/>
                <p:cNvGrpSpPr/>
                <p:nvPr/>
              </p:nvGrpSpPr>
              <p:grpSpPr>
                <a:xfrm>
                  <a:off x="3934" y="659"/>
                  <a:ext cx="573" cy="329"/>
                  <a:chOff x="3934" y="659"/>
                  <a:chExt cx="573" cy="329"/>
                </a:xfrm>
              </p:grpSpPr>
              <p:sp>
                <p:nvSpPr>
                  <p:cNvPr id="444" name="Google Shape;444;p23"/>
                  <p:cNvSpPr/>
                  <p:nvPr/>
                </p:nvSpPr>
                <p:spPr>
                  <a:xfrm>
                    <a:off x="393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23"/>
                  <p:cNvSpPr txBox="1"/>
                  <p:nvPr/>
                </p:nvSpPr>
                <p:spPr>
                  <a:xfrm>
                    <a:off x="3935" y="766"/>
                    <a:ext cx="571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A3</a:t>
                    </a:r>
                    <a:endParaRPr/>
                  </a:p>
                </p:txBody>
              </p:sp>
            </p:grpSp>
          </p:grpSp>
          <p:cxnSp>
            <p:nvCxnSpPr>
              <p:cNvPr id="446" name="Google Shape;446;p23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447" name="Google Shape;447;p23"/>
            <p:cNvCxnSpPr/>
            <p:nvPr/>
          </p:nvCxnSpPr>
          <p:spPr>
            <a:xfrm>
              <a:off x="131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235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3358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4326" y="825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4654" y="825"/>
              <a:ext cx="1" cy="19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" name="Google Shape;452;p23"/>
            <p:cNvCxnSpPr/>
            <p:nvPr/>
          </p:nvCxnSpPr>
          <p:spPr>
            <a:xfrm>
              <a:off x="4585" y="10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" name="Google Shape;453;p23"/>
            <p:cNvCxnSpPr/>
            <p:nvPr/>
          </p:nvCxnSpPr>
          <p:spPr>
            <a:xfrm>
              <a:off x="4585" y="10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54" name="Google Shape;454;p23"/>
          <p:cNvSpPr txBox="1"/>
          <p:nvPr/>
        </p:nvSpPr>
        <p:spPr>
          <a:xfrm>
            <a:off x="1740695" y="3427811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455" name="Google Shape;455;p23"/>
          <p:cNvCxnSpPr>
            <a:stCxn id="454" idx="0"/>
          </p:cNvCxnSpPr>
          <p:nvPr/>
        </p:nvCxnSpPr>
        <p:spPr>
          <a:xfrm rot="10800000" flipH="1">
            <a:off x="2102333" y="2839511"/>
            <a:ext cx="14700" cy="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>
            <a:spLocks noGrp="1"/>
          </p:cNvSpPr>
          <p:nvPr>
            <p:ph type="title"/>
          </p:nvPr>
        </p:nvSpPr>
        <p:spPr>
          <a:xfrm>
            <a:off x="476250" y="824178"/>
            <a:ext cx="1344083" cy="27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800" b="1" dirty="0"/>
              <a:t>Cara </a:t>
            </a:r>
            <a:r>
              <a:rPr lang="en-US" sz="2800" b="1" dirty="0" err="1"/>
              <a:t>Kerja</a:t>
            </a:r>
            <a:r>
              <a:rPr lang="en-US" sz="2800" b="1" dirty="0"/>
              <a:t> Linked Lists</a:t>
            </a:r>
            <a:endParaRPr sz="2800" dirty="0"/>
          </a:p>
        </p:txBody>
      </p:sp>
      <p:pic>
        <p:nvPicPr>
          <p:cNvPr id="463" name="Google Shape;46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14596" y="206111"/>
            <a:ext cx="4993737" cy="43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600"/>
              <a:t>Jenis Struktur Data</a:t>
            </a:r>
            <a:endParaRPr/>
          </a:p>
        </p:txBody>
      </p:sp>
      <p:pic>
        <p:nvPicPr>
          <p:cNvPr id="86" name="Google Shape;86;p2" descr="Lightb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224" y="1313313"/>
            <a:ext cx="6510646" cy="28776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/>
          <p:nvPr/>
        </p:nvSpPr>
        <p:spPr>
          <a:xfrm>
            <a:off x="3901977" y="3541483"/>
            <a:ext cx="936172" cy="75111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Operasi</a:t>
            </a:r>
            <a:r>
              <a:rPr lang="en-US" b="1" dirty="0"/>
              <a:t> pada Linked Lists</a:t>
            </a:r>
            <a:endParaRPr dirty="0"/>
          </a:p>
        </p:txBody>
      </p:sp>
      <p:sp>
        <p:nvSpPr>
          <p:cNvPr id="469" name="Google Shape;469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isEmpty</a:t>
            </a:r>
            <a:r>
              <a:rPr lang="en-US" dirty="0"/>
              <a:t>():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linked list </a:t>
            </a:r>
            <a:r>
              <a:rPr lang="en-US" dirty="0" err="1"/>
              <a:t>kosong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print():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Linked Lists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node 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Di </a:t>
            </a:r>
            <a:r>
              <a:rPr lang="en-US" dirty="0" err="1"/>
              <a:t>awal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Di </a:t>
            </a:r>
            <a:r>
              <a:rPr lang="en-US" dirty="0" err="1"/>
              <a:t>akhir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Setelah</a:t>
            </a:r>
            <a:r>
              <a:rPr lang="en-US" dirty="0"/>
              <a:t> node </a:t>
            </a:r>
            <a:r>
              <a:rPr lang="en-US" dirty="0" err="1"/>
              <a:t>tertentu</a:t>
            </a: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470" name="Google Shape;470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node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Di </a:t>
            </a:r>
            <a:r>
              <a:rPr lang="en-US" dirty="0" err="1"/>
              <a:t>awal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Di </a:t>
            </a:r>
            <a:r>
              <a:rPr lang="en-US" dirty="0" err="1"/>
              <a:t>akhir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Key </a:t>
            </a:r>
            <a:r>
              <a:rPr lang="en-US" dirty="0" err="1"/>
              <a:t>tertentu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Operasi</a:t>
            </a:r>
            <a:r>
              <a:rPr lang="en-US" dirty="0"/>
              <a:t> Linked List </a:t>
            </a:r>
            <a:r>
              <a:rPr lang="en-US" dirty="0" err="1"/>
              <a:t>dengan</a:t>
            </a:r>
            <a:r>
              <a:rPr lang="en-US" dirty="0"/>
              <a:t> Index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Pengaksesan</a:t>
            </a:r>
            <a:r>
              <a:rPr lang="en-US" dirty="0"/>
              <a:t> data node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Pengaksesan</a:t>
            </a:r>
            <a:r>
              <a:rPr lang="en-US" dirty="0"/>
              <a:t> index node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Penambahan</a:t>
            </a:r>
            <a:r>
              <a:rPr lang="en-US" dirty="0"/>
              <a:t> data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Penghapusan</a:t>
            </a:r>
            <a:r>
              <a:rPr lang="en-US" dirty="0"/>
              <a:t> data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isEmpty()</a:t>
            </a:r>
            <a:endParaRPr b="1"/>
          </a:p>
        </p:txBody>
      </p:sp>
      <p:sp>
        <p:nvSpPr>
          <p:cNvPr id="476" name="Google Shape;476;p2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linked list </a:t>
            </a:r>
            <a:r>
              <a:rPr lang="en-US" dirty="0" err="1"/>
              <a:t>kosong</a:t>
            </a:r>
            <a:r>
              <a:rPr lang="en-US" dirty="0"/>
              <a:t>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Linked List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head=null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111DF-1A29-FAE8-A6E8-5AF78886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34" y="2161887"/>
            <a:ext cx="4033484" cy="13288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Proses Traverse pada Linked List</a:t>
            </a:r>
            <a:endParaRPr dirty="0"/>
          </a:p>
        </p:txBody>
      </p:sp>
      <p:sp>
        <p:nvSpPr>
          <p:cNvPr id="483" name="Google Shape;483;p27"/>
          <p:cNvSpPr txBox="1">
            <a:spLocks noGrp="1"/>
          </p:cNvSpPr>
          <p:nvPr>
            <p:ph type="body" idx="1"/>
          </p:nvPr>
        </p:nvSpPr>
        <p:spPr>
          <a:xfrm>
            <a:off x="719999" y="1083050"/>
            <a:ext cx="8085334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kunjungan</a:t>
            </a:r>
            <a:r>
              <a:rPr lang="en-US" sz="1800" dirty="0"/>
              <a:t> pada </a:t>
            </a:r>
            <a:r>
              <a:rPr lang="en-US" sz="1800" dirty="0" err="1"/>
              <a:t>setiap</a:t>
            </a:r>
            <a:r>
              <a:rPr lang="en-US" sz="1800" dirty="0"/>
              <a:t> node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kali.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kunjungan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lengkap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didapatkan</a:t>
            </a:r>
            <a:r>
              <a:rPr lang="en-US" sz="1800" dirty="0"/>
              <a:t> </a:t>
            </a:r>
            <a:r>
              <a:rPr lang="en-US" sz="1800" dirty="0" err="1"/>
              <a:t>urutan</a:t>
            </a:r>
            <a:r>
              <a:rPr lang="en-US" sz="1800" dirty="0"/>
              <a:t> data yang </a:t>
            </a:r>
            <a:r>
              <a:rPr lang="en-US" sz="1800" dirty="0" err="1"/>
              <a:t>tersimpan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linked list </a:t>
            </a:r>
            <a:r>
              <a:rPr lang="en-US" sz="1800" dirty="0" err="1"/>
              <a:t>secara</a:t>
            </a:r>
            <a:r>
              <a:rPr lang="en-US" sz="1800" dirty="0"/>
              <a:t> linier </a:t>
            </a:r>
            <a:endParaRPr sz="20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pada proses </a:t>
            </a:r>
            <a:r>
              <a:rPr lang="en-US" sz="1800" dirty="0" err="1"/>
              <a:t>cetak</a:t>
            </a:r>
            <a:r>
              <a:rPr lang="en-US" sz="1800" dirty="0"/>
              <a:t> data, </a:t>
            </a:r>
            <a:r>
              <a:rPr lang="en-US" sz="1800" dirty="0" err="1"/>
              <a:t>penambahan</a:t>
            </a:r>
            <a:r>
              <a:rPr lang="en-US" sz="1800" dirty="0"/>
              <a:t> data di </a:t>
            </a:r>
            <a:r>
              <a:rPr lang="en-US" sz="1800" dirty="0" err="1"/>
              <a:t>akhir</a:t>
            </a:r>
            <a:r>
              <a:rPr lang="en-US" sz="1800" dirty="0"/>
              <a:t> linked list dan </a:t>
            </a:r>
            <a:r>
              <a:rPr lang="en-US" sz="1800" dirty="0" err="1"/>
              <a:t>pengaksesan</a:t>
            </a:r>
            <a:r>
              <a:rPr lang="en-US" sz="1800" dirty="0"/>
              <a:t> linked list </a:t>
            </a:r>
            <a:r>
              <a:rPr lang="en-US" sz="1800" dirty="0" err="1"/>
              <a:t>menggunakan</a:t>
            </a:r>
            <a:r>
              <a:rPr lang="en-US" sz="1800" dirty="0"/>
              <a:t> index</a:t>
            </a:r>
            <a:endParaRPr sz="20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head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node </a:t>
            </a:r>
            <a:r>
              <a:rPr lang="en-US" sz="1800" dirty="0" err="1"/>
              <a:t>terakhir</a:t>
            </a:r>
            <a:r>
              <a:rPr lang="en-US" sz="1800" dirty="0"/>
              <a:t> (next </a:t>
            </a:r>
            <a:r>
              <a:rPr lang="en-US" sz="1800" dirty="0" err="1"/>
              <a:t>bernilai</a:t>
            </a:r>
            <a:r>
              <a:rPr lang="en-US" sz="1800" dirty="0"/>
              <a:t> null)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head.</a:t>
            </a:r>
            <a:endParaRPr sz="2000" dirty="0"/>
          </a:p>
        </p:txBody>
      </p:sp>
      <p:pic>
        <p:nvPicPr>
          <p:cNvPr id="484" name="Google Shape;48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230558"/>
            <a:ext cx="5439998" cy="157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print()</a:t>
            </a:r>
            <a:endParaRPr dirty="0"/>
          </a:p>
        </p:txBody>
      </p:sp>
      <p:sp>
        <p:nvSpPr>
          <p:cNvPr id="490" name="Google Shape;490;p28"/>
          <p:cNvSpPr txBox="1">
            <a:spLocks noGrp="1"/>
          </p:cNvSpPr>
          <p:nvPr>
            <p:ph type="body" idx="1"/>
          </p:nvPr>
        </p:nvSpPr>
        <p:spPr>
          <a:xfrm>
            <a:off x="720000" y="1200280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mencetak</a:t>
            </a:r>
            <a:r>
              <a:rPr lang="en-US" sz="1800" dirty="0"/>
              <a:t> data </a:t>
            </a:r>
            <a:r>
              <a:rPr lang="en-US" sz="1800" dirty="0" err="1"/>
              <a:t>seluruh</a:t>
            </a:r>
            <a:r>
              <a:rPr lang="en-US" sz="1800" dirty="0"/>
              <a:t> node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head </a:t>
            </a:r>
            <a:r>
              <a:rPr lang="en-US" sz="1800" dirty="0" err="1"/>
              <a:t>hingga</a:t>
            </a:r>
            <a:r>
              <a:rPr lang="en-US" sz="1800" dirty="0"/>
              <a:t> tail</a:t>
            </a:r>
            <a:endParaRPr sz="18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C9AB2-0D58-1C5B-2280-185FE5F6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89" y="1494934"/>
            <a:ext cx="5513427" cy="3077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Penambahan</a:t>
            </a:r>
            <a:endParaRPr b="1" dirty="0"/>
          </a:p>
        </p:txBody>
      </p:sp>
      <p:sp>
        <p:nvSpPr>
          <p:cNvPr id="497" name="Google Shape;497;p2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addFirst</a:t>
            </a:r>
            <a:r>
              <a:rPr lang="en-US" dirty="0"/>
              <a:t>():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addLast</a:t>
            </a:r>
            <a:r>
              <a:rPr lang="en-US" dirty="0"/>
              <a:t>():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linked list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insertAfter</a:t>
            </a:r>
            <a:r>
              <a:rPr lang="en-US" dirty="0"/>
              <a:t>():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node </a:t>
            </a:r>
            <a:r>
              <a:rPr lang="en-US" dirty="0" err="1"/>
              <a:t>tertentu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addFirst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503" name="Google Shape;503;p30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Jika linked list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node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head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Jika pada linked list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node, </a:t>
            </a:r>
            <a:r>
              <a:rPr lang="en-US" dirty="0" err="1"/>
              <a:t>maka</a:t>
            </a:r>
            <a:r>
              <a:rPr lang="en-US" dirty="0"/>
              <a:t>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Atribut</a:t>
            </a:r>
            <a:r>
              <a:rPr lang="en-US" dirty="0"/>
              <a:t> next pada node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head node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Node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head yang </a:t>
            </a:r>
            <a:r>
              <a:rPr lang="en-US" dirty="0" err="1"/>
              <a:t>baru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628650" y="320278"/>
            <a:ext cx="7886700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Ilustrasi</a:t>
            </a:r>
            <a:r>
              <a:rPr lang="en-US" b="1" dirty="0"/>
              <a:t> : </a:t>
            </a:r>
            <a:r>
              <a:rPr lang="en-US" b="1" dirty="0" err="1"/>
              <a:t>addFirst</a:t>
            </a:r>
            <a:r>
              <a:rPr lang="en-US" b="1" dirty="0"/>
              <a:t>(x)</a:t>
            </a:r>
            <a:endParaRPr b="1" dirty="0"/>
          </a:p>
        </p:txBody>
      </p:sp>
      <p:sp>
        <p:nvSpPr>
          <p:cNvPr id="516" name="Google Shape;516;p31"/>
          <p:cNvSpPr txBox="1">
            <a:spLocks noGrp="1"/>
          </p:cNvSpPr>
          <p:nvPr>
            <p:ph type="body" idx="1"/>
          </p:nvPr>
        </p:nvSpPr>
        <p:spPr>
          <a:xfrm>
            <a:off x="504483" y="1165753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Menambahkan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x di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awal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18" name="Google Shape;518;p31"/>
          <p:cNvGrpSpPr/>
          <p:nvPr/>
        </p:nvGrpSpPr>
        <p:grpSpPr>
          <a:xfrm>
            <a:off x="2756281" y="2323308"/>
            <a:ext cx="683420" cy="397670"/>
            <a:chOff x="960" y="768"/>
            <a:chExt cx="574" cy="334"/>
          </a:xfrm>
        </p:grpSpPr>
        <p:grpSp>
          <p:nvGrpSpPr>
            <p:cNvPr id="519" name="Google Shape;519;p31"/>
            <p:cNvGrpSpPr/>
            <p:nvPr/>
          </p:nvGrpSpPr>
          <p:grpSpPr>
            <a:xfrm>
              <a:off x="960" y="768"/>
              <a:ext cx="574" cy="332"/>
              <a:chOff x="960" y="768"/>
              <a:chExt cx="574" cy="332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960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1" name="Google Shape;521;p31"/>
              <p:cNvGrpSpPr/>
              <p:nvPr/>
            </p:nvGrpSpPr>
            <p:grpSpPr>
              <a:xfrm>
                <a:off x="960" y="768"/>
                <a:ext cx="573" cy="331"/>
                <a:chOff x="960" y="768"/>
                <a:chExt cx="573" cy="331"/>
              </a:xfrm>
            </p:grpSpPr>
            <p:sp>
              <p:nvSpPr>
                <p:cNvPr id="522" name="Google Shape;522;p31"/>
                <p:cNvSpPr/>
                <p:nvPr/>
              </p:nvSpPr>
              <p:spPr>
                <a:xfrm>
                  <a:off x="960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31"/>
                <p:cNvSpPr txBox="1"/>
                <p:nvPr/>
              </p:nvSpPr>
              <p:spPr>
                <a:xfrm>
                  <a:off x="960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524" name="Google Shape;524;p31"/>
            <p:cNvCxnSpPr/>
            <p:nvPr/>
          </p:nvCxnSpPr>
          <p:spPr>
            <a:xfrm>
              <a:off x="1296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5" name="Google Shape;525;p31"/>
          <p:cNvGrpSpPr/>
          <p:nvPr/>
        </p:nvGrpSpPr>
        <p:grpSpPr>
          <a:xfrm>
            <a:off x="3956432" y="2323308"/>
            <a:ext cx="683420" cy="397670"/>
            <a:chOff x="1968" y="768"/>
            <a:chExt cx="574" cy="334"/>
          </a:xfrm>
        </p:grpSpPr>
        <p:grpSp>
          <p:nvGrpSpPr>
            <p:cNvPr id="526" name="Google Shape;526;p31"/>
            <p:cNvGrpSpPr/>
            <p:nvPr/>
          </p:nvGrpSpPr>
          <p:grpSpPr>
            <a:xfrm>
              <a:off x="1968" y="768"/>
              <a:ext cx="574" cy="332"/>
              <a:chOff x="1968" y="768"/>
              <a:chExt cx="574" cy="332"/>
            </a:xfrm>
          </p:grpSpPr>
          <p:sp>
            <p:nvSpPr>
              <p:cNvPr id="527" name="Google Shape;527;p31"/>
              <p:cNvSpPr/>
              <p:nvPr/>
            </p:nvSpPr>
            <p:spPr>
              <a:xfrm>
                <a:off x="1968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8" name="Google Shape;528;p31"/>
              <p:cNvGrpSpPr/>
              <p:nvPr/>
            </p:nvGrpSpPr>
            <p:grpSpPr>
              <a:xfrm>
                <a:off x="1968" y="768"/>
                <a:ext cx="573" cy="331"/>
                <a:chOff x="1968" y="768"/>
                <a:chExt cx="573" cy="331"/>
              </a:xfrm>
            </p:grpSpPr>
            <p:sp>
              <p:nvSpPr>
                <p:cNvPr id="529" name="Google Shape;529;p31"/>
                <p:cNvSpPr/>
                <p:nvPr/>
              </p:nvSpPr>
              <p:spPr>
                <a:xfrm>
                  <a:off x="1968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31"/>
                <p:cNvSpPr txBox="1"/>
                <p:nvPr/>
              </p:nvSpPr>
              <p:spPr>
                <a:xfrm>
                  <a:off x="1968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31" name="Google Shape;531;p31"/>
            <p:cNvCxnSpPr/>
            <p:nvPr/>
          </p:nvCxnSpPr>
          <p:spPr>
            <a:xfrm>
              <a:off x="2304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2" name="Google Shape;532;p31"/>
          <p:cNvGrpSpPr/>
          <p:nvPr/>
        </p:nvGrpSpPr>
        <p:grpSpPr>
          <a:xfrm>
            <a:off x="5213732" y="2323308"/>
            <a:ext cx="683420" cy="397670"/>
            <a:chOff x="3024" y="768"/>
            <a:chExt cx="574" cy="334"/>
          </a:xfrm>
        </p:grpSpPr>
        <p:grpSp>
          <p:nvGrpSpPr>
            <p:cNvPr id="533" name="Google Shape;533;p31"/>
            <p:cNvGrpSpPr/>
            <p:nvPr/>
          </p:nvGrpSpPr>
          <p:grpSpPr>
            <a:xfrm>
              <a:off x="3024" y="768"/>
              <a:ext cx="574" cy="332"/>
              <a:chOff x="3024" y="768"/>
              <a:chExt cx="574" cy="332"/>
            </a:xfrm>
          </p:grpSpPr>
          <p:sp>
            <p:nvSpPr>
              <p:cNvPr id="534" name="Google Shape;534;p31"/>
              <p:cNvSpPr/>
              <p:nvPr/>
            </p:nvSpPr>
            <p:spPr>
              <a:xfrm>
                <a:off x="3024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5" name="Google Shape;535;p31"/>
              <p:cNvGrpSpPr/>
              <p:nvPr/>
            </p:nvGrpSpPr>
            <p:grpSpPr>
              <a:xfrm>
                <a:off x="3024" y="768"/>
                <a:ext cx="573" cy="331"/>
                <a:chOff x="3024" y="768"/>
                <a:chExt cx="573" cy="331"/>
              </a:xfrm>
            </p:grpSpPr>
            <p:sp>
              <p:nvSpPr>
                <p:cNvPr id="536" name="Google Shape;536;p31"/>
                <p:cNvSpPr/>
                <p:nvPr/>
              </p:nvSpPr>
              <p:spPr>
                <a:xfrm>
                  <a:off x="3024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31"/>
                <p:cNvSpPr txBox="1"/>
                <p:nvPr/>
              </p:nvSpPr>
              <p:spPr>
                <a:xfrm>
                  <a:off x="3024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38" name="Google Shape;538;p31"/>
            <p:cNvCxnSpPr/>
            <p:nvPr/>
          </p:nvCxnSpPr>
          <p:spPr>
            <a:xfrm>
              <a:off x="3360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9" name="Google Shape;539;p31"/>
          <p:cNvGrpSpPr/>
          <p:nvPr/>
        </p:nvGrpSpPr>
        <p:grpSpPr>
          <a:xfrm>
            <a:off x="6413883" y="2323308"/>
            <a:ext cx="683420" cy="397670"/>
            <a:chOff x="4032" y="768"/>
            <a:chExt cx="574" cy="334"/>
          </a:xfrm>
        </p:grpSpPr>
        <p:grpSp>
          <p:nvGrpSpPr>
            <p:cNvPr id="540" name="Google Shape;540;p31"/>
            <p:cNvGrpSpPr/>
            <p:nvPr/>
          </p:nvGrpSpPr>
          <p:grpSpPr>
            <a:xfrm>
              <a:off x="4032" y="768"/>
              <a:ext cx="574" cy="332"/>
              <a:chOff x="4032" y="768"/>
              <a:chExt cx="574" cy="332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4032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2" name="Google Shape;542;p31"/>
              <p:cNvGrpSpPr/>
              <p:nvPr/>
            </p:nvGrpSpPr>
            <p:grpSpPr>
              <a:xfrm>
                <a:off x="4032" y="768"/>
                <a:ext cx="573" cy="331"/>
                <a:chOff x="4032" y="768"/>
                <a:chExt cx="573" cy="331"/>
              </a:xfrm>
            </p:grpSpPr>
            <p:sp>
              <p:nvSpPr>
                <p:cNvPr id="543" name="Google Shape;543;p31"/>
                <p:cNvSpPr/>
                <p:nvPr/>
              </p:nvSpPr>
              <p:spPr>
                <a:xfrm>
                  <a:off x="4032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1"/>
                <p:cNvSpPr txBox="1"/>
                <p:nvPr/>
              </p:nvSpPr>
              <p:spPr>
                <a:xfrm>
                  <a:off x="4032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545" name="Google Shape;545;p31"/>
            <p:cNvCxnSpPr/>
            <p:nvPr/>
          </p:nvCxnSpPr>
          <p:spPr>
            <a:xfrm>
              <a:off x="4368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46" name="Google Shape;546;p31"/>
          <p:cNvCxnSpPr/>
          <p:nvPr/>
        </p:nvCxnSpPr>
        <p:spPr>
          <a:xfrm>
            <a:off x="3289680" y="251261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4527930" y="251261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8" name="Google Shape;548;p31"/>
          <p:cNvCxnSpPr/>
          <p:nvPr/>
        </p:nvCxnSpPr>
        <p:spPr>
          <a:xfrm>
            <a:off x="5728080" y="251261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9" name="Google Shape;549;p31"/>
          <p:cNvCxnSpPr/>
          <p:nvPr/>
        </p:nvCxnSpPr>
        <p:spPr>
          <a:xfrm>
            <a:off x="6880605" y="2523332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0" name="Google Shape;550;p31"/>
          <p:cNvCxnSpPr/>
          <p:nvPr/>
        </p:nvCxnSpPr>
        <p:spPr>
          <a:xfrm>
            <a:off x="7271130" y="2522142"/>
            <a:ext cx="1191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7188978" y="2744789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2" name="Google Shape;552;p31"/>
          <p:cNvCxnSpPr/>
          <p:nvPr/>
        </p:nvCxnSpPr>
        <p:spPr>
          <a:xfrm>
            <a:off x="7188978" y="2816226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555" name="Google Shape;555;p31"/>
          <p:cNvGrpSpPr/>
          <p:nvPr/>
        </p:nvGrpSpPr>
        <p:grpSpPr>
          <a:xfrm>
            <a:off x="2183590" y="3786583"/>
            <a:ext cx="683418" cy="397668"/>
            <a:chOff x="559" y="2592"/>
            <a:chExt cx="574" cy="334"/>
          </a:xfrm>
        </p:grpSpPr>
        <p:grpSp>
          <p:nvGrpSpPr>
            <p:cNvPr id="556" name="Google Shape;556;p31"/>
            <p:cNvGrpSpPr/>
            <p:nvPr/>
          </p:nvGrpSpPr>
          <p:grpSpPr>
            <a:xfrm>
              <a:off x="559" y="2592"/>
              <a:ext cx="574" cy="332"/>
              <a:chOff x="559" y="2592"/>
              <a:chExt cx="574" cy="332"/>
            </a:xfrm>
          </p:grpSpPr>
          <p:sp>
            <p:nvSpPr>
              <p:cNvPr id="557" name="Google Shape;557;p31"/>
              <p:cNvSpPr/>
              <p:nvPr/>
            </p:nvSpPr>
            <p:spPr>
              <a:xfrm>
                <a:off x="55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8" name="Google Shape;558;p31"/>
              <p:cNvGrpSpPr/>
              <p:nvPr/>
            </p:nvGrpSpPr>
            <p:grpSpPr>
              <a:xfrm>
                <a:off x="559" y="2592"/>
                <a:ext cx="573" cy="331"/>
                <a:chOff x="559" y="2592"/>
                <a:chExt cx="573" cy="331"/>
              </a:xfrm>
            </p:grpSpPr>
            <p:sp>
              <p:nvSpPr>
                <p:cNvPr id="559" name="Google Shape;559;p31"/>
                <p:cNvSpPr/>
                <p:nvPr/>
              </p:nvSpPr>
              <p:spPr>
                <a:xfrm>
                  <a:off x="55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31"/>
                <p:cNvSpPr txBox="1"/>
                <p:nvPr/>
              </p:nvSpPr>
              <p:spPr>
                <a:xfrm>
                  <a:off x="55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x</a:t>
                  </a:r>
                  <a:endParaRPr/>
                </a:p>
              </p:txBody>
            </p:sp>
          </p:grpSp>
        </p:grpSp>
        <p:cxnSp>
          <p:nvCxnSpPr>
            <p:cNvPr id="561" name="Google Shape;561;p31"/>
            <p:cNvCxnSpPr/>
            <p:nvPr/>
          </p:nvCxnSpPr>
          <p:spPr>
            <a:xfrm>
              <a:off x="89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62" name="Google Shape;562;p31"/>
          <p:cNvGrpSpPr/>
          <p:nvPr/>
        </p:nvGrpSpPr>
        <p:grpSpPr>
          <a:xfrm>
            <a:off x="4641038" y="3786583"/>
            <a:ext cx="683418" cy="397668"/>
            <a:chOff x="2623" y="2592"/>
            <a:chExt cx="574" cy="334"/>
          </a:xfrm>
        </p:grpSpPr>
        <p:grpSp>
          <p:nvGrpSpPr>
            <p:cNvPr id="563" name="Google Shape;563;p31"/>
            <p:cNvGrpSpPr/>
            <p:nvPr/>
          </p:nvGrpSpPr>
          <p:grpSpPr>
            <a:xfrm>
              <a:off x="2623" y="2592"/>
              <a:ext cx="574" cy="332"/>
              <a:chOff x="2623" y="2592"/>
              <a:chExt cx="574" cy="332"/>
            </a:xfrm>
          </p:grpSpPr>
          <p:sp>
            <p:nvSpPr>
              <p:cNvPr id="564" name="Google Shape;564;p31"/>
              <p:cNvSpPr/>
              <p:nvPr/>
            </p:nvSpPr>
            <p:spPr>
              <a:xfrm>
                <a:off x="2623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5" name="Google Shape;565;p31"/>
              <p:cNvGrpSpPr/>
              <p:nvPr/>
            </p:nvGrpSpPr>
            <p:grpSpPr>
              <a:xfrm>
                <a:off x="2623" y="2592"/>
                <a:ext cx="573" cy="331"/>
                <a:chOff x="2623" y="2592"/>
                <a:chExt cx="573" cy="331"/>
              </a:xfrm>
            </p:grpSpPr>
            <p:sp>
              <p:nvSpPr>
                <p:cNvPr id="566" name="Google Shape;566;p31"/>
                <p:cNvSpPr/>
                <p:nvPr/>
              </p:nvSpPr>
              <p:spPr>
                <a:xfrm>
                  <a:off x="2623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1"/>
                <p:cNvSpPr txBox="1"/>
                <p:nvPr/>
              </p:nvSpPr>
              <p:spPr>
                <a:xfrm>
                  <a:off x="2623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68" name="Google Shape;568;p31"/>
            <p:cNvCxnSpPr/>
            <p:nvPr/>
          </p:nvCxnSpPr>
          <p:spPr>
            <a:xfrm>
              <a:off x="2959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69" name="Google Shape;569;p31"/>
          <p:cNvCxnSpPr/>
          <p:nvPr/>
        </p:nvCxnSpPr>
        <p:spPr>
          <a:xfrm>
            <a:off x="5155389" y="39758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0" name="Google Shape;570;p31"/>
          <p:cNvGrpSpPr/>
          <p:nvPr/>
        </p:nvGrpSpPr>
        <p:grpSpPr>
          <a:xfrm>
            <a:off x="2177900" y="4459317"/>
            <a:ext cx="783431" cy="341709"/>
            <a:chOff x="405" y="3194"/>
            <a:chExt cx="658" cy="287"/>
          </a:xfrm>
        </p:grpSpPr>
        <p:sp>
          <p:nvSpPr>
            <p:cNvPr id="571" name="Google Shape;571;p31"/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05" y="3194"/>
              <a:ext cx="481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73" name="Google Shape;573;p31"/>
          <p:cNvCxnSpPr/>
          <p:nvPr/>
        </p:nvCxnSpPr>
        <p:spPr>
          <a:xfrm rot="10800000" flipH="1">
            <a:off x="2425677" y="4248891"/>
            <a:ext cx="1190" cy="27432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4" name="Google Shape;574;p31"/>
          <p:cNvGrpSpPr/>
          <p:nvPr/>
        </p:nvGrpSpPr>
        <p:grpSpPr>
          <a:xfrm>
            <a:off x="5829281" y="3786583"/>
            <a:ext cx="683418" cy="397668"/>
            <a:chOff x="3621" y="2592"/>
            <a:chExt cx="574" cy="334"/>
          </a:xfrm>
        </p:grpSpPr>
        <p:grpSp>
          <p:nvGrpSpPr>
            <p:cNvPr id="575" name="Google Shape;575;p31"/>
            <p:cNvGrpSpPr/>
            <p:nvPr/>
          </p:nvGrpSpPr>
          <p:grpSpPr>
            <a:xfrm>
              <a:off x="3621" y="2592"/>
              <a:ext cx="574" cy="332"/>
              <a:chOff x="3621" y="2592"/>
              <a:chExt cx="574" cy="332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3621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7" name="Google Shape;577;p31"/>
              <p:cNvGrpSpPr/>
              <p:nvPr/>
            </p:nvGrpSpPr>
            <p:grpSpPr>
              <a:xfrm>
                <a:off x="3621" y="2592"/>
                <a:ext cx="573" cy="331"/>
                <a:chOff x="3621" y="2592"/>
                <a:chExt cx="573" cy="331"/>
              </a:xfrm>
            </p:grpSpPr>
            <p:sp>
              <p:nvSpPr>
                <p:cNvPr id="578" name="Google Shape;578;p31"/>
                <p:cNvSpPr/>
                <p:nvPr/>
              </p:nvSpPr>
              <p:spPr>
                <a:xfrm>
                  <a:off x="3621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31"/>
                <p:cNvSpPr txBox="1"/>
                <p:nvPr/>
              </p:nvSpPr>
              <p:spPr>
                <a:xfrm>
                  <a:off x="3621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80" name="Google Shape;580;p31"/>
            <p:cNvCxnSpPr/>
            <p:nvPr/>
          </p:nvCxnSpPr>
          <p:spPr>
            <a:xfrm>
              <a:off x="3957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31"/>
          <p:cNvGrpSpPr/>
          <p:nvPr/>
        </p:nvGrpSpPr>
        <p:grpSpPr>
          <a:xfrm>
            <a:off x="7029431" y="3786583"/>
            <a:ext cx="683418" cy="397668"/>
            <a:chOff x="4629" y="2592"/>
            <a:chExt cx="574" cy="334"/>
          </a:xfrm>
        </p:grpSpPr>
        <p:grpSp>
          <p:nvGrpSpPr>
            <p:cNvPr id="582" name="Google Shape;582;p31"/>
            <p:cNvGrpSpPr/>
            <p:nvPr/>
          </p:nvGrpSpPr>
          <p:grpSpPr>
            <a:xfrm>
              <a:off x="4629" y="2592"/>
              <a:ext cx="574" cy="332"/>
              <a:chOff x="4629" y="2592"/>
              <a:chExt cx="574" cy="332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462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4" name="Google Shape;584;p31"/>
              <p:cNvGrpSpPr/>
              <p:nvPr/>
            </p:nvGrpSpPr>
            <p:grpSpPr>
              <a:xfrm>
                <a:off x="4629" y="2592"/>
                <a:ext cx="573" cy="331"/>
                <a:chOff x="4629" y="2592"/>
                <a:chExt cx="573" cy="331"/>
              </a:xfrm>
            </p:grpSpPr>
            <p:sp>
              <p:nvSpPr>
                <p:cNvPr id="585" name="Google Shape;585;p31"/>
                <p:cNvSpPr/>
                <p:nvPr/>
              </p:nvSpPr>
              <p:spPr>
                <a:xfrm>
                  <a:off x="462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31"/>
                <p:cNvSpPr txBox="1"/>
                <p:nvPr/>
              </p:nvSpPr>
              <p:spPr>
                <a:xfrm>
                  <a:off x="462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587" name="Google Shape;587;p31"/>
            <p:cNvCxnSpPr/>
            <p:nvPr/>
          </p:nvCxnSpPr>
          <p:spPr>
            <a:xfrm>
              <a:off x="496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88" name="Google Shape;588;p31"/>
          <p:cNvCxnSpPr/>
          <p:nvPr/>
        </p:nvCxnSpPr>
        <p:spPr>
          <a:xfrm>
            <a:off x="6343633" y="39758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89" name="Google Shape;589;p31"/>
          <p:cNvCxnSpPr/>
          <p:nvPr/>
        </p:nvCxnSpPr>
        <p:spPr>
          <a:xfrm>
            <a:off x="7496158" y="3986611"/>
            <a:ext cx="4000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0" name="Google Shape;590;p31"/>
          <p:cNvCxnSpPr/>
          <p:nvPr/>
        </p:nvCxnSpPr>
        <p:spPr>
          <a:xfrm>
            <a:off x="7886684" y="3985419"/>
            <a:ext cx="1190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1" name="Google Shape;591;p31"/>
          <p:cNvCxnSpPr/>
          <p:nvPr/>
        </p:nvCxnSpPr>
        <p:spPr>
          <a:xfrm>
            <a:off x="7804529" y="4208067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2" name="Google Shape;592;p31"/>
          <p:cNvCxnSpPr/>
          <p:nvPr/>
        </p:nvCxnSpPr>
        <p:spPr>
          <a:xfrm>
            <a:off x="7804529" y="4279505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3" name="Google Shape;593;p31"/>
          <p:cNvCxnSpPr/>
          <p:nvPr/>
        </p:nvCxnSpPr>
        <p:spPr>
          <a:xfrm>
            <a:off x="2755089" y="3979467"/>
            <a:ext cx="6286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94" name="Google Shape;594;p31"/>
          <p:cNvGrpSpPr/>
          <p:nvPr/>
        </p:nvGrpSpPr>
        <p:grpSpPr>
          <a:xfrm>
            <a:off x="3403980" y="3786583"/>
            <a:ext cx="683420" cy="397668"/>
            <a:chOff x="1584" y="2592"/>
            <a:chExt cx="574" cy="334"/>
          </a:xfrm>
        </p:grpSpPr>
        <p:grpSp>
          <p:nvGrpSpPr>
            <p:cNvPr id="595" name="Google Shape;595;p31"/>
            <p:cNvGrpSpPr/>
            <p:nvPr/>
          </p:nvGrpSpPr>
          <p:grpSpPr>
            <a:xfrm>
              <a:off x="1584" y="2592"/>
              <a:ext cx="574" cy="332"/>
              <a:chOff x="1584" y="2592"/>
              <a:chExt cx="574" cy="332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1584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7" name="Google Shape;597;p31"/>
              <p:cNvGrpSpPr/>
              <p:nvPr/>
            </p:nvGrpSpPr>
            <p:grpSpPr>
              <a:xfrm>
                <a:off x="1584" y="2592"/>
                <a:ext cx="573" cy="331"/>
                <a:chOff x="1584" y="2592"/>
                <a:chExt cx="573" cy="331"/>
              </a:xfrm>
            </p:grpSpPr>
            <p:sp>
              <p:nvSpPr>
                <p:cNvPr id="598" name="Google Shape;598;p31"/>
                <p:cNvSpPr/>
                <p:nvPr/>
              </p:nvSpPr>
              <p:spPr>
                <a:xfrm>
                  <a:off x="1584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31"/>
                <p:cNvSpPr txBox="1"/>
                <p:nvPr/>
              </p:nvSpPr>
              <p:spPr>
                <a:xfrm>
                  <a:off x="1584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a</a:t>
                  </a:r>
                  <a:endParaRPr/>
                </a:p>
              </p:txBody>
            </p:sp>
          </p:grpSp>
        </p:grpSp>
        <p:cxnSp>
          <p:nvCxnSpPr>
            <p:cNvPr id="600" name="Google Shape;600;p31"/>
            <p:cNvCxnSpPr/>
            <p:nvPr/>
          </p:nvCxnSpPr>
          <p:spPr>
            <a:xfrm>
              <a:off x="1920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601" name="Google Shape;601;p31"/>
          <p:cNvCxnSpPr/>
          <p:nvPr/>
        </p:nvCxnSpPr>
        <p:spPr>
          <a:xfrm>
            <a:off x="3955239" y="399619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2" name="Google Shape;602;p31"/>
          <p:cNvSpPr txBox="1"/>
          <p:nvPr/>
        </p:nvSpPr>
        <p:spPr>
          <a:xfrm>
            <a:off x="2716991" y="1892429"/>
            <a:ext cx="23690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awal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linked list :</a:t>
            </a:r>
            <a:endParaRPr sz="2000" dirty="0">
              <a:solidFill>
                <a:srgbClr val="CC00FF"/>
              </a:solidFill>
            </a:endParaRPr>
          </a:p>
        </p:txBody>
      </p:sp>
      <p:sp>
        <p:nvSpPr>
          <p:cNvPr id="603" name="Google Shape;603;p31"/>
          <p:cNvSpPr txBox="1"/>
          <p:nvPr/>
        </p:nvSpPr>
        <p:spPr>
          <a:xfrm>
            <a:off x="2107390" y="3316288"/>
            <a:ext cx="31843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Setelah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penambahan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node x di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awal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rgbClr val="CC00FF"/>
              </a:solidFill>
            </a:endParaRPr>
          </a:p>
        </p:txBody>
      </p:sp>
      <p:grpSp>
        <p:nvGrpSpPr>
          <p:cNvPr id="604" name="Google Shape;604;p31"/>
          <p:cNvGrpSpPr/>
          <p:nvPr/>
        </p:nvGrpSpPr>
        <p:grpSpPr>
          <a:xfrm>
            <a:off x="5263780" y="965837"/>
            <a:ext cx="1247728" cy="759780"/>
            <a:chOff x="5120975" y="556168"/>
            <a:chExt cx="1247728" cy="759780"/>
          </a:xfrm>
        </p:grpSpPr>
        <p:grpSp>
          <p:nvGrpSpPr>
            <p:cNvPr id="605" name="Google Shape;605;p31"/>
            <p:cNvGrpSpPr/>
            <p:nvPr/>
          </p:nvGrpSpPr>
          <p:grpSpPr>
            <a:xfrm>
              <a:off x="5888881" y="1020673"/>
              <a:ext cx="479822" cy="295275"/>
              <a:chOff x="4925" y="2423"/>
              <a:chExt cx="403" cy="248"/>
            </a:xfrm>
          </p:grpSpPr>
          <p:cxnSp>
            <p:nvCxnSpPr>
              <p:cNvPr id="606" name="Google Shape;606;p31"/>
              <p:cNvCxnSpPr/>
              <p:nvPr/>
            </p:nvCxnSpPr>
            <p:spPr>
              <a:xfrm>
                <a:off x="4925" y="2424"/>
                <a:ext cx="336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31"/>
              <p:cNvCxnSpPr/>
              <p:nvPr/>
            </p:nvCxnSpPr>
            <p:spPr>
              <a:xfrm>
                <a:off x="5253" y="2423"/>
                <a:ext cx="1" cy="192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31"/>
              <p:cNvCxnSpPr/>
              <p:nvPr/>
            </p:nvCxnSpPr>
            <p:spPr>
              <a:xfrm>
                <a:off x="5184" y="261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31"/>
              <p:cNvCxnSpPr/>
              <p:nvPr/>
            </p:nvCxnSpPr>
            <p:spPr>
              <a:xfrm>
                <a:off x="5184" y="267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31"/>
            <p:cNvGrpSpPr/>
            <p:nvPr/>
          </p:nvGrpSpPr>
          <p:grpSpPr>
            <a:xfrm>
              <a:off x="5120975" y="556168"/>
              <a:ext cx="838691" cy="672706"/>
              <a:chOff x="6179345" y="696516"/>
              <a:chExt cx="838691" cy="672706"/>
            </a:xfrm>
          </p:grpSpPr>
          <p:grpSp>
            <p:nvGrpSpPr>
              <p:cNvPr id="611" name="Google Shape;611;p31"/>
              <p:cNvGrpSpPr/>
              <p:nvPr/>
            </p:nvGrpSpPr>
            <p:grpSpPr>
              <a:xfrm>
                <a:off x="6229353" y="971552"/>
                <a:ext cx="683420" cy="397670"/>
                <a:chOff x="4512" y="2256"/>
                <a:chExt cx="574" cy="334"/>
              </a:xfrm>
            </p:grpSpPr>
            <p:grpSp>
              <p:nvGrpSpPr>
                <p:cNvPr id="612" name="Google Shape;612;p31"/>
                <p:cNvGrpSpPr/>
                <p:nvPr/>
              </p:nvGrpSpPr>
              <p:grpSpPr>
                <a:xfrm>
                  <a:off x="4512" y="2256"/>
                  <a:ext cx="574" cy="332"/>
                  <a:chOff x="4512" y="2256"/>
                  <a:chExt cx="574" cy="332"/>
                </a:xfrm>
              </p:grpSpPr>
              <p:sp>
                <p:nvSpPr>
                  <p:cNvPr id="613" name="Google Shape;613;p31"/>
                  <p:cNvSpPr/>
                  <p:nvPr/>
                </p:nvSpPr>
                <p:spPr>
                  <a:xfrm>
                    <a:off x="4512" y="2256"/>
                    <a:ext cx="574" cy="332"/>
                  </a:xfrm>
                  <a:prstGeom prst="roundRect">
                    <a:avLst>
                      <a:gd name="adj" fmla="val 296"/>
                    </a:avLst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38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14" name="Google Shape;614;p31"/>
                  <p:cNvGrpSpPr/>
                  <p:nvPr/>
                </p:nvGrpSpPr>
                <p:grpSpPr>
                  <a:xfrm>
                    <a:off x="4512" y="2256"/>
                    <a:ext cx="573" cy="331"/>
                    <a:chOff x="4512" y="2256"/>
                    <a:chExt cx="573" cy="331"/>
                  </a:xfrm>
                </p:grpSpPr>
                <p:sp>
                  <p:nvSpPr>
                    <p:cNvPr id="615" name="Google Shape;615;p31"/>
                    <p:cNvSpPr/>
                    <p:nvPr/>
                  </p:nvSpPr>
                  <p:spPr>
                    <a:xfrm>
                      <a:off x="4512" y="2256"/>
                      <a:ext cx="573" cy="331"/>
                    </a:xfrm>
                    <a:prstGeom prst="roundRect">
                      <a:avLst>
                        <a:gd name="adj" fmla="val 296"/>
                      </a:avLst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6" name="Google Shape;616;p31"/>
                    <p:cNvSpPr txBox="1"/>
                    <p:nvPr/>
                  </p:nvSpPr>
                  <p:spPr>
                    <a:xfrm>
                      <a:off x="4512" y="2280"/>
                      <a:ext cx="573" cy="2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7500" tIns="35100" rIns="67500" bIns="35100" anchor="ctr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617" name="Google Shape;617;p31"/>
                <p:cNvCxnSpPr/>
                <p:nvPr/>
              </p:nvCxnSpPr>
              <p:spPr>
                <a:xfrm>
                  <a:off x="4848" y="2256"/>
                  <a:ext cx="1" cy="3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8" name="Google Shape;618;p31"/>
              <p:cNvSpPr txBox="1"/>
              <p:nvPr/>
            </p:nvSpPr>
            <p:spPr>
              <a:xfrm>
                <a:off x="6286500" y="1085850"/>
                <a:ext cx="285750" cy="208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500" tIns="35100" rIns="67500" bIns="35100" anchor="t" anchorCtr="0">
                <a:spAutoFit/>
              </a:bodyPr>
              <a:lstStyle/>
              <a:p>
                <a:pPr marL="0" marR="0" lvl="0" indent="0" algn="l" rtl="0">
                  <a:lnSpc>
                    <a:spcPct val="4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619" name="Google Shape;619;p31"/>
              <p:cNvSpPr txBox="1"/>
              <p:nvPr/>
            </p:nvSpPr>
            <p:spPr>
              <a:xfrm>
                <a:off x="6179345" y="696516"/>
                <a:ext cx="838691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input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570;p31">
            <a:extLst>
              <a:ext uri="{FF2B5EF4-FFF2-40B4-BE49-F238E27FC236}">
                <a16:creationId xmlns:a16="http://schemas.microsoft.com/office/drawing/2014/main" id="{BAA7D460-6931-EA3A-9F32-9B4BA726E7F3}"/>
              </a:ext>
            </a:extLst>
          </p:cNvPr>
          <p:cNvGrpSpPr/>
          <p:nvPr/>
        </p:nvGrpSpPr>
        <p:grpSpPr>
          <a:xfrm>
            <a:off x="2745168" y="2986113"/>
            <a:ext cx="783431" cy="341709"/>
            <a:chOff x="405" y="3194"/>
            <a:chExt cx="658" cy="287"/>
          </a:xfrm>
        </p:grpSpPr>
        <p:sp>
          <p:nvSpPr>
            <p:cNvPr id="3" name="Google Shape;571;p31">
              <a:extLst>
                <a:ext uri="{FF2B5EF4-FFF2-40B4-BE49-F238E27FC236}">
                  <a16:creationId xmlns:a16="http://schemas.microsoft.com/office/drawing/2014/main" id="{286F4FEA-A5DA-81FD-C78B-2EAFFCFC9999}"/>
                </a:ext>
              </a:extLst>
            </p:cNvPr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72;p31">
              <a:extLst>
                <a:ext uri="{FF2B5EF4-FFF2-40B4-BE49-F238E27FC236}">
                  <a16:creationId xmlns:a16="http://schemas.microsoft.com/office/drawing/2014/main" id="{0DEA809E-4E8D-33F5-7BE7-8D21DA743210}"/>
                </a:ext>
              </a:extLst>
            </p:cNvPr>
            <p:cNvSpPr/>
            <p:nvPr/>
          </p:nvSpPr>
          <p:spPr>
            <a:xfrm>
              <a:off x="405" y="3194"/>
              <a:ext cx="481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" name="Google Shape;573;p31">
            <a:extLst>
              <a:ext uri="{FF2B5EF4-FFF2-40B4-BE49-F238E27FC236}">
                <a16:creationId xmlns:a16="http://schemas.microsoft.com/office/drawing/2014/main" id="{56EEE07C-5E17-2A1D-16FF-1239CC37A4DC}"/>
              </a:ext>
            </a:extLst>
          </p:cNvPr>
          <p:cNvCxnSpPr/>
          <p:nvPr/>
        </p:nvCxnSpPr>
        <p:spPr>
          <a:xfrm rot="10800000" flipH="1">
            <a:off x="2992945" y="2775687"/>
            <a:ext cx="1190" cy="27432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"/>
          <p:cNvSpPr txBox="1">
            <a:spLocks noGrp="1"/>
          </p:cNvSpPr>
          <p:nvPr>
            <p:ph type="title" idx="4294967295"/>
          </p:nvPr>
        </p:nvSpPr>
        <p:spPr>
          <a:xfrm>
            <a:off x="720725" y="402167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addFirst</a:t>
            </a:r>
            <a:r>
              <a:rPr lang="en-US" b="1" dirty="0"/>
              <a:t>()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4D885-5016-E74F-D3D7-2695063C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2" y="1085643"/>
            <a:ext cx="4591918" cy="28146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addLast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8237733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node </a:t>
            </a:r>
            <a:r>
              <a:rPr lang="en-US" sz="1800" dirty="0" err="1"/>
              <a:t>baru</a:t>
            </a:r>
            <a:r>
              <a:rPr lang="en-US" sz="1800" dirty="0"/>
              <a:t> di </a:t>
            </a:r>
            <a:r>
              <a:rPr lang="en-US" sz="1800" dirty="0" err="1"/>
              <a:t>akhir</a:t>
            </a:r>
            <a:r>
              <a:rPr lang="en-US" sz="1800" dirty="0"/>
              <a:t> Linked Lists.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node </a:t>
            </a:r>
            <a:r>
              <a:rPr lang="en-US" sz="1800" dirty="0" err="1"/>
              <a:t>kosong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node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dijadikan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head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node, </a:t>
            </a:r>
            <a:r>
              <a:rPr lang="en-US" sz="1800" dirty="0" err="1"/>
              <a:t>maka</a:t>
            </a:r>
            <a:r>
              <a:rPr lang="en-US" sz="1800" dirty="0"/>
              <a:t>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node </a:t>
            </a:r>
            <a:r>
              <a:rPr lang="en-US" dirty="0" err="1"/>
              <a:t>terakhir</a:t>
            </a:r>
            <a:r>
              <a:rPr lang="en-US" dirty="0"/>
              <a:t> (tail) </a:t>
            </a:r>
            <a:r>
              <a:rPr lang="en-US" dirty="0" err="1"/>
              <a:t>ditemukan</a:t>
            </a:r>
            <a:endParaRPr lang="en-US"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Set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sebebagai</a:t>
            </a:r>
            <a:r>
              <a:rPr lang="en-US" dirty="0"/>
              <a:t> next node </a:t>
            </a:r>
            <a:r>
              <a:rPr lang="en-US" dirty="0" err="1"/>
              <a:t>dari</a:t>
            </a:r>
            <a:r>
              <a:rPr lang="en-US" dirty="0"/>
              <a:t> tail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628650" y="320278"/>
            <a:ext cx="7886700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Ilustrasi</a:t>
            </a:r>
            <a:r>
              <a:rPr lang="en-US" b="1" dirty="0"/>
              <a:t> : </a:t>
            </a:r>
            <a:r>
              <a:rPr lang="en-US" b="1" dirty="0" err="1"/>
              <a:t>addLast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516" name="Google Shape;516;p31"/>
          <p:cNvSpPr txBox="1">
            <a:spLocks noGrp="1"/>
          </p:cNvSpPr>
          <p:nvPr>
            <p:ph type="body" idx="1"/>
          </p:nvPr>
        </p:nvSpPr>
        <p:spPr>
          <a:xfrm>
            <a:off x="504483" y="1165753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Menambahkan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x di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akhir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18" name="Google Shape;518;p31"/>
          <p:cNvGrpSpPr/>
          <p:nvPr/>
        </p:nvGrpSpPr>
        <p:grpSpPr>
          <a:xfrm>
            <a:off x="1537078" y="2306374"/>
            <a:ext cx="683420" cy="397670"/>
            <a:chOff x="960" y="768"/>
            <a:chExt cx="574" cy="334"/>
          </a:xfrm>
        </p:grpSpPr>
        <p:grpSp>
          <p:nvGrpSpPr>
            <p:cNvPr id="519" name="Google Shape;519;p31"/>
            <p:cNvGrpSpPr/>
            <p:nvPr/>
          </p:nvGrpSpPr>
          <p:grpSpPr>
            <a:xfrm>
              <a:off x="960" y="768"/>
              <a:ext cx="574" cy="332"/>
              <a:chOff x="960" y="768"/>
              <a:chExt cx="574" cy="332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960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1" name="Google Shape;521;p31"/>
              <p:cNvGrpSpPr/>
              <p:nvPr/>
            </p:nvGrpSpPr>
            <p:grpSpPr>
              <a:xfrm>
                <a:off x="960" y="768"/>
                <a:ext cx="573" cy="331"/>
                <a:chOff x="960" y="768"/>
                <a:chExt cx="573" cy="331"/>
              </a:xfrm>
            </p:grpSpPr>
            <p:sp>
              <p:nvSpPr>
                <p:cNvPr id="522" name="Google Shape;522;p31"/>
                <p:cNvSpPr/>
                <p:nvPr/>
              </p:nvSpPr>
              <p:spPr>
                <a:xfrm>
                  <a:off x="960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31"/>
                <p:cNvSpPr txBox="1"/>
                <p:nvPr/>
              </p:nvSpPr>
              <p:spPr>
                <a:xfrm>
                  <a:off x="960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524" name="Google Shape;524;p31"/>
            <p:cNvCxnSpPr/>
            <p:nvPr/>
          </p:nvCxnSpPr>
          <p:spPr>
            <a:xfrm>
              <a:off x="1296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5" name="Google Shape;525;p31"/>
          <p:cNvGrpSpPr/>
          <p:nvPr/>
        </p:nvGrpSpPr>
        <p:grpSpPr>
          <a:xfrm>
            <a:off x="2737229" y="2306374"/>
            <a:ext cx="683420" cy="397670"/>
            <a:chOff x="1968" y="768"/>
            <a:chExt cx="574" cy="334"/>
          </a:xfrm>
        </p:grpSpPr>
        <p:grpSp>
          <p:nvGrpSpPr>
            <p:cNvPr id="526" name="Google Shape;526;p31"/>
            <p:cNvGrpSpPr/>
            <p:nvPr/>
          </p:nvGrpSpPr>
          <p:grpSpPr>
            <a:xfrm>
              <a:off x="1968" y="768"/>
              <a:ext cx="574" cy="332"/>
              <a:chOff x="1968" y="768"/>
              <a:chExt cx="574" cy="332"/>
            </a:xfrm>
          </p:grpSpPr>
          <p:sp>
            <p:nvSpPr>
              <p:cNvPr id="527" name="Google Shape;527;p31"/>
              <p:cNvSpPr/>
              <p:nvPr/>
            </p:nvSpPr>
            <p:spPr>
              <a:xfrm>
                <a:off x="1968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8" name="Google Shape;528;p31"/>
              <p:cNvGrpSpPr/>
              <p:nvPr/>
            </p:nvGrpSpPr>
            <p:grpSpPr>
              <a:xfrm>
                <a:off x="1968" y="768"/>
                <a:ext cx="573" cy="331"/>
                <a:chOff x="1968" y="768"/>
                <a:chExt cx="573" cy="331"/>
              </a:xfrm>
            </p:grpSpPr>
            <p:sp>
              <p:nvSpPr>
                <p:cNvPr id="529" name="Google Shape;529;p31"/>
                <p:cNvSpPr/>
                <p:nvPr/>
              </p:nvSpPr>
              <p:spPr>
                <a:xfrm>
                  <a:off x="1968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31"/>
                <p:cNvSpPr txBox="1"/>
                <p:nvPr/>
              </p:nvSpPr>
              <p:spPr>
                <a:xfrm>
                  <a:off x="1968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31" name="Google Shape;531;p31"/>
            <p:cNvCxnSpPr/>
            <p:nvPr/>
          </p:nvCxnSpPr>
          <p:spPr>
            <a:xfrm>
              <a:off x="2304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2" name="Google Shape;532;p31"/>
          <p:cNvGrpSpPr/>
          <p:nvPr/>
        </p:nvGrpSpPr>
        <p:grpSpPr>
          <a:xfrm>
            <a:off x="3994529" y="2306374"/>
            <a:ext cx="683420" cy="397670"/>
            <a:chOff x="3024" y="768"/>
            <a:chExt cx="574" cy="334"/>
          </a:xfrm>
        </p:grpSpPr>
        <p:grpSp>
          <p:nvGrpSpPr>
            <p:cNvPr id="533" name="Google Shape;533;p31"/>
            <p:cNvGrpSpPr/>
            <p:nvPr/>
          </p:nvGrpSpPr>
          <p:grpSpPr>
            <a:xfrm>
              <a:off x="3024" y="768"/>
              <a:ext cx="574" cy="332"/>
              <a:chOff x="3024" y="768"/>
              <a:chExt cx="574" cy="332"/>
            </a:xfrm>
          </p:grpSpPr>
          <p:sp>
            <p:nvSpPr>
              <p:cNvPr id="534" name="Google Shape;534;p31"/>
              <p:cNvSpPr/>
              <p:nvPr/>
            </p:nvSpPr>
            <p:spPr>
              <a:xfrm>
                <a:off x="3024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5" name="Google Shape;535;p31"/>
              <p:cNvGrpSpPr/>
              <p:nvPr/>
            </p:nvGrpSpPr>
            <p:grpSpPr>
              <a:xfrm>
                <a:off x="3024" y="768"/>
                <a:ext cx="573" cy="331"/>
                <a:chOff x="3024" y="768"/>
                <a:chExt cx="573" cy="331"/>
              </a:xfrm>
            </p:grpSpPr>
            <p:sp>
              <p:nvSpPr>
                <p:cNvPr id="536" name="Google Shape;536;p31"/>
                <p:cNvSpPr/>
                <p:nvPr/>
              </p:nvSpPr>
              <p:spPr>
                <a:xfrm>
                  <a:off x="3024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31"/>
                <p:cNvSpPr txBox="1"/>
                <p:nvPr/>
              </p:nvSpPr>
              <p:spPr>
                <a:xfrm>
                  <a:off x="3024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38" name="Google Shape;538;p31"/>
            <p:cNvCxnSpPr/>
            <p:nvPr/>
          </p:nvCxnSpPr>
          <p:spPr>
            <a:xfrm>
              <a:off x="3360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9" name="Google Shape;539;p31"/>
          <p:cNvGrpSpPr/>
          <p:nvPr/>
        </p:nvGrpSpPr>
        <p:grpSpPr>
          <a:xfrm>
            <a:off x="5194680" y="2306374"/>
            <a:ext cx="683420" cy="397670"/>
            <a:chOff x="4032" y="768"/>
            <a:chExt cx="574" cy="334"/>
          </a:xfrm>
        </p:grpSpPr>
        <p:grpSp>
          <p:nvGrpSpPr>
            <p:cNvPr id="540" name="Google Shape;540;p31"/>
            <p:cNvGrpSpPr/>
            <p:nvPr/>
          </p:nvGrpSpPr>
          <p:grpSpPr>
            <a:xfrm>
              <a:off x="4032" y="768"/>
              <a:ext cx="574" cy="332"/>
              <a:chOff x="4032" y="768"/>
              <a:chExt cx="574" cy="332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4032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2" name="Google Shape;542;p31"/>
              <p:cNvGrpSpPr/>
              <p:nvPr/>
            </p:nvGrpSpPr>
            <p:grpSpPr>
              <a:xfrm>
                <a:off x="4032" y="768"/>
                <a:ext cx="573" cy="331"/>
                <a:chOff x="4032" y="768"/>
                <a:chExt cx="573" cy="331"/>
              </a:xfrm>
            </p:grpSpPr>
            <p:sp>
              <p:nvSpPr>
                <p:cNvPr id="543" name="Google Shape;543;p31"/>
                <p:cNvSpPr/>
                <p:nvPr/>
              </p:nvSpPr>
              <p:spPr>
                <a:xfrm>
                  <a:off x="4032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1"/>
                <p:cNvSpPr txBox="1"/>
                <p:nvPr/>
              </p:nvSpPr>
              <p:spPr>
                <a:xfrm>
                  <a:off x="4032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545" name="Google Shape;545;p31"/>
            <p:cNvCxnSpPr/>
            <p:nvPr/>
          </p:nvCxnSpPr>
          <p:spPr>
            <a:xfrm>
              <a:off x="4368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46" name="Google Shape;546;p31"/>
          <p:cNvCxnSpPr/>
          <p:nvPr/>
        </p:nvCxnSpPr>
        <p:spPr>
          <a:xfrm>
            <a:off x="2070477" y="249568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3308727" y="249568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8" name="Google Shape;548;p31"/>
          <p:cNvCxnSpPr/>
          <p:nvPr/>
        </p:nvCxnSpPr>
        <p:spPr>
          <a:xfrm>
            <a:off x="4508877" y="249568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9" name="Google Shape;549;p31"/>
          <p:cNvCxnSpPr/>
          <p:nvPr/>
        </p:nvCxnSpPr>
        <p:spPr>
          <a:xfrm>
            <a:off x="5661402" y="2506398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0" name="Google Shape;550;p31"/>
          <p:cNvCxnSpPr/>
          <p:nvPr/>
        </p:nvCxnSpPr>
        <p:spPr>
          <a:xfrm>
            <a:off x="6051927" y="2505208"/>
            <a:ext cx="1191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5969775" y="2727855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2" name="Google Shape;552;p31"/>
          <p:cNvCxnSpPr/>
          <p:nvPr/>
        </p:nvCxnSpPr>
        <p:spPr>
          <a:xfrm>
            <a:off x="5969775" y="2799292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555" name="Google Shape;555;p31"/>
          <p:cNvGrpSpPr/>
          <p:nvPr/>
        </p:nvGrpSpPr>
        <p:grpSpPr>
          <a:xfrm>
            <a:off x="5104598" y="3786583"/>
            <a:ext cx="683418" cy="397668"/>
            <a:chOff x="559" y="2592"/>
            <a:chExt cx="574" cy="334"/>
          </a:xfrm>
        </p:grpSpPr>
        <p:grpSp>
          <p:nvGrpSpPr>
            <p:cNvPr id="556" name="Google Shape;556;p31"/>
            <p:cNvGrpSpPr/>
            <p:nvPr/>
          </p:nvGrpSpPr>
          <p:grpSpPr>
            <a:xfrm>
              <a:off x="559" y="2592"/>
              <a:ext cx="574" cy="332"/>
              <a:chOff x="559" y="2592"/>
              <a:chExt cx="574" cy="332"/>
            </a:xfrm>
          </p:grpSpPr>
          <p:sp>
            <p:nvSpPr>
              <p:cNvPr id="557" name="Google Shape;557;p31"/>
              <p:cNvSpPr/>
              <p:nvPr/>
            </p:nvSpPr>
            <p:spPr>
              <a:xfrm>
                <a:off x="55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8" name="Google Shape;558;p31"/>
              <p:cNvGrpSpPr/>
              <p:nvPr/>
            </p:nvGrpSpPr>
            <p:grpSpPr>
              <a:xfrm>
                <a:off x="559" y="2592"/>
                <a:ext cx="573" cy="331"/>
                <a:chOff x="559" y="2592"/>
                <a:chExt cx="573" cy="331"/>
              </a:xfrm>
            </p:grpSpPr>
            <p:sp>
              <p:nvSpPr>
                <p:cNvPr id="559" name="Google Shape;559;p31"/>
                <p:cNvSpPr/>
                <p:nvPr/>
              </p:nvSpPr>
              <p:spPr>
                <a:xfrm>
                  <a:off x="55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31"/>
                <p:cNvSpPr txBox="1"/>
                <p:nvPr/>
              </p:nvSpPr>
              <p:spPr>
                <a:xfrm>
                  <a:off x="55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 dirty="0"/>
                </a:p>
              </p:txBody>
            </p:sp>
          </p:grpSp>
        </p:grpSp>
        <p:cxnSp>
          <p:nvCxnSpPr>
            <p:cNvPr id="561" name="Google Shape;561;p31"/>
            <p:cNvCxnSpPr/>
            <p:nvPr/>
          </p:nvCxnSpPr>
          <p:spPr>
            <a:xfrm>
              <a:off x="89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62" name="Google Shape;562;p31"/>
          <p:cNvGrpSpPr/>
          <p:nvPr/>
        </p:nvGrpSpPr>
        <p:grpSpPr>
          <a:xfrm>
            <a:off x="2727568" y="3786583"/>
            <a:ext cx="683418" cy="397668"/>
            <a:chOff x="2623" y="2592"/>
            <a:chExt cx="574" cy="334"/>
          </a:xfrm>
        </p:grpSpPr>
        <p:grpSp>
          <p:nvGrpSpPr>
            <p:cNvPr id="563" name="Google Shape;563;p31"/>
            <p:cNvGrpSpPr/>
            <p:nvPr/>
          </p:nvGrpSpPr>
          <p:grpSpPr>
            <a:xfrm>
              <a:off x="2623" y="2592"/>
              <a:ext cx="574" cy="332"/>
              <a:chOff x="2623" y="2592"/>
              <a:chExt cx="574" cy="332"/>
            </a:xfrm>
          </p:grpSpPr>
          <p:sp>
            <p:nvSpPr>
              <p:cNvPr id="564" name="Google Shape;564;p31"/>
              <p:cNvSpPr/>
              <p:nvPr/>
            </p:nvSpPr>
            <p:spPr>
              <a:xfrm>
                <a:off x="2623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5" name="Google Shape;565;p31"/>
              <p:cNvGrpSpPr/>
              <p:nvPr/>
            </p:nvGrpSpPr>
            <p:grpSpPr>
              <a:xfrm>
                <a:off x="2623" y="2592"/>
                <a:ext cx="573" cy="331"/>
                <a:chOff x="2623" y="2592"/>
                <a:chExt cx="573" cy="331"/>
              </a:xfrm>
            </p:grpSpPr>
            <p:sp>
              <p:nvSpPr>
                <p:cNvPr id="566" name="Google Shape;566;p31"/>
                <p:cNvSpPr/>
                <p:nvPr/>
              </p:nvSpPr>
              <p:spPr>
                <a:xfrm>
                  <a:off x="2623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1"/>
                <p:cNvSpPr txBox="1"/>
                <p:nvPr/>
              </p:nvSpPr>
              <p:spPr>
                <a:xfrm>
                  <a:off x="2623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68" name="Google Shape;568;p31"/>
            <p:cNvCxnSpPr/>
            <p:nvPr/>
          </p:nvCxnSpPr>
          <p:spPr>
            <a:xfrm>
              <a:off x="2959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69" name="Google Shape;569;p31"/>
          <p:cNvCxnSpPr/>
          <p:nvPr/>
        </p:nvCxnSpPr>
        <p:spPr>
          <a:xfrm>
            <a:off x="3241919" y="39758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0" name="Google Shape;570;p31"/>
          <p:cNvGrpSpPr/>
          <p:nvPr/>
        </p:nvGrpSpPr>
        <p:grpSpPr>
          <a:xfrm>
            <a:off x="1415894" y="4459317"/>
            <a:ext cx="783431" cy="341709"/>
            <a:chOff x="405" y="3194"/>
            <a:chExt cx="658" cy="287"/>
          </a:xfrm>
        </p:grpSpPr>
        <p:sp>
          <p:nvSpPr>
            <p:cNvPr id="571" name="Google Shape;571;p31"/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05" y="3194"/>
              <a:ext cx="481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73" name="Google Shape;573;p31"/>
          <p:cNvCxnSpPr/>
          <p:nvPr/>
        </p:nvCxnSpPr>
        <p:spPr>
          <a:xfrm rot="10800000" flipH="1">
            <a:off x="1672139" y="4248891"/>
            <a:ext cx="1190" cy="27432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4" name="Google Shape;574;p31"/>
          <p:cNvGrpSpPr/>
          <p:nvPr/>
        </p:nvGrpSpPr>
        <p:grpSpPr>
          <a:xfrm>
            <a:off x="3915811" y="3786583"/>
            <a:ext cx="683418" cy="397668"/>
            <a:chOff x="3621" y="2592"/>
            <a:chExt cx="574" cy="334"/>
          </a:xfrm>
        </p:grpSpPr>
        <p:grpSp>
          <p:nvGrpSpPr>
            <p:cNvPr id="575" name="Google Shape;575;p31"/>
            <p:cNvGrpSpPr/>
            <p:nvPr/>
          </p:nvGrpSpPr>
          <p:grpSpPr>
            <a:xfrm>
              <a:off x="3621" y="2592"/>
              <a:ext cx="574" cy="332"/>
              <a:chOff x="3621" y="2592"/>
              <a:chExt cx="574" cy="332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3621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7" name="Google Shape;577;p31"/>
              <p:cNvGrpSpPr/>
              <p:nvPr/>
            </p:nvGrpSpPr>
            <p:grpSpPr>
              <a:xfrm>
                <a:off x="3621" y="2592"/>
                <a:ext cx="573" cy="331"/>
                <a:chOff x="3621" y="2592"/>
                <a:chExt cx="573" cy="331"/>
              </a:xfrm>
            </p:grpSpPr>
            <p:sp>
              <p:nvSpPr>
                <p:cNvPr id="578" name="Google Shape;578;p31"/>
                <p:cNvSpPr/>
                <p:nvPr/>
              </p:nvSpPr>
              <p:spPr>
                <a:xfrm>
                  <a:off x="3621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31"/>
                <p:cNvSpPr txBox="1"/>
                <p:nvPr/>
              </p:nvSpPr>
              <p:spPr>
                <a:xfrm>
                  <a:off x="3621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80" name="Google Shape;580;p31"/>
            <p:cNvCxnSpPr/>
            <p:nvPr/>
          </p:nvCxnSpPr>
          <p:spPr>
            <a:xfrm>
              <a:off x="3957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31"/>
          <p:cNvGrpSpPr/>
          <p:nvPr/>
        </p:nvGrpSpPr>
        <p:grpSpPr>
          <a:xfrm>
            <a:off x="6292833" y="3786583"/>
            <a:ext cx="683418" cy="397668"/>
            <a:chOff x="4629" y="2592"/>
            <a:chExt cx="574" cy="334"/>
          </a:xfrm>
        </p:grpSpPr>
        <p:grpSp>
          <p:nvGrpSpPr>
            <p:cNvPr id="582" name="Google Shape;582;p31"/>
            <p:cNvGrpSpPr/>
            <p:nvPr/>
          </p:nvGrpSpPr>
          <p:grpSpPr>
            <a:xfrm>
              <a:off x="4629" y="2592"/>
              <a:ext cx="574" cy="332"/>
              <a:chOff x="4629" y="2592"/>
              <a:chExt cx="574" cy="332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462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4" name="Google Shape;584;p31"/>
              <p:cNvGrpSpPr/>
              <p:nvPr/>
            </p:nvGrpSpPr>
            <p:grpSpPr>
              <a:xfrm>
                <a:off x="4629" y="2592"/>
                <a:ext cx="573" cy="331"/>
                <a:chOff x="4629" y="2592"/>
                <a:chExt cx="573" cy="331"/>
              </a:xfrm>
            </p:grpSpPr>
            <p:sp>
              <p:nvSpPr>
                <p:cNvPr id="585" name="Google Shape;585;p31"/>
                <p:cNvSpPr/>
                <p:nvPr/>
              </p:nvSpPr>
              <p:spPr>
                <a:xfrm>
                  <a:off x="462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31"/>
                <p:cNvSpPr txBox="1"/>
                <p:nvPr/>
              </p:nvSpPr>
              <p:spPr>
                <a:xfrm>
                  <a:off x="462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x</a:t>
                  </a:r>
                  <a:endParaRPr dirty="0"/>
                </a:p>
              </p:txBody>
            </p:sp>
          </p:grpSp>
        </p:grpSp>
        <p:cxnSp>
          <p:nvCxnSpPr>
            <p:cNvPr id="587" name="Google Shape;587;p31"/>
            <p:cNvCxnSpPr/>
            <p:nvPr/>
          </p:nvCxnSpPr>
          <p:spPr>
            <a:xfrm>
              <a:off x="496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88" name="Google Shape;588;p31"/>
          <p:cNvCxnSpPr/>
          <p:nvPr/>
        </p:nvCxnSpPr>
        <p:spPr>
          <a:xfrm>
            <a:off x="4430163" y="39758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89" name="Google Shape;589;p31"/>
          <p:cNvCxnSpPr/>
          <p:nvPr/>
        </p:nvCxnSpPr>
        <p:spPr>
          <a:xfrm>
            <a:off x="6759560" y="3986611"/>
            <a:ext cx="4000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0" name="Google Shape;590;p31"/>
          <p:cNvCxnSpPr/>
          <p:nvPr/>
        </p:nvCxnSpPr>
        <p:spPr>
          <a:xfrm>
            <a:off x="7150086" y="3985419"/>
            <a:ext cx="1190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1" name="Google Shape;591;p31"/>
          <p:cNvCxnSpPr/>
          <p:nvPr/>
        </p:nvCxnSpPr>
        <p:spPr>
          <a:xfrm>
            <a:off x="7067931" y="4208067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2" name="Google Shape;592;p31"/>
          <p:cNvCxnSpPr/>
          <p:nvPr/>
        </p:nvCxnSpPr>
        <p:spPr>
          <a:xfrm>
            <a:off x="7067931" y="4279505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3" name="Google Shape;593;p31"/>
          <p:cNvCxnSpPr/>
          <p:nvPr/>
        </p:nvCxnSpPr>
        <p:spPr>
          <a:xfrm>
            <a:off x="5676097" y="3979467"/>
            <a:ext cx="6286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94" name="Google Shape;594;p31"/>
          <p:cNvGrpSpPr/>
          <p:nvPr/>
        </p:nvGrpSpPr>
        <p:grpSpPr>
          <a:xfrm>
            <a:off x="1490510" y="3786583"/>
            <a:ext cx="683420" cy="397668"/>
            <a:chOff x="1584" y="2592"/>
            <a:chExt cx="574" cy="334"/>
          </a:xfrm>
        </p:grpSpPr>
        <p:grpSp>
          <p:nvGrpSpPr>
            <p:cNvPr id="595" name="Google Shape;595;p31"/>
            <p:cNvGrpSpPr/>
            <p:nvPr/>
          </p:nvGrpSpPr>
          <p:grpSpPr>
            <a:xfrm>
              <a:off x="1584" y="2592"/>
              <a:ext cx="574" cy="332"/>
              <a:chOff x="1584" y="2592"/>
              <a:chExt cx="574" cy="332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1584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7" name="Google Shape;597;p31"/>
              <p:cNvGrpSpPr/>
              <p:nvPr/>
            </p:nvGrpSpPr>
            <p:grpSpPr>
              <a:xfrm>
                <a:off x="1584" y="2592"/>
                <a:ext cx="573" cy="331"/>
                <a:chOff x="1584" y="2592"/>
                <a:chExt cx="573" cy="331"/>
              </a:xfrm>
            </p:grpSpPr>
            <p:sp>
              <p:nvSpPr>
                <p:cNvPr id="598" name="Google Shape;598;p31"/>
                <p:cNvSpPr/>
                <p:nvPr/>
              </p:nvSpPr>
              <p:spPr>
                <a:xfrm>
                  <a:off x="1584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31"/>
                <p:cNvSpPr txBox="1"/>
                <p:nvPr/>
              </p:nvSpPr>
              <p:spPr>
                <a:xfrm>
                  <a:off x="1584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a</a:t>
                  </a:r>
                  <a:endParaRPr/>
                </a:p>
              </p:txBody>
            </p:sp>
          </p:grpSp>
        </p:grpSp>
        <p:cxnSp>
          <p:nvCxnSpPr>
            <p:cNvPr id="600" name="Google Shape;600;p31"/>
            <p:cNvCxnSpPr/>
            <p:nvPr/>
          </p:nvCxnSpPr>
          <p:spPr>
            <a:xfrm>
              <a:off x="1920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601" name="Google Shape;601;p31"/>
          <p:cNvCxnSpPr/>
          <p:nvPr/>
        </p:nvCxnSpPr>
        <p:spPr>
          <a:xfrm>
            <a:off x="2041769" y="399619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2" name="Google Shape;602;p31"/>
          <p:cNvSpPr txBox="1"/>
          <p:nvPr/>
        </p:nvSpPr>
        <p:spPr>
          <a:xfrm>
            <a:off x="1497788" y="1875495"/>
            <a:ext cx="23690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awal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linked list:</a:t>
            </a:r>
            <a:endParaRPr sz="2000" dirty="0">
              <a:solidFill>
                <a:srgbClr val="CC00FF"/>
              </a:solidFill>
            </a:endParaRPr>
          </a:p>
        </p:txBody>
      </p:sp>
      <p:sp>
        <p:nvSpPr>
          <p:cNvPr id="603" name="Google Shape;603;p31"/>
          <p:cNvSpPr txBox="1"/>
          <p:nvPr/>
        </p:nvSpPr>
        <p:spPr>
          <a:xfrm>
            <a:off x="1506260" y="3316288"/>
            <a:ext cx="31843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Setelah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penambahan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 node x di </a:t>
            </a:r>
            <a:r>
              <a:rPr lang="en-US" dirty="0" err="1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akhir</a:t>
            </a:r>
            <a:r>
              <a:rPr lang="en-US" dirty="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rgbClr val="CC00FF"/>
              </a:solidFill>
            </a:endParaRPr>
          </a:p>
        </p:txBody>
      </p:sp>
      <p:grpSp>
        <p:nvGrpSpPr>
          <p:cNvPr id="604" name="Google Shape;604;p31"/>
          <p:cNvGrpSpPr/>
          <p:nvPr/>
        </p:nvGrpSpPr>
        <p:grpSpPr>
          <a:xfrm>
            <a:off x="3773645" y="991238"/>
            <a:ext cx="1247728" cy="759780"/>
            <a:chOff x="5120975" y="556168"/>
            <a:chExt cx="1247728" cy="759780"/>
          </a:xfrm>
        </p:grpSpPr>
        <p:grpSp>
          <p:nvGrpSpPr>
            <p:cNvPr id="605" name="Google Shape;605;p31"/>
            <p:cNvGrpSpPr/>
            <p:nvPr/>
          </p:nvGrpSpPr>
          <p:grpSpPr>
            <a:xfrm>
              <a:off x="5888881" y="1020673"/>
              <a:ext cx="479822" cy="295275"/>
              <a:chOff x="4925" y="2423"/>
              <a:chExt cx="403" cy="248"/>
            </a:xfrm>
          </p:grpSpPr>
          <p:cxnSp>
            <p:nvCxnSpPr>
              <p:cNvPr id="606" name="Google Shape;606;p31"/>
              <p:cNvCxnSpPr/>
              <p:nvPr/>
            </p:nvCxnSpPr>
            <p:spPr>
              <a:xfrm>
                <a:off x="4925" y="2424"/>
                <a:ext cx="336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31"/>
              <p:cNvCxnSpPr/>
              <p:nvPr/>
            </p:nvCxnSpPr>
            <p:spPr>
              <a:xfrm>
                <a:off x="5253" y="2423"/>
                <a:ext cx="1" cy="192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31"/>
              <p:cNvCxnSpPr/>
              <p:nvPr/>
            </p:nvCxnSpPr>
            <p:spPr>
              <a:xfrm>
                <a:off x="5184" y="261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31"/>
              <p:cNvCxnSpPr/>
              <p:nvPr/>
            </p:nvCxnSpPr>
            <p:spPr>
              <a:xfrm>
                <a:off x="5184" y="267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31"/>
            <p:cNvGrpSpPr/>
            <p:nvPr/>
          </p:nvGrpSpPr>
          <p:grpSpPr>
            <a:xfrm>
              <a:off x="5120975" y="556168"/>
              <a:ext cx="838691" cy="672706"/>
              <a:chOff x="6179345" y="696516"/>
              <a:chExt cx="838691" cy="672706"/>
            </a:xfrm>
          </p:grpSpPr>
          <p:grpSp>
            <p:nvGrpSpPr>
              <p:cNvPr id="611" name="Google Shape;611;p31"/>
              <p:cNvGrpSpPr/>
              <p:nvPr/>
            </p:nvGrpSpPr>
            <p:grpSpPr>
              <a:xfrm>
                <a:off x="6229353" y="971552"/>
                <a:ext cx="683420" cy="397670"/>
                <a:chOff x="4512" y="2256"/>
                <a:chExt cx="574" cy="334"/>
              </a:xfrm>
            </p:grpSpPr>
            <p:grpSp>
              <p:nvGrpSpPr>
                <p:cNvPr id="612" name="Google Shape;612;p31"/>
                <p:cNvGrpSpPr/>
                <p:nvPr/>
              </p:nvGrpSpPr>
              <p:grpSpPr>
                <a:xfrm>
                  <a:off x="4512" y="2256"/>
                  <a:ext cx="574" cy="332"/>
                  <a:chOff x="4512" y="2256"/>
                  <a:chExt cx="574" cy="332"/>
                </a:xfrm>
              </p:grpSpPr>
              <p:sp>
                <p:nvSpPr>
                  <p:cNvPr id="613" name="Google Shape;613;p31"/>
                  <p:cNvSpPr/>
                  <p:nvPr/>
                </p:nvSpPr>
                <p:spPr>
                  <a:xfrm>
                    <a:off x="4512" y="2256"/>
                    <a:ext cx="574" cy="332"/>
                  </a:xfrm>
                  <a:prstGeom prst="roundRect">
                    <a:avLst>
                      <a:gd name="adj" fmla="val 296"/>
                    </a:avLst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38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14" name="Google Shape;614;p31"/>
                  <p:cNvGrpSpPr/>
                  <p:nvPr/>
                </p:nvGrpSpPr>
                <p:grpSpPr>
                  <a:xfrm>
                    <a:off x="4512" y="2256"/>
                    <a:ext cx="573" cy="331"/>
                    <a:chOff x="4512" y="2256"/>
                    <a:chExt cx="573" cy="331"/>
                  </a:xfrm>
                </p:grpSpPr>
                <p:sp>
                  <p:nvSpPr>
                    <p:cNvPr id="615" name="Google Shape;615;p31"/>
                    <p:cNvSpPr/>
                    <p:nvPr/>
                  </p:nvSpPr>
                  <p:spPr>
                    <a:xfrm>
                      <a:off x="4512" y="2256"/>
                      <a:ext cx="573" cy="331"/>
                    </a:xfrm>
                    <a:prstGeom prst="roundRect">
                      <a:avLst>
                        <a:gd name="adj" fmla="val 296"/>
                      </a:avLst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6" name="Google Shape;616;p31"/>
                    <p:cNvSpPr txBox="1"/>
                    <p:nvPr/>
                  </p:nvSpPr>
                  <p:spPr>
                    <a:xfrm>
                      <a:off x="4512" y="2280"/>
                      <a:ext cx="573" cy="2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7500" tIns="35100" rIns="67500" bIns="35100" anchor="ctr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617" name="Google Shape;617;p31"/>
                <p:cNvCxnSpPr/>
                <p:nvPr/>
              </p:nvCxnSpPr>
              <p:spPr>
                <a:xfrm>
                  <a:off x="4848" y="2256"/>
                  <a:ext cx="1" cy="3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8" name="Google Shape;618;p31"/>
              <p:cNvSpPr txBox="1"/>
              <p:nvPr/>
            </p:nvSpPr>
            <p:spPr>
              <a:xfrm>
                <a:off x="6286500" y="1085850"/>
                <a:ext cx="285750" cy="208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500" tIns="35100" rIns="67500" bIns="35100" anchor="t" anchorCtr="0">
                <a:spAutoFit/>
              </a:bodyPr>
              <a:lstStyle/>
              <a:p>
                <a:pPr marL="0" marR="0" lvl="0" indent="0" algn="l" rtl="0">
                  <a:lnSpc>
                    <a:spcPct val="4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619" name="Google Shape;619;p31"/>
              <p:cNvSpPr txBox="1"/>
              <p:nvPr/>
            </p:nvSpPr>
            <p:spPr>
              <a:xfrm>
                <a:off x="6179345" y="696516"/>
                <a:ext cx="838691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input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570;p31">
            <a:extLst>
              <a:ext uri="{FF2B5EF4-FFF2-40B4-BE49-F238E27FC236}">
                <a16:creationId xmlns:a16="http://schemas.microsoft.com/office/drawing/2014/main" id="{BAA7D460-6931-EA3A-9F32-9B4BA726E7F3}"/>
              </a:ext>
            </a:extLst>
          </p:cNvPr>
          <p:cNvGrpSpPr/>
          <p:nvPr/>
        </p:nvGrpSpPr>
        <p:grpSpPr>
          <a:xfrm>
            <a:off x="1525965" y="2969179"/>
            <a:ext cx="783431" cy="341709"/>
            <a:chOff x="405" y="3194"/>
            <a:chExt cx="658" cy="287"/>
          </a:xfrm>
        </p:grpSpPr>
        <p:sp>
          <p:nvSpPr>
            <p:cNvPr id="3" name="Google Shape;571;p31">
              <a:extLst>
                <a:ext uri="{FF2B5EF4-FFF2-40B4-BE49-F238E27FC236}">
                  <a16:creationId xmlns:a16="http://schemas.microsoft.com/office/drawing/2014/main" id="{286F4FEA-A5DA-81FD-C78B-2EAFFCFC9999}"/>
                </a:ext>
              </a:extLst>
            </p:cNvPr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72;p31">
              <a:extLst>
                <a:ext uri="{FF2B5EF4-FFF2-40B4-BE49-F238E27FC236}">
                  <a16:creationId xmlns:a16="http://schemas.microsoft.com/office/drawing/2014/main" id="{0DEA809E-4E8D-33F5-7BE7-8D21DA743210}"/>
                </a:ext>
              </a:extLst>
            </p:cNvPr>
            <p:cNvSpPr/>
            <p:nvPr/>
          </p:nvSpPr>
          <p:spPr>
            <a:xfrm>
              <a:off x="405" y="3194"/>
              <a:ext cx="481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" name="Google Shape;573;p31">
            <a:extLst>
              <a:ext uri="{FF2B5EF4-FFF2-40B4-BE49-F238E27FC236}">
                <a16:creationId xmlns:a16="http://schemas.microsoft.com/office/drawing/2014/main" id="{56EEE07C-5E17-2A1D-16FF-1239CC37A4DC}"/>
              </a:ext>
            </a:extLst>
          </p:cNvPr>
          <p:cNvCxnSpPr/>
          <p:nvPr/>
        </p:nvCxnSpPr>
        <p:spPr>
          <a:xfrm rot="10800000" flipH="1">
            <a:off x="1773742" y="2758753"/>
            <a:ext cx="1190" cy="27432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40543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Capaian Pembelajaran</a:t>
            </a:r>
            <a:endParaRPr b="1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Mahasiswa memahami konsep linked list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Mahasiswa memahami tahapan pembuatan linked list untuk menyelesaikan masalah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title" idx="4294967295"/>
          </p:nvPr>
        </p:nvSpPr>
        <p:spPr>
          <a:xfrm>
            <a:off x="914398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addLast</a:t>
            </a:r>
            <a:r>
              <a:rPr lang="en-US" b="1" dirty="0"/>
              <a:t>()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03445-ACFC-8B6A-FDB3-58E78BE5E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29"/>
          <a:stretch/>
        </p:blipFill>
        <p:spPr>
          <a:xfrm>
            <a:off x="880530" y="1017588"/>
            <a:ext cx="4434241" cy="36477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err="1"/>
              <a:t>insertAfter</a:t>
            </a:r>
            <a:r>
              <a:rPr lang="en-US" sz="3200" b="1" dirty="0"/>
              <a:t>()</a:t>
            </a:r>
            <a:endParaRPr sz="3200" b="1"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body" idx="1"/>
          </p:nvPr>
        </p:nvSpPr>
        <p:spPr>
          <a:xfrm>
            <a:off x="711533" y="1134533"/>
            <a:ext cx="8017600" cy="323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node </a:t>
            </a:r>
            <a:r>
              <a:rPr lang="en-US" sz="1800" dirty="0" err="1"/>
              <a:t>baru</a:t>
            </a:r>
            <a:r>
              <a:rPr lang="en-US" sz="1800" dirty="0"/>
              <a:t> pada </a:t>
            </a:r>
            <a:r>
              <a:rPr lang="en-US" sz="1800" dirty="0" err="1"/>
              <a:t>posisi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node yang </a:t>
            </a:r>
            <a:r>
              <a:rPr lang="en-US" sz="1800" dirty="0" err="1"/>
              <a:t>berisi</a:t>
            </a:r>
            <a:r>
              <a:rPr lang="en-US" sz="1800" dirty="0"/>
              <a:t> data </a:t>
            </a:r>
            <a:r>
              <a:rPr lang="en-US" sz="1800" dirty="0" err="1"/>
              <a:t>tertentu</a:t>
            </a:r>
            <a:r>
              <a:rPr lang="en-US" sz="1800" dirty="0"/>
              <a:t> (key)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>
                <a:solidFill>
                  <a:srgbClr val="0070C0"/>
                </a:solidFill>
              </a:rPr>
              <a:t>insertAfter</a:t>
            </a:r>
            <a:r>
              <a:rPr lang="en-US" sz="1800" dirty="0">
                <a:solidFill>
                  <a:srgbClr val="0070C0"/>
                </a:solidFill>
              </a:rPr>
              <a:t>(key, input)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dirty="0" err="1"/>
              <a:t>tambahkan</a:t>
            </a:r>
            <a:r>
              <a:rPr lang="en-US" sz="1800" dirty="0"/>
              <a:t> node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input pada </a:t>
            </a:r>
            <a:r>
              <a:rPr lang="en-US" sz="1800" dirty="0" err="1"/>
              <a:t>posisi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node </a:t>
            </a:r>
            <a:r>
              <a:rPr lang="en-US" sz="1800" dirty="0" err="1"/>
              <a:t>berisi</a:t>
            </a:r>
            <a:r>
              <a:rPr lang="en-US" sz="1800" dirty="0"/>
              <a:t> data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key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warning 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berisi</a:t>
            </a:r>
            <a:r>
              <a:rPr lang="en-US" sz="1800" dirty="0"/>
              <a:t> node, </a:t>
            </a:r>
            <a:r>
              <a:rPr lang="en-US" sz="1800" dirty="0" err="1"/>
              <a:t>maka</a:t>
            </a:r>
            <a:r>
              <a:rPr lang="en-US" sz="1800" dirty="0"/>
              <a:t>:</a:t>
            </a:r>
          </a:p>
          <a:p>
            <a:pPr marL="628650" lvl="1" indent="-171450">
              <a:spcBef>
                <a:spcPts val="600"/>
              </a:spcBef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node yang </a:t>
            </a:r>
            <a:r>
              <a:rPr lang="en-US" dirty="0" err="1"/>
              <a:t>berisi</a:t>
            </a:r>
            <a:r>
              <a:rPr lang="en-US" dirty="0"/>
              <a:t> data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 </a:t>
            </a:r>
            <a:r>
              <a:rPr lang="en-US" dirty="0" err="1"/>
              <a:t>ditemukan</a:t>
            </a:r>
            <a:endParaRPr lang="en-US" dirty="0"/>
          </a:p>
          <a:p>
            <a:pPr marL="628650" lvl="1" indent="-171450">
              <a:spcBef>
                <a:spcPts val="600"/>
              </a:spcBef>
            </a:pPr>
            <a:r>
              <a:rPr lang="en-US" dirty="0" err="1"/>
              <a:t>Jadikan</a:t>
            </a:r>
            <a:r>
              <a:rPr lang="en-US" dirty="0"/>
              <a:t> next node </a:t>
            </a:r>
            <a:r>
              <a:rPr lang="en-US" dirty="0" err="1"/>
              <a:t>dari</a:t>
            </a:r>
            <a:r>
              <a:rPr lang="en-US" dirty="0"/>
              <a:t> key node </a:t>
            </a:r>
            <a:r>
              <a:rPr lang="en-US" dirty="0" err="1"/>
              <a:t>sebagai</a:t>
            </a:r>
            <a:r>
              <a:rPr lang="en-US" dirty="0"/>
              <a:t> next node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</a:p>
          <a:p>
            <a:pPr marL="628650" lvl="1" indent="-171450">
              <a:spcBef>
                <a:spcPts val="600"/>
              </a:spcBef>
            </a:pPr>
            <a:r>
              <a:rPr lang="en-US" dirty="0" err="1"/>
              <a:t>Jadikan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next node </a:t>
            </a:r>
            <a:r>
              <a:rPr lang="en-US" dirty="0" err="1"/>
              <a:t>dari</a:t>
            </a:r>
            <a:r>
              <a:rPr lang="en-US" dirty="0"/>
              <a:t> key node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7"/>
          <p:cNvGrpSpPr/>
          <p:nvPr/>
        </p:nvGrpSpPr>
        <p:grpSpPr>
          <a:xfrm>
            <a:off x="1808561" y="3554449"/>
            <a:ext cx="683418" cy="397670"/>
            <a:chOff x="559" y="2592"/>
            <a:chExt cx="574" cy="334"/>
          </a:xfrm>
        </p:grpSpPr>
        <p:grpSp>
          <p:nvGrpSpPr>
            <p:cNvPr id="770" name="Google Shape;770;p37"/>
            <p:cNvGrpSpPr/>
            <p:nvPr/>
          </p:nvGrpSpPr>
          <p:grpSpPr>
            <a:xfrm>
              <a:off x="559" y="2592"/>
              <a:ext cx="574" cy="332"/>
              <a:chOff x="559" y="2592"/>
              <a:chExt cx="574" cy="332"/>
            </a:xfrm>
          </p:grpSpPr>
          <p:sp>
            <p:nvSpPr>
              <p:cNvPr id="771" name="Google Shape;771;p37"/>
              <p:cNvSpPr/>
              <p:nvPr/>
            </p:nvSpPr>
            <p:spPr>
              <a:xfrm>
                <a:off x="55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2" name="Google Shape;772;p37"/>
              <p:cNvGrpSpPr/>
              <p:nvPr/>
            </p:nvGrpSpPr>
            <p:grpSpPr>
              <a:xfrm>
                <a:off x="559" y="2592"/>
                <a:ext cx="573" cy="331"/>
                <a:chOff x="559" y="2592"/>
                <a:chExt cx="573" cy="331"/>
              </a:xfrm>
            </p:grpSpPr>
            <p:sp>
              <p:nvSpPr>
                <p:cNvPr id="773" name="Google Shape;773;p37"/>
                <p:cNvSpPr/>
                <p:nvPr/>
              </p:nvSpPr>
              <p:spPr>
                <a:xfrm>
                  <a:off x="55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37"/>
                <p:cNvSpPr txBox="1"/>
                <p:nvPr/>
              </p:nvSpPr>
              <p:spPr>
                <a:xfrm>
                  <a:off x="55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775" name="Google Shape;775;p37"/>
            <p:cNvCxnSpPr/>
            <p:nvPr/>
          </p:nvCxnSpPr>
          <p:spPr>
            <a:xfrm>
              <a:off x="89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776" name="Google Shape;776;p37"/>
          <p:cNvCxnSpPr/>
          <p:nvPr/>
        </p:nvCxnSpPr>
        <p:spPr>
          <a:xfrm>
            <a:off x="2380060" y="3747328"/>
            <a:ext cx="6286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77" name="Google Shape;777;p37"/>
          <p:cNvCxnSpPr/>
          <p:nvPr/>
        </p:nvCxnSpPr>
        <p:spPr>
          <a:xfrm>
            <a:off x="2376489" y="3744945"/>
            <a:ext cx="1776412" cy="9526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78" name="Google Shape;778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Ilustrasi</a:t>
            </a:r>
            <a:r>
              <a:rPr lang="en-US" b="1" dirty="0"/>
              <a:t> : Insert After()</a:t>
            </a:r>
            <a:endParaRPr b="1" dirty="0"/>
          </a:p>
        </p:txBody>
      </p:sp>
      <p:sp>
        <p:nvSpPr>
          <p:cNvPr id="779" name="Google Shape;779;p37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Kondisi Awal</a:t>
            </a:r>
            <a:endParaRPr/>
          </a:p>
        </p:txBody>
      </p:sp>
      <p:sp>
        <p:nvSpPr>
          <p:cNvPr id="780" name="Google Shape;780;p37"/>
          <p:cNvSpPr txBox="1"/>
          <p:nvPr/>
        </p:nvSpPr>
        <p:spPr>
          <a:xfrm>
            <a:off x="1485900" y="3054916"/>
            <a:ext cx="6253163" cy="45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Autofit/>
          </a:bodyPr>
          <a:lstStyle/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100"/>
            </a:pPr>
            <a:r>
              <a:rPr lang="en-US" sz="1600" dirty="0" err="1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Menyisipkan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x pada </a:t>
            </a:r>
            <a:r>
              <a:rPr lang="en-US" sz="1600" dirty="0" err="1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lokasi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</a:t>
            </a:r>
            <a:r>
              <a:rPr lang="en-US" sz="1600" dirty="0" err="1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setelah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 </a:t>
            </a:r>
            <a:r>
              <a:rPr lang="en-US" sz="1600" i="1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key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.</a:t>
            </a:r>
            <a:r>
              <a:rPr lang="en-US" sz="1600" dirty="0">
                <a:solidFill>
                  <a:srgbClr val="CC00FF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</a:t>
            </a:r>
            <a:endParaRPr sz="1600" dirty="0">
              <a:solidFill>
                <a:srgbClr val="CC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81" name="Google Shape;781;p37"/>
          <p:cNvGrpSpPr/>
          <p:nvPr/>
        </p:nvGrpSpPr>
        <p:grpSpPr>
          <a:xfrm>
            <a:off x="2286001" y="1775825"/>
            <a:ext cx="683420" cy="397670"/>
            <a:chOff x="960" y="768"/>
            <a:chExt cx="574" cy="334"/>
          </a:xfrm>
        </p:grpSpPr>
        <p:grpSp>
          <p:nvGrpSpPr>
            <p:cNvPr id="782" name="Google Shape;782;p37"/>
            <p:cNvGrpSpPr/>
            <p:nvPr/>
          </p:nvGrpSpPr>
          <p:grpSpPr>
            <a:xfrm>
              <a:off x="960" y="768"/>
              <a:ext cx="574" cy="332"/>
              <a:chOff x="960" y="768"/>
              <a:chExt cx="574" cy="332"/>
            </a:xfrm>
          </p:grpSpPr>
          <p:sp>
            <p:nvSpPr>
              <p:cNvPr id="783" name="Google Shape;783;p37"/>
              <p:cNvSpPr/>
              <p:nvPr/>
            </p:nvSpPr>
            <p:spPr>
              <a:xfrm>
                <a:off x="960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4" name="Google Shape;784;p37"/>
              <p:cNvGrpSpPr/>
              <p:nvPr/>
            </p:nvGrpSpPr>
            <p:grpSpPr>
              <a:xfrm>
                <a:off x="960" y="768"/>
                <a:ext cx="573" cy="331"/>
                <a:chOff x="960" y="768"/>
                <a:chExt cx="573" cy="331"/>
              </a:xfrm>
            </p:grpSpPr>
            <p:sp>
              <p:nvSpPr>
                <p:cNvPr id="785" name="Google Shape;785;p37"/>
                <p:cNvSpPr/>
                <p:nvPr/>
              </p:nvSpPr>
              <p:spPr>
                <a:xfrm>
                  <a:off x="960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37"/>
                <p:cNvSpPr txBox="1"/>
                <p:nvPr/>
              </p:nvSpPr>
              <p:spPr>
                <a:xfrm>
                  <a:off x="960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787" name="Google Shape;787;p37"/>
            <p:cNvCxnSpPr/>
            <p:nvPr/>
          </p:nvCxnSpPr>
          <p:spPr>
            <a:xfrm>
              <a:off x="1296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88" name="Google Shape;788;p37"/>
          <p:cNvGrpSpPr/>
          <p:nvPr/>
        </p:nvGrpSpPr>
        <p:grpSpPr>
          <a:xfrm>
            <a:off x="3486151" y="1775825"/>
            <a:ext cx="683420" cy="397670"/>
            <a:chOff x="1968" y="768"/>
            <a:chExt cx="574" cy="334"/>
          </a:xfrm>
        </p:grpSpPr>
        <p:grpSp>
          <p:nvGrpSpPr>
            <p:cNvPr id="789" name="Google Shape;789;p37"/>
            <p:cNvGrpSpPr/>
            <p:nvPr/>
          </p:nvGrpSpPr>
          <p:grpSpPr>
            <a:xfrm>
              <a:off x="1968" y="768"/>
              <a:ext cx="574" cy="332"/>
              <a:chOff x="1968" y="768"/>
              <a:chExt cx="574" cy="332"/>
            </a:xfrm>
          </p:grpSpPr>
          <p:sp>
            <p:nvSpPr>
              <p:cNvPr id="790" name="Google Shape;790;p37"/>
              <p:cNvSpPr/>
              <p:nvPr/>
            </p:nvSpPr>
            <p:spPr>
              <a:xfrm>
                <a:off x="1968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1" name="Google Shape;791;p37"/>
              <p:cNvGrpSpPr/>
              <p:nvPr/>
            </p:nvGrpSpPr>
            <p:grpSpPr>
              <a:xfrm>
                <a:off x="1968" y="768"/>
                <a:ext cx="573" cy="331"/>
                <a:chOff x="1968" y="768"/>
                <a:chExt cx="573" cy="331"/>
              </a:xfrm>
            </p:grpSpPr>
            <p:sp>
              <p:nvSpPr>
                <p:cNvPr id="792" name="Google Shape;792;p37"/>
                <p:cNvSpPr/>
                <p:nvPr/>
              </p:nvSpPr>
              <p:spPr>
                <a:xfrm>
                  <a:off x="1968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37"/>
                <p:cNvSpPr txBox="1"/>
                <p:nvPr/>
              </p:nvSpPr>
              <p:spPr>
                <a:xfrm>
                  <a:off x="1968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794" name="Google Shape;794;p37"/>
            <p:cNvCxnSpPr/>
            <p:nvPr/>
          </p:nvCxnSpPr>
          <p:spPr>
            <a:xfrm>
              <a:off x="2304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95" name="Google Shape;795;p37"/>
          <p:cNvGrpSpPr/>
          <p:nvPr/>
        </p:nvGrpSpPr>
        <p:grpSpPr>
          <a:xfrm>
            <a:off x="4743452" y="1775825"/>
            <a:ext cx="683420" cy="397670"/>
            <a:chOff x="3024" y="768"/>
            <a:chExt cx="574" cy="334"/>
          </a:xfrm>
        </p:grpSpPr>
        <p:grpSp>
          <p:nvGrpSpPr>
            <p:cNvPr id="796" name="Google Shape;796;p37"/>
            <p:cNvGrpSpPr/>
            <p:nvPr/>
          </p:nvGrpSpPr>
          <p:grpSpPr>
            <a:xfrm>
              <a:off x="3024" y="768"/>
              <a:ext cx="574" cy="332"/>
              <a:chOff x="3024" y="768"/>
              <a:chExt cx="574" cy="332"/>
            </a:xfrm>
          </p:grpSpPr>
          <p:sp>
            <p:nvSpPr>
              <p:cNvPr id="797" name="Google Shape;797;p37"/>
              <p:cNvSpPr/>
              <p:nvPr/>
            </p:nvSpPr>
            <p:spPr>
              <a:xfrm>
                <a:off x="3024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8" name="Google Shape;798;p37"/>
              <p:cNvGrpSpPr/>
              <p:nvPr/>
            </p:nvGrpSpPr>
            <p:grpSpPr>
              <a:xfrm>
                <a:off x="3024" y="768"/>
                <a:ext cx="573" cy="331"/>
                <a:chOff x="3024" y="768"/>
                <a:chExt cx="573" cy="331"/>
              </a:xfrm>
            </p:grpSpPr>
            <p:sp>
              <p:nvSpPr>
                <p:cNvPr id="799" name="Google Shape;799;p37"/>
                <p:cNvSpPr/>
                <p:nvPr/>
              </p:nvSpPr>
              <p:spPr>
                <a:xfrm>
                  <a:off x="3024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37"/>
                <p:cNvSpPr txBox="1"/>
                <p:nvPr/>
              </p:nvSpPr>
              <p:spPr>
                <a:xfrm>
                  <a:off x="3024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801" name="Google Shape;801;p37"/>
            <p:cNvCxnSpPr/>
            <p:nvPr/>
          </p:nvCxnSpPr>
          <p:spPr>
            <a:xfrm>
              <a:off x="3360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02" name="Google Shape;802;p37"/>
          <p:cNvGrpSpPr/>
          <p:nvPr/>
        </p:nvGrpSpPr>
        <p:grpSpPr>
          <a:xfrm>
            <a:off x="5943603" y="1775825"/>
            <a:ext cx="683420" cy="397670"/>
            <a:chOff x="4032" y="768"/>
            <a:chExt cx="574" cy="334"/>
          </a:xfrm>
        </p:grpSpPr>
        <p:grpSp>
          <p:nvGrpSpPr>
            <p:cNvPr id="803" name="Google Shape;803;p37"/>
            <p:cNvGrpSpPr/>
            <p:nvPr/>
          </p:nvGrpSpPr>
          <p:grpSpPr>
            <a:xfrm>
              <a:off x="4032" y="768"/>
              <a:ext cx="574" cy="332"/>
              <a:chOff x="4032" y="768"/>
              <a:chExt cx="574" cy="332"/>
            </a:xfrm>
          </p:grpSpPr>
          <p:sp>
            <p:nvSpPr>
              <p:cNvPr id="804" name="Google Shape;804;p37"/>
              <p:cNvSpPr/>
              <p:nvPr/>
            </p:nvSpPr>
            <p:spPr>
              <a:xfrm>
                <a:off x="4032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5" name="Google Shape;805;p37"/>
              <p:cNvGrpSpPr/>
              <p:nvPr/>
            </p:nvGrpSpPr>
            <p:grpSpPr>
              <a:xfrm>
                <a:off x="4032" y="768"/>
                <a:ext cx="573" cy="331"/>
                <a:chOff x="4032" y="768"/>
                <a:chExt cx="573" cy="331"/>
              </a:xfrm>
            </p:grpSpPr>
            <p:sp>
              <p:nvSpPr>
                <p:cNvPr id="806" name="Google Shape;806;p37"/>
                <p:cNvSpPr/>
                <p:nvPr/>
              </p:nvSpPr>
              <p:spPr>
                <a:xfrm>
                  <a:off x="4032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37"/>
                <p:cNvSpPr txBox="1"/>
                <p:nvPr/>
              </p:nvSpPr>
              <p:spPr>
                <a:xfrm>
                  <a:off x="4032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808" name="Google Shape;808;p37"/>
            <p:cNvCxnSpPr/>
            <p:nvPr/>
          </p:nvCxnSpPr>
          <p:spPr>
            <a:xfrm>
              <a:off x="4368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09" name="Google Shape;809;p37"/>
          <p:cNvCxnSpPr/>
          <p:nvPr/>
        </p:nvCxnSpPr>
        <p:spPr>
          <a:xfrm>
            <a:off x="281940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0" name="Google Shape;810;p37"/>
          <p:cNvCxnSpPr/>
          <p:nvPr/>
        </p:nvCxnSpPr>
        <p:spPr>
          <a:xfrm>
            <a:off x="405765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1" name="Google Shape;811;p37"/>
          <p:cNvCxnSpPr/>
          <p:nvPr/>
        </p:nvCxnSpPr>
        <p:spPr>
          <a:xfrm>
            <a:off x="525780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2" name="Google Shape;812;p37"/>
          <p:cNvCxnSpPr/>
          <p:nvPr/>
        </p:nvCxnSpPr>
        <p:spPr>
          <a:xfrm>
            <a:off x="6410325" y="1975850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3" name="Google Shape;813;p37"/>
          <p:cNvCxnSpPr/>
          <p:nvPr/>
        </p:nvCxnSpPr>
        <p:spPr>
          <a:xfrm>
            <a:off x="6800850" y="1974659"/>
            <a:ext cx="1191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4" name="Google Shape;814;p37"/>
          <p:cNvCxnSpPr/>
          <p:nvPr/>
        </p:nvCxnSpPr>
        <p:spPr>
          <a:xfrm>
            <a:off x="6718697" y="2197306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5" name="Google Shape;815;p37"/>
          <p:cNvCxnSpPr/>
          <p:nvPr/>
        </p:nvCxnSpPr>
        <p:spPr>
          <a:xfrm>
            <a:off x="6718697" y="2268743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6" name="Google Shape;816;p37"/>
          <p:cNvCxnSpPr/>
          <p:nvPr/>
        </p:nvCxnSpPr>
        <p:spPr>
          <a:xfrm rot="10800000">
            <a:off x="2514202" y="2175636"/>
            <a:ext cx="0" cy="365760"/>
          </a:xfrm>
          <a:prstGeom prst="straightConnector1">
            <a:avLst/>
          </a:prstGeom>
          <a:noFill/>
          <a:ln w="38150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7" name="Google Shape;817;p37"/>
          <p:cNvSpPr txBox="1"/>
          <p:nvPr/>
        </p:nvSpPr>
        <p:spPr>
          <a:xfrm>
            <a:off x="2286001" y="2522704"/>
            <a:ext cx="529826" cy="30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key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8" name="Google Shape;818;p37"/>
          <p:cNvGrpSpPr/>
          <p:nvPr/>
        </p:nvGrpSpPr>
        <p:grpSpPr>
          <a:xfrm>
            <a:off x="4266009" y="3554449"/>
            <a:ext cx="683418" cy="397670"/>
            <a:chOff x="2623" y="2592"/>
            <a:chExt cx="574" cy="334"/>
          </a:xfrm>
        </p:grpSpPr>
        <p:grpSp>
          <p:nvGrpSpPr>
            <p:cNvPr id="819" name="Google Shape;819;p37"/>
            <p:cNvGrpSpPr/>
            <p:nvPr/>
          </p:nvGrpSpPr>
          <p:grpSpPr>
            <a:xfrm>
              <a:off x="2623" y="2592"/>
              <a:ext cx="574" cy="332"/>
              <a:chOff x="2623" y="2592"/>
              <a:chExt cx="574" cy="332"/>
            </a:xfrm>
          </p:grpSpPr>
          <p:sp>
            <p:nvSpPr>
              <p:cNvPr id="820" name="Google Shape;820;p37"/>
              <p:cNvSpPr/>
              <p:nvPr/>
            </p:nvSpPr>
            <p:spPr>
              <a:xfrm>
                <a:off x="2623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1" name="Google Shape;821;p37"/>
              <p:cNvGrpSpPr/>
              <p:nvPr/>
            </p:nvGrpSpPr>
            <p:grpSpPr>
              <a:xfrm>
                <a:off x="2623" y="2592"/>
                <a:ext cx="573" cy="331"/>
                <a:chOff x="2623" y="2592"/>
                <a:chExt cx="573" cy="331"/>
              </a:xfrm>
            </p:grpSpPr>
            <p:sp>
              <p:nvSpPr>
                <p:cNvPr id="822" name="Google Shape;822;p37"/>
                <p:cNvSpPr/>
                <p:nvPr/>
              </p:nvSpPr>
              <p:spPr>
                <a:xfrm>
                  <a:off x="2623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37"/>
                <p:cNvSpPr txBox="1"/>
                <p:nvPr/>
              </p:nvSpPr>
              <p:spPr>
                <a:xfrm>
                  <a:off x="2623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824" name="Google Shape;824;p37"/>
            <p:cNvCxnSpPr/>
            <p:nvPr/>
          </p:nvCxnSpPr>
          <p:spPr>
            <a:xfrm>
              <a:off x="2959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25" name="Google Shape;825;p37"/>
          <p:cNvCxnSpPr/>
          <p:nvPr/>
        </p:nvCxnSpPr>
        <p:spPr>
          <a:xfrm>
            <a:off x="2380060" y="3735422"/>
            <a:ext cx="628650" cy="523875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6" name="Google Shape;826;p37"/>
          <p:cNvCxnSpPr/>
          <p:nvPr/>
        </p:nvCxnSpPr>
        <p:spPr>
          <a:xfrm>
            <a:off x="4780360" y="374375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27" name="Google Shape;827;p37"/>
          <p:cNvGrpSpPr/>
          <p:nvPr/>
        </p:nvGrpSpPr>
        <p:grpSpPr>
          <a:xfrm>
            <a:off x="3008710" y="4145000"/>
            <a:ext cx="683418" cy="397670"/>
            <a:chOff x="1567" y="3088"/>
            <a:chExt cx="574" cy="334"/>
          </a:xfrm>
        </p:grpSpPr>
        <p:grpSp>
          <p:nvGrpSpPr>
            <p:cNvPr id="828" name="Google Shape;828;p37"/>
            <p:cNvGrpSpPr/>
            <p:nvPr/>
          </p:nvGrpSpPr>
          <p:grpSpPr>
            <a:xfrm>
              <a:off x="1567" y="3088"/>
              <a:ext cx="574" cy="332"/>
              <a:chOff x="1567" y="3088"/>
              <a:chExt cx="574" cy="332"/>
            </a:xfrm>
          </p:grpSpPr>
          <p:sp>
            <p:nvSpPr>
              <p:cNvPr id="829" name="Google Shape;829;p37"/>
              <p:cNvSpPr/>
              <p:nvPr/>
            </p:nvSpPr>
            <p:spPr>
              <a:xfrm>
                <a:off x="1567" y="308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0" name="Google Shape;830;p37"/>
              <p:cNvGrpSpPr/>
              <p:nvPr/>
            </p:nvGrpSpPr>
            <p:grpSpPr>
              <a:xfrm>
                <a:off x="1567" y="3088"/>
                <a:ext cx="573" cy="331"/>
                <a:chOff x="1567" y="3088"/>
                <a:chExt cx="573" cy="331"/>
              </a:xfrm>
            </p:grpSpPr>
            <p:sp>
              <p:nvSpPr>
                <p:cNvPr id="831" name="Google Shape;831;p37"/>
                <p:cNvSpPr/>
                <p:nvPr/>
              </p:nvSpPr>
              <p:spPr>
                <a:xfrm>
                  <a:off x="1567" y="308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37"/>
                <p:cNvSpPr txBox="1"/>
                <p:nvPr/>
              </p:nvSpPr>
              <p:spPr>
                <a:xfrm>
                  <a:off x="1567" y="311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833" name="Google Shape;833;p37"/>
            <p:cNvCxnSpPr/>
            <p:nvPr/>
          </p:nvCxnSpPr>
          <p:spPr>
            <a:xfrm>
              <a:off x="1903" y="308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34" name="Google Shape;834;p37"/>
          <p:cNvCxnSpPr/>
          <p:nvPr/>
        </p:nvCxnSpPr>
        <p:spPr>
          <a:xfrm rot="10800000" flipH="1">
            <a:off x="3543300" y="3839008"/>
            <a:ext cx="742950" cy="526256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35" name="Google Shape;835;p37"/>
          <p:cNvGrpSpPr/>
          <p:nvPr/>
        </p:nvGrpSpPr>
        <p:grpSpPr>
          <a:xfrm>
            <a:off x="1845338" y="4271204"/>
            <a:ext cx="783431" cy="341710"/>
            <a:chOff x="405" y="3194"/>
            <a:chExt cx="658" cy="287"/>
          </a:xfrm>
        </p:grpSpPr>
        <p:sp>
          <p:nvSpPr>
            <p:cNvPr id="836" name="Google Shape;836;p37"/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05" y="3194"/>
              <a:ext cx="438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key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38" name="Google Shape;838;p37"/>
          <p:cNvCxnSpPr/>
          <p:nvPr/>
        </p:nvCxnSpPr>
        <p:spPr>
          <a:xfrm rot="10800000" flipH="1">
            <a:off x="2037161" y="3948545"/>
            <a:ext cx="1190" cy="411956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39" name="Google Shape;839;p37"/>
          <p:cNvGrpSpPr/>
          <p:nvPr/>
        </p:nvGrpSpPr>
        <p:grpSpPr>
          <a:xfrm>
            <a:off x="5454252" y="3554449"/>
            <a:ext cx="683418" cy="397670"/>
            <a:chOff x="3621" y="2592"/>
            <a:chExt cx="574" cy="334"/>
          </a:xfrm>
        </p:grpSpPr>
        <p:grpSp>
          <p:nvGrpSpPr>
            <p:cNvPr id="840" name="Google Shape;840;p37"/>
            <p:cNvGrpSpPr/>
            <p:nvPr/>
          </p:nvGrpSpPr>
          <p:grpSpPr>
            <a:xfrm>
              <a:off x="3621" y="2592"/>
              <a:ext cx="574" cy="332"/>
              <a:chOff x="3621" y="2592"/>
              <a:chExt cx="574" cy="332"/>
            </a:xfrm>
          </p:grpSpPr>
          <p:sp>
            <p:nvSpPr>
              <p:cNvPr id="841" name="Google Shape;841;p37"/>
              <p:cNvSpPr/>
              <p:nvPr/>
            </p:nvSpPr>
            <p:spPr>
              <a:xfrm>
                <a:off x="3621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2" name="Google Shape;842;p37"/>
              <p:cNvGrpSpPr/>
              <p:nvPr/>
            </p:nvGrpSpPr>
            <p:grpSpPr>
              <a:xfrm>
                <a:off x="3621" y="2592"/>
                <a:ext cx="573" cy="331"/>
                <a:chOff x="3621" y="2592"/>
                <a:chExt cx="573" cy="331"/>
              </a:xfrm>
            </p:grpSpPr>
            <p:sp>
              <p:nvSpPr>
                <p:cNvPr id="843" name="Google Shape;843;p37"/>
                <p:cNvSpPr/>
                <p:nvPr/>
              </p:nvSpPr>
              <p:spPr>
                <a:xfrm>
                  <a:off x="3621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37"/>
                <p:cNvSpPr txBox="1"/>
                <p:nvPr/>
              </p:nvSpPr>
              <p:spPr>
                <a:xfrm>
                  <a:off x="3621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845" name="Google Shape;845;p37"/>
            <p:cNvCxnSpPr/>
            <p:nvPr/>
          </p:nvCxnSpPr>
          <p:spPr>
            <a:xfrm>
              <a:off x="3957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46" name="Google Shape;846;p37"/>
          <p:cNvGrpSpPr/>
          <p:nvPr/>
        </p:nvGrpSpPr>
        <p:grpSpPr>
          <a:xfrm>
            <a:off x="6654401" y="3554449"/>
            <a:ext cx="683418" cy="397670"/>
            <a:chOff x="4629" y="2592"/>
            <a:chExt cx="574" cy="334"/>
          </a:xfrm>
        </p:grpSpPr>
        <p:grpSp>
          <p:nvGrpSpPr>
            <p:cNvPr id="847" name="Google Shape;847;p37"/>
            <p:cNvGrpSpPr/>
            <p:nvPr/>
          </p:nvGrpSpPr>
          <p:grpSpPr>
            <a:xfrm>
              <a:off x="4629" y="2592"/>
              <a:ext cx="574" cy="332"/>
              <a:chOff x="4629" y="2592"/>
              <a:chExt cx="574" cy="332"/>
            </a:xfrm>
          </p:grpSpPr>
          <p:sp>
            <p:nvSpPr>
              <p:cNvPr id="848" name="Google Shape;848;p37"/>
              <p:cNvSpPr/>
              <p:nvPr/>
            </p:nvSpPr>
            <p:spPr>
              <a:xfrm>
                <a:off x="462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9" name="Google Shape;849;p37"/>
              <p:cNvGrpSpPr/>
              <p:nvPr/>
            </p:nvGrpSpPr>
            <p:grpSpPr>
              <a:xfrm>
                <a:off x="4629" y="2592"/>
                <a:ext cx="573" cy="331"/>
                <a:chOff x="4629" y="2592"/>
                <a:chExt cx="573" cy="331"/>
              </a:xfrm>
            </p:grpSpPr>
            <p:sp>
              <p:nvSpPr>
                <p:cNvPr id="850" name="Google Shape;850;p37"/>
                <p:cNvSpPr/>
                <p:nvPr/>
              </p:nvSpPr>
              <p:spPr>
                <a:xfrm>
                  <a:off x="462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37"/>
                <p:cNvSpPr txBox="1"/>
                <p:nvPr/>
              </p:nvSpPr>
              <p:spPr>
                <a:xfrm>
                  <a:off x="462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852" name="Google Shape;852;p37"/>
            <p:cNvCxnSpPr/>
            <p:nvPr/>
          </p:nvCxnSpPr>
          <p:spPr>
            <a:xfrm>
              <a:off x="496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53" name="Google Shape;853;p37"/>
          <p:cNvCxnSpPr/>
          <p:nvPr/>
        </p:nvCxnSpPr>
        <p:spPr>
          <a:xfrm>
            <a:off x="5968604" y="374375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54" name="Google Shape;854;p37"/>
          <p:cNvCxnSpPr/>
          <p:nvPr/>
        </p:nvCxnSpPr>
        <p:spPr>
          <a:xfrm>
            <a:off x="7121129" y="3754472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5" name="Google Shape;855;p37"/>
          <p:cNvCxnSpPr/>
          <p:nvPr/>
        </p:nvCxnSpPr>
        <p:spPr>
          <a:xfrm>
            <a:off x="7511655" y="3753281"/>
            <a:ext cx="1190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6" name="Google Shape;856;p37"/>
          <p:cNvCxnSpPr/>
          <p:nvPr/>
        </p:nvCxnSpPr>
        <p:spPr>
          <a:xfrm>
            <a:off x="7429500" y="3975928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7" name="Google Shape;857;p37"/>
          <p:cNvCxnSpPr/>
          <p:nvPr/>
        </p:nvCxnSpPr>
        <p:spPr>
          <a:xfrm>
            <a:off x="7429500" y="4047365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58" name="Google Shape;858;p37"/>
          <p:cNvGrpSpPr/>
          <p:nvPr/>
        </p:nvGrpSpPr>
        <p:grpSpPr>
          <a:xfrm>
            <a:off x="3028951" y="3554449"/>
            <a:ext cx="683420" cy="397670"/>
            <a:chOff x="1584" y="2592"/>
            <a:chExt cx="574" cy="334"/>
          </a:xfrm>
        </p:grpSpPr>
        <p:grpSp>
          <p:nvGrpSpPr>
            <p:cNvPr id="859" name="Google Shape;859;p37"/>
            <p:cNvGrpSpPr/>
            <p:nvPr/>
          </p:nvGrpSpPr>
          <p:grpSpPr>
            <a:xfrm>
              <a:off x="1584" y="2592"/>
              <a:ext cx="574" cy="332"/>
              <a:chOff x="1584" y="2592"/>
              <a:chExt cx="574" cy="332"/>
            </a:xfrm>
          </p:grpSpPr>
          <p:sp>
            <p:nvSpPr>
              <p:cNvPr id="860" name="Google Shape;860;p37"/>
              <p:cNvSpPr/>
              <p:nvPr/>
            </p:nvSpPr>
            <p:spPr>
              <a:xfrm>
                <a:off x="1584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37"/>
              <p:cNvGrpSpPr/>
              <p:nvPr/>
            </p:nvGrpSpPr>
            <p:grpSpPr>
              <a:xfrm>
                <a:off x="1584" y="2592"/>
                <a:ext cx="573" cy="331"/>
                <a:chOff x="1584" y="2592"/>
                <a:chExt cx="573" cy="331"/>
              </a:xfrm>
            </p:grpSpPr>
            <p:sp>
              <p:nvSpPr>
                <p:cNvPr id="862" name="Google Shape;862;p37"/>
                <p:cNvSpPr/>
                <p:nvPr/>
              </p:nvSpPr>
              <p:spPr>
                <a:xfrm>
                  <a:off x="1584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37"/>
                <p:cNvSpPr txBox="1"/>
                <p:nvPr/>
              </p:nvSpPr>
              <p:spPr>
                <a:xfrm>
                  <a:off x="1584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864" name="Google Shape;864;p37"/>
            <p:cNvCxnSpPr/>
            <p:nvPr/>
          </p:nvCxnSpPr>
          <p:spPr>
            <a:xfrm>
              <a:off x="1920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65" name="Google Shape;865;p37"/>
          <p:cNvCxnSpPr/>
          <p:nvPr/>
        </p:nvCxnSpPr>
        <p:spPr>
          <a:xfrm>
            <a:off x="3580210" y="3747328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8"/>
          <p:cNvSpPr txBox="1">
            <a:spLocks noGrp="1"/>
          </p:cNvSpPr>
          <p:nvPr>
            <p:ph type="title" idx="4294967295"/>
          </p:nvPr>
        </p:nvSpPr>
        <p:spPr>
          <a:xfrm>
            <a:off x="262469" y="1325032"/>
            <a:ext cx="2108198" cy="13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800" b="1" dirty="0" err="1"/>
              <a:t>Fungsi</a:t>
            </a:r>
            <a:r>
              <a:rPr lang="en-US" sz="2800" b="1" dirty="0"/>
              <a:t> </a:t>
            </a:r>
            <a:r>
              <a:rPr lang="en-US" sz="2800" b="1" dirty="0" err="1"/>
              <a:t>insertAfter</a:t>
            </a:r>
            <a:r>
              <a:rPr lang="en-US" sz="2800" b="1" dirty="0"/>
              <a:t>()</a:t>
            </a: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3DD44-EB94-42A4-6049-F2DDDECC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92" y="179803"/>
            <a:ext cx="5737082" cy="45191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Penghapusan</a:t>
            </a:r>
            <a:endParaRPr/>
          </a:p>
        </p:txBody>
      </p:sp>
      <p:sp>
        <p:nvSpPr>
          <p:cNvPr id="877" name="Google Shape;877;p3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removeFirst</a:t>
            </a:r>
            <a:r>
              <a:rPr lang="en-US" dirty="0"/>
              <a:t>(): </a:t>
            </a:r>
            <a:r>
              <a:rPr lang="en-US" dirty="0" err="1"/>
              <a:t>menghapus</a:t>
            </a:r>
            <a:r>
              <a:rPr lang="en-US" dirty="0"/>
              <a:t> node </a:t>
            </a:r>
            <a:r>
              <a:rPr lang="en-US" dirty="0" err="1"/>
              <a:t>pertama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removeLast</a:t>
            </a:r>
            <a:r>
              <a:rPr lang="en-US" dirty="0"/>
              <a:t>(): </a:t>
            </a:r>
            <a:r>
              <a:rPr lang="en-US" dirty="0" err="1"/>
              <a:t>menghapus</a:t>
            </a:r>
            <a:r>
              <a:rPr lang="en-US" dirty="0"/>
              <a:t> node </a:t>
            </a:r>
            <a:r>
              <a:rPr lang="en-US" dirty="0" err="1"/>
              <a:t>terakhir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remove(): </a:t>
            </a:r>
            <a:r>
              <a:rPr lang="en-US" dirty="0" err="1"/>
              <a:t>menghapus</a:t>
            </a:r>
            <a:r>
              <a:rPr lang="en-US" dirty="0"/>
              <a:t> node </a:t>
            </a:r>
            <a:r>
              <a:rPr lang="en-US" dirty="0" err="1"/>
              <a:t>tertentu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Langkah-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endParaRPr b="1" dirty="0"/>
          </a:p>
        </p:txBody>
      </p:sp>
      <p:sp>
        <p:nvSpPr>
          <p:cNvPr id="979" name="Google Shape;979;p4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Proses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mengabaikan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hendak</a:t>
            </a:r>
            <a:r>
              <a:rPr lang="en-US" sz="1800" dirty="0"/>
              <a:t> </a:t>
            </a:r>
            <a:r>
              <a:rPr lang="en-US" sz="1800" dirty="0" err="1"/>
              <a:t>dihapus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Pointer yang </a:t>
            </a:r>
            <a:r>
              <a:rPr lang="en-US" sz="1800" dirty="0" err="1"/>
              <a:t>seharusnya</a:t>
            </a:r>
            <a:r>
              <a:rPr lang="en-US" sz="1800" dirty="0"/>
              <a:t> </a:t>
            </a:r>
            <a:r>
              <a:rPr lang="en-US" sz="1800" dirty="0" err="1"/>
              <a:t>mengarah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mengarah</a:t>
            </a:r>
            <a:r>
              <a:rPr lang="en-US" sz="1800" dirty="0"/>
              <a:t> pada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/>
              <a:t>Jika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pointer yang </a:t>
            </a:r>
            <a:r>
              <a:rPr lang="en-US" sz="1800" dirty="0" err="1"/>
              <a:t>mengarah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node x, </a:t>
            </a:r>
            <a:r>
              <a:rPr lang="en-US" sz="1800" dirty="0" err="1"/>
              <a:t>maka</a:t>
            </a:r>
            <a:r>
              <a:rPr lang="en-US" sz="1800" dirty="0"/>
              <a:t>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/>
              <a:t>Java Garbage Collector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membersihkan</a:t>
            </a:r>
            <a:r>
              <a:rPr lang="en-US" sz="1800" dirty="0"/>
              <a:t> </a:t>
            </a:r>
            <a:r>
              <a:rPr lang="en-US" sz="1800" dirty="0" err="1"/>
              <a:t>alokasi</a:t>
            </a:r>
            <a:r>
              <a:rPr lang="en-US" sz="1800" dirty="0"/>
              <a:t> memory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kata lain, </a:t>
            </a:r>
            <a:r>
              <a:rPr lang="en-US" sz="1800" dirty="0" err="1"/>
              <a:t>menghapus</a:t>
            </a:r>
            <a:r>
              <a:rPr lang="en-US" sz="1800" dirty="0"/>
              <a:t> node x.</a:t>
            </a:r>
            <a:endParaRPr sz="1800" dirty="0"/>
          </a:p>
        </p:txBody>
      </p:sp>
      <p:grpSp>
        <p:nvGrpSpPr>
          <p:cNvPr id="980" name="Google Shape;980;p41"/>
          <p:cNvGrpSpPr/>
          <p:nvPr/>
        </p:nvGrpSpPr>
        <p:grpSpPr>
          <a:xfrm>
            <a:off x="2867026" y="3668866"/>
            <a:ext cx="683420" cy="397670"/>
            <a:chOff x="1448" y="808"/>
            <a:chExt cx="574" cy="334"/>
          </a:xfrm>
        </p:grpSpPr>
        <p:grpSp>
          <p:nvGrpSpPr>
            <p:cNvPr id="981" name="Google Shape;981;p41"/>
            <p:cNvGrpSpPr/>
            <p:nvPr/>
          </p:nvGrpSpPr>
          <p:grpSpPr>
            <a:xfrm>
              <a:off x="1448" y="808"/>
              <a:ext cx="574" cy="332"/>
              <a:chOff x="1448" y="808"/>
              <a:chExt cx="574" cy="332"/>
            </a:xfrm>
          </p:grpSpPr>
          <p:sp>
            <p:nvSpPr>
              <p:cNvPr id="982" name="Google Shape;982;p41"/>
              <p:cNvSpPr/>
              <p:nvPr/>
            </p:nvSpPr>
            <p:spPr>
              <a:xfrm>
                <a:off x="1448" y="80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3" name="Google Shape;983;p41"/>
              <p:cNvGrpSpPr/>
              <p:nvPr/>
            </p:nvGrpSpPr>
            <p:grpSpPr>
              <a:xfrm>
                <a:off x="1448" y="808"/>
                <a:ext cx="573" cy="331"/>
                <a:chOff x="1448" y="808"/>
                <a:chExt cx="573" cy="331"/>
              </a:xfrm>
            </p:grpSpPr>
            <p:sp>
              <p:nvSpPr>
                <p:cNvPr id="984" name="Google Shape;984;p41"/>
                <p:cNvSpPr/>
                <p:nvPr/>
              </p:nvSpPr>
              <p:spPr>
                <a:xfrm>
                  <a:off x="1448" y="80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41"/>
                <p:cNvSpPr txBox="1"/>
                <p:nvPr/>
              </p:nvSpPr>
              <p:spPr>
                <a:xfrm>
                  <a:off x="1448" y="83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986" name="Google Shape;986;p41"/>
            <p:cNvCxnSpPr/>
            <p:nvPr/>
          </p:nvCxnSpPr>
          <p:spPr>
            <a:xfrm>
              <a:off x="1784" y="80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87" name="Google Shape;987;p41"/>
          <p:cNvGrpSpPr/>
          <p:nvPr/>
        </p:nvGrpSpPr>
        <p:grpSpPr>
          <a:xfrm>
            <a:off x="5324477" y="3668866"/>
            <a:ext cx="683420" cy="397670"/>
            <a:chOff x="3512" y="808"/>
            <a:chExt cx="574" cy="334"/>
          </a:xfrm>
        </p:grpSpPr>
        <p:grpSp>
          <p:nvGrpSpPr>
            <p:cNvPr id="988" name="Google Shape;988;p41"/>
            <p:cNvGrpSpPr/>
            <p:nvPr/>
          </p:nvGrpSpPr>
          <p:grpSpPr>
            <a:xfrm>
              <a:off x="3512" y="808"/>
              <a:ext cx="574" cy="332"/>
              <a:chOff x="3512" y="808"/>
              <a:chExt cx="574" cy="332"/>
            </a:xfrm>
          </p:grpSpPr>
          <p:sp>
            <p:nvSpPr>
              <p:cNvPr id="989" name="Google Shape;989;p41"/>
              <p:cNvSpPr/>
              <p:nvPr/>
            </p:nvSpPr>
            <p:spPr>
              <a:xfrm>
                <a:off x="3512" y="80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0" name="Google Shape;990;p41"/>
              <p:cNvGrpSpPr/>
              <p:nvPr/>
            </p:nvGrpSpPr>
            <p:grpSpPr>
              <a:xfrm>
                <a:off x="3512" y="808"/>
                <a:ext cx="573" cy="331"/>
                <a:chOff x="3512" y="808"/>
                <a:chExt cx="573" cy="331"/>
              </a:xfrm>
            </p:grpSpPr>
            <p:sp>
              <p:nvSpPr>
                <p:cNvPr id="991" name="Google Shape;991;p41"/>
                <p:cNvSpPr/>
                <p:nvPr/>
              </p:nvSpPr>
              <p:spPr>
                <a:xfrm>
                  <a:off x="3512" y="80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41"/>
                <p:cNvSpPr txBox="1"/>
                <p:nvPr/>
              </p:nvSpPr>
              <p:spPr>
                <a:xfrm>
                  <a:off x="3512" y="83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993" name="Google Shape;993;p41"/>
            <p:cNvCxnSpPr/>
            <p:nvPr/>
          </p:nvCxnSpPr>
          <p:spPr>
            <a:xfrm>
              <a:off x="3848" y="80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94" name="Google Shape;994;p41"/>
          <p:cNvCxnSpPr/>
          <p:nvPr/>
        </p:nvCxnSpPr>
        <p:spPr>
          <a:xfrm>
            <a:off x="5838825" y="385817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95" name="Google Shape;995;p41"/>
          <p:cNvGrpSpPr/>
          <p:nvPr/>
        </p:nvGrpSpPr>
        <p:grpSpPr>
          <a:xfrm>
            <a:off x="4114801" y="3678391"/>
            <a:ext cx="683420" cy="397670"/>
            <a:chOff x="2496" y="816"/>
            <a:chExt cx="574" cy="334"/>
          </a:xfrm>
        </p:grpSpPr>
        <p:grpSp>
          <p:nvGrpSpPr>
            <p:cNvPr id="996" name="Google Shape;996;p41"/>
            <p:cNvGrpSpPr/>
            <p:nvPr/>
          </p:nvGrpSpPr>
          <p:grpSpPr>
            <a:xfrm>
              <a:off x="2496" y="816"/>
              <a:ext cx="574" cy="332"/>
              <a:chOff x="2496" y="816"/>
              <a:chExt cx="574" cy="332"/>
            </a:xfrm>
          </p:grpSpPr>
          <p:sp>
            <p:nvSpPr>
              <p:cNvPr id="997" name="Google Shape;997;p41"/>
              <p:cNvSpPr/>
              <p:nvPr/>
            </p:nvSpPr>
            <p:spPr>
              <a:xfrm>
                <a:off x="2496" y="81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8" name="Google Shape;998;p41"/>
              <p:cNvGrpSpPr/>
              <p:nvPr/>
            </p:nvGrpSpPr>
            <p:grpSpPr>
              <a:xfrm>
                <a:off x="2496" y="816"/>
                <a:ext cx="573" cy="331"/>
                <a:chOff x="2496" y="816"/>
                <a:chExt cx="573" cy="331"/>
              </a:xfrm>
            </p:grpSpPr>
            <p:sp>
              <p:nvSpPr>
                <p:cNvPr id="999" name="Google Shape;999;p41"/>
                <p:cNvSpPr/>
                <p:nvPr/>
              </p:nvSpPr>
              <p:spPr>
                <a:xfrm>
                  <a:off x="2496" y="81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41"/>
                <p:cNvSpPr txBox="1"/>
                <p:nvPr/>
              </p:nvSpPr>
              <p:spPr>
                <a:xfrm>
                  <a:off x="2496" y="84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1001" name="Google Shape;1001;p41"/>
            <p:cNvCxnSpPr/>
            <p:nvPr/>
          </p:nvCxnSpPr>
          <p:spPr>
            <a:xfrm>
              <a:off x="2832" y="81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002" name="Google Shape;1002;p41"/>
          <p:cNvCxnSpPr/>
          <p:nvPr/>
        </p:nvCxnSpPr>
        <p:spPr>
          <a:xfrm>
            <a:off x="4627961" y="3872549"/>
            <a:ext cx="693639" cy="10717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003" name="Google Shape;1003;p41"/>
          <p:cNvGrpSpPr/>
          <p:nvPr/>
        </p:nvGrpSpPr>
        <p:grpSpPr>
          <a:xfrm>
            <a:off x="2244329" y="4192740"/>
            <a:ext cx="1159670" cy="496490"/>
            <a:chOff x="768" y="1248"/>
            <a:chExt cx="974" cy="417"/>
          </a:xfrm>
        </p:grpSpPr>
        <p:sp>
          <p:nvSpPr>
            <p:cNvPr id="1004" name="Google Shape;1004;p41"/>
            <p:cNvSpPr/>
            <p:nvPr/>
          </p:nvSpPr>
          <p:spPr>
            <a:xfrm>
              <a:off x="768" y="1248"/>
              <a:ext cx="659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240" y="1409"/>
              <a:ext cx="502" cy="256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rPr>
                <a:t>head</a:t>
              </a:r>
              <a:endParaRPr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06" name="Google Shape;1006;p41"/>
          <p:cNvCxnSpPr/>
          <p:nvPr/>
        </p:nvCxnSpPr>
        <p:spPr>
          <a:xfrm rot="10800000" flipH="1">
            <a:off x="3096816" y="4063124"/>
            <a:ext cx="0" cy="365760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007" name="Google Shape;1007;p41"/>
          <p:cNvGrpSpPr/>
          <p:nvPr/>
        </p:nvGrpSpPr>
        <p:grpSpPr>
          <a:xfrm>
            <a:off x="3381376" y="3840317"/>
            <a:ext cx="1918097" cy="584597"/>
            <a:chOff x="1880" y="952"/>
            <a:chExt cx="1611" cy="491"/>
          </a:xfrm>
        </p:grpSpPr>
        <p:cxnSp>
          <p:nvCxnSpPr>
            <p:cNvPr id="1008" name="Google Shape;1008;p41"/>
            <p:cNvCxnSpPr/>
            <p:nvPr/>
          </p:nvCxnSpPr>
          <p:spPr>
            <a:xfrm>
              <a:off x="1880" y="952"/>
              <a:ext cx="616" cy="48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9" name="Google Shape;1009;p41"/>
            <p:cNvCxnSpPr/>
            <p:nvPr/>
          </p:nvCxnSpPr>
          <p:spPr>
            <a:xfrm rot="10800000" flipH="1">
              <a:off x="2946" y="1022"/>
              <a:ext cx="545" cy="42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010" name="Google Shape;1010;p41"/>
            <p:cNvCxnSpPr/>
            <p:nvPr/>
          </p:nvCxnSpPr>
          <p:spPr>
            <a:xfrm>
              <a:off x="2484" y="1432"/>
              <a:ext cx="483" cy="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11" name="Google Shape;1011;p41"/>
          <p:cNvSpPr txBox="1"/>
          <p:nvPr/>
        </p:nvSpPr>
        <p:spPr>
          <a:xfrm>
            <a:off x="1428750" y="5338763"/>
            <a:ext cx="6338888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75" b="1">
              <a:solidFill>
                <a:srgbClr val="FF8D3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12" name="Google Shape;1012;p41"/>
          <p:cNvCxnSpPr/>
          <p:nvPr/>
        </p:nvCxnSpPr>
        <p:spPr>
          <a:xfrm>
            <a:off x="3489301" y="3887940"/>
            <a:ext cx="661392" cy="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13" name="Google Shape;1013;p41"/>
          <p:cNvCxnSpPr/>
          <p:nvPr/>
        </p:nvCxnSpPr>
        <p:spPr>
          <a:xfrm>
            <a:off x="3457242" y="3859231"/>
            <a:ext cx="1864358" cy="1544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removeFirst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8237733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node </a:t>
            </a:r>
            <a:r>
              <a:rPr lang="en-US" sz="1800" dirty="0" err="1"/>
              <a:t>pertama</a:t>
            </a:r>
            <a:r>
              <a:rPr lang="en-US" sz="1800" dirty="0"/>
              <a:t> pada Linked Lists.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warning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Jadikan</a:t>
            </a:r>
            <a:r>
              <a:rPr lang="en-US" sz="1800" dirty="0"/>
              <a:t> next node </a:t>
            </a:r>
            <a:r>
              <a:rPr lang="en-US" sz="1800" dirty="0" err="1"/>
              <a:t>dari</a:t>
            </a:r>
            <a:r>
              <a:rPr lang="en-US" sz="1800" dirty="0"/>
              <a:t> head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head yang </a:t>
            </a:r>
            <a:r>
              <a:rPr lang="en-US" sz="1800" dirty="0" err="1"/>
              <a:t>baru</a:t>
            </a:r>
            <a:r>
              <a:rPr lang="en-US" sz="1800" dirty="0"/>
              <a:t> (Jika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1 node,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head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null)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6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3"/>
          <p:cNvSpPr txBox="1">
            <a:spLocks noGrp="1"/>
          </p:cNvSpPr>
          <p:nvPr>
            <p:ph type="title" idx="4294967295"/>
          </p:nvPr>
        </p:nvSpPr>
        <p:spPr>
          <a:xfrm>
            <a:off x="685802" y="444500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removeFirst</a:t>
            </a:r>
            <a:r>
              <a:rPr lang="en-US" b="1" dirty="0"/>
              <a:t>()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85B6B-93D4-EFF7-18F7-08A750EE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1267210"/>
            <a:ext cx="5130798" cy="185563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removeLast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8237733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node </a:t>
            </a:r>
            <a:r>
              <a:rPr lang="en-US" sz="1800" dirty="0" err="1"/>
              <a:t>terakhir</a:t>
            </a:r>
            <a:r>
              <a:rPr lang="en-US" sz="1800" dirty="0"/>
              <a:t> pada Linked Lists.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warning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berisi</a:t>
            </a:r>
            <a:r>
              <a:rPr lang="en-US" sz="1800" dirty="0"/>
              <a:t> 1 node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kosongkan</a:t>
            </a:r>
            <a:r>
              <a:rPr lang="en-US" sz="1800" dirty="0"/>
              <a:t> linked list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head </a:t>
            </a:r>
            <a:r>
              <a:rPr lang="en-US" sz="1800" dirty="0" err="1"/>
              <a:t>menjadi</a:t>
            </a:r>
            <a:r>
              <a:rPr lang="en-US" sz="1800" dirty="0"/>
              <a:t> null 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iterasi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node </a:t>
            </a:r>
            <a:r>
              <a:rPr lang="en-US" sz="1800" dirty="0" err="1"/>
              <a:t>terakhir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, </a:t>
            </a:r>
            <a:r>
              <a:rPr lang="en-US" sz="1800" dirty="0" err="1"/>
              <a:t>kemudian</a:t>
            </a:r>
            <a:r>
              <a:rPr lang="en-US" sz="1800" dirty="0"/>
              <a:t> set next </a:t>
            </a:r>
            <a:r>
              <a:rPr lang="en-US" sz="1800" dirty="0" err="1"/>
              <a:t>nodenya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null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641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"/>
          <p:cNvSpPr txBox="1">
            <a:spLocks noGrp="1"/>
          </p:cNvSpPr>
          <p:nvPr>
            <p:ph type="title" idx="4294967295"/>
          </p:nvPr>
        </p:nvSpPr>
        <p:spPr>
          <a:xfrm>
            <a:off x="311813" y="1706033"/>
            <a:ext cx="2338254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800" b="1" dirty="0" err="1"/>
              <a:t>Fungsi</a:t>
            </a:r>
            <a:r>
              <a:rPr lang="en-US" sz="2800" b="1" dirty="0"/>
              <a:t> </a:t>
            </a:r>
            <a:r>
              <a:rPr lang="en-US" sz="2800" b="1" dirty="0" err="1"/>
              <a:t>removeLast</a:t>
            </a:r>
            <a:r>
              <a:rPr lang="en-US" sz="2800" b="1" dirty="0"/>
              <a:t>()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D0A0D-F1A1-B32C-59CE-556FCAAC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44" y="134583"/>
            <a:ext cx="5183589" cy="45818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Pengantar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linked list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array.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array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yang statis.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Array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size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instansiasi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slot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Fungsi</a:t>
            </a:r>
            <a:r>
              <a:rPr lang="en-US" b="1" dirty="0"/>
              <a:t> remove()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7795351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Fungsi</a:t>
            </a:r>
            <a:r>
              <a:rPr lang="en-US" sz="1800" dirty="0"/>
              <a:t> remove(int key)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node </a:t>
            </a:r>
            <a:r>
              <a:rPr lang="en-US" sz="1800" dirty="0" err="1"/>
              <a:t>dengan</a:t>
            </a:r>
            <a:r>
              <a:rPr lang="en-US" sz="1800" dirty="0"/>
              <a:t> data </a:t>
            </a:r>
            <a:r>
              <a:rPr lang="en-US" sz="1800" dirty="0" err="1"/>
              <a:t>sesuai</a:t>
            </a:r>
            <a:r>
              <a:rPr lang="en-US" sz="1800" dirty="0"/>
              <a:t> key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tampilkan</a:t>
            </a:r>
            <a:r>
              <a:rPr lang="en-US" sz="1800" dirty="0"/>
              <a:t> warning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Jika data pada head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key, </a:t>
            </a:r>
            <a:r>
              <a:rPr lang="en-US" sz="1800" dirty="0" err="1"/>
              <a:t>panggil</a:t>
            </a:r>
            <a:r>
              <a:rPr lang="en-US" sz="1800" dirty="0"/>
              <a:t> </a:t>
            </a:r>
            <a:r>
              <a:rPr lang="en-US" sz="1800" dirty="0" err="1"/>
              <a:t>removeFirst</a:t>
            </a:r>
            <a:r>
              <a:rPr lang="en-US" sz="1800" dirty="0"/>
              <a:t>()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head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iterasi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node yang next node 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key. </a:t>
            </a:r>
            <a:r>
              <a:rPr lang="en-US" sz="1800" dirty="0" err="1"/>
              <a:t>Arahkan</a:t>
            </a:r>
            <a:r>
              <a:rPr lang="en-US" sz="1800" dirty="0"/>
              <a:t> next node </a:t>
            </a:r>
            <a:r>
              <a:rPr lang="en-US" sz="1800" dirty="0" err="1"/>
              <a:t>ke</a:t>
            </a:r>
            <a:r>
              <a:rPr lang="en-US" sz="1800" dirty="0"/>
              <a:t> node </a:t>
            </a:r>
            <a:r>
              <a:rPr lang="en-US" sz="1800" dirty="0" err="1"/>
              <a:t>setelah</a:t>
            </a:r>
            <a:r>
              <a:rPr lang="en-US" sz="1800" dirty="0"/>
              <a:t> key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98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"/>
          <p:cNvSpPr txBox="1">
            <a:spLocks noGrp="1"/>
          </p:cNvSpPr>
          <p:nvPr>
            <p:ph type="title" idx="4294967295"/>
          </p:nvPr>
        </p:nvSpPr>
        <p:spPr>
          <a:xfrm>
            <a:off x="311813" y="1706033"/>
            <a:ext cx="2338254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800" b="1" dirty="0" err="1"/>
              <a:t>Fungsi</a:t>
            </a:r>
            <a:r>
              <a:rPr lang="en-US" sz="2800" b="1" dirty="0"/>
              <a:t> remove()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386DD-5899-9EBF-8D67-0EF8702A9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01434"/>
            <a:ext cx="5717796" cy="44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0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 err="1"/>
              <a:t>Operasi</a:t>
            </a:r>
            <a:r>
              <a:rPr lang="en-US" b="1" dirty="0"/>
              <a:t> Linked List </a:t>
            </a:r>
            <a:r>
              <a:rPr lang="en-US" b="1" dirty="0" err="1"/>
              <a:t>dengan</a:t>
            </a:r>
            <a:r>
              <a:rPr lang="en-US" b="1" dirty="0"/>
              <a:t> Index</a:t>
            </a:r>
            <a:endParaRPr dirty="0"/>
          </a:p>
        </p:txBody>
      </p:sp>
      <p:sp>
        <p:nvSpPr>
          <p:cNvPr id="1043" name="Google Shape;1043;p4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Pengaksesan</a:t>
            </a:r>
            <a:r>
              <a:rPr lang="en-US" sz="1800" dirty="0"/>
              <a:t> data node: </a:t>
            </a:r>
            <a:r>
              <a:rPr lang="en-US" sz="1800" dirty="0" err="1"/>
              <a:t>mengetahui</a:t>
            </a:r>
            <a:r>
              <a:rPr lang="en-US" sz="1800" dirty="0"/>
              <a:t> data yang </a:t>
            </a:r>
            <a:r>
              <a:rPr lang="en-US" sz="1800" dirty="0" err="1"/>
              <a:t>terletak</a:t>
            </a:r>
            <a:r>
              <a:rPr lang="en-US" sz="1800" dirty="0"/>
              <a:t> pada </a:t>
            </a:r>
            <a:r>
              <a:rPr lang="en-US" sz="1800" dirty="0" err="1"/>
              <a:t>indeks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Pengaksesan</a:t>
            </a:r>
            <a:r>
              <a:rPr lang="en-US" sz="1800" dirty="0"/>
              <a:t> index node: </a:t>
            </a:r>
            <a:r>
              <a:rPr lang="en-US" sz="1800" dirty="0" err="1"/>
              <a:t>mengetahui</a:t>
            </a:r>
            <a:r>
              <a:rPr lang="en-US" sz="1800" dirty="0"/>
              <a:t> index </a:t>
            </a:r>
            <a:r>
              <a:rPr lang="en-US" sz="1800" dirty="0" err="1"/>
              <a:t>suatu</a:t>
            </a:r>
            <a:r>
              <a:rPr lang="en-US" sz="1800" dirty="0"/>
              <a:t> node yang </a:t>
            </a:r>
            <a:r>
              <a:rPr lang="en-US" sz="1800" dirty="0" err="1"/>
              <a:t>berisi</a:t>
            </a:r>
            <a:r>
              <a:rPr lang="en-US" sz="1800" dirty="0"/>
              <a:t> data yang </a:t>
            </a:r>
            <a:r>
              <a:rPr lang="en-US" sz="1800" dirty="0" err="1"/>
              <a:t>dicari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Penambahan</a:t>
            </a:r>
            <a:r>
              <a:rPr lang="en-US" sz="1800" dirty="0"/>
              <a:t> data: </a:t>
            </a:r>
            <a:r>
              <a:rPr lang="en-US" sz="1800" dirty="0" err="1"/>
              <a:t>menambahkan</a:t>
            </a:r>
            <a:r>
              <a:rPr lang="en-US" sz="1800" dirty="0"/>
              <a:t> data pada index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1800" dirty="0" err="1"/>
              <a:t>Penghapusan</a:t>
            </a:r>
            <a:r>
              <a:rPr lang="en-US" sz="1800" dirty="0"/>
              <a:t> data: </a:t>
            </a:r>
            <a:r>
              <a:rPr lang="en-US" sz="1800" dirty="0" err="1"/>
              <a:t>menghapus</a:t>
            </a:r>
            <a:r>
              <a:rPr lang="en-US" sz="1800" dirty="0"/>
              <a:t> data pada index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0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Latihan</a:t>
            </a:r>
            <a:endParaRPr dirty="0"/>
          </a:p>
        </p:txBody>
      </p:sp>
      <p:sp>
        <p:nvSpPr>
          <p:cNvPr id="1073" name="Google Shape;1073;p51"/>
          <p:cNvSpPr txBox="1">
            <a:spLocks noGrp="1"/>
          </p:cNvSpPr>
          <p:nvPr>
            <p:ph type="body" idx="1"/>
          </p:nvPr>
        </p:nvSpPr>
        <p:spPr>
          <a:xfrm>
            <a:off x="628650" y="981484"/>
            <a:ext cx="7886700" cy="37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/>
              <a:t>1. </a:t>
            </a:r>
            <a:r>
              <a:rPr lang="en-US" sz="1400" dirty="0" err="1"/>
              <a:t>Suatu</a:t>
            </a:r>
            <a:r>
              <a:rPr lang="en-US" sz="1400" dirty="0"/>
              <a:t> link list </a:t>
            </a:r>
            <a:r>
              <a:rPr lang="en-US" sz="1400" dirty="0" err="1"/>
              <a:t>berisi</a:t>
            </a:r>
            <a:r>
              <a:rPr lang="en-US" sz="1400" dirty="0"/>
              <a:t> 4 node </a:t>
            </a:r>
            <a:r>
              <a:rPr lang="en-US" sz="1400" dirty="0" err="1"/>
              <a:t>berikut</a:t>
            </a:r>
            <a:r>
              <a:rPr lang="en-US" sz="1400" dirty="0"/>
              <a:t>:</a:t>
            </a:r>
            <a:endParaRPr sz="1400" dirty="0"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400" dirty="0"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 err="1"/>
              <a:t>Tambahkan</a:t>
            </a:r>
            <a:r>
              <a:rPr lang="en-US" sz="1400" dirty="0"/>
              <a:t> node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data 500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belakang</a:t>
            </a:r>
            <a:r>
              <a:rPr lang="en-US" sz="1400" dirty="0"/>
              <a:t>. </a:t>
            </a: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 err="1"/>
              <a:t>Tambahkan</a:t>
            </a:r>
            <a:r>
              <a:rPr lang="en-US" sz="1400" dirty="0"/>
              <a:t> node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data 50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r>
              <a:rPr lang="en-US" sz="1400" dirty="0"/>
              <a:t>. </a:t>
            </a: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 err="1"/>
              <a:t>Tambahkan</a:t>
            </a:r>
            <a:r>
              <a:rPr lang="en-US" sz="1400" dirty="0"/>
              <a:t> node </a:t>
            </a:r>
            <a:r>
              <a:rPr lang="en-US" sz="1400" dirty="0" err="1"/>
              <a:t>dengan</a:t>
            </a:r>
            <a:r>
              <a:rPr lang="en-US" sz="1400" dirty="0"/>
              <a:t> data 250 </a:t>
            </a:r>
            <a:r>
              <a:rPr lang="en-US" sz="1400" dirty="0" err="1"/>
              <a:t>setelah</a:t>
            </a:r>
            <a:r>
              <a:rPr lang="en-US" sz="1400" dirty="0"/>
              <a:t> node 200</a:t>
            </a:r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/>
              <a:t>Hapus node </a:t>
            </a:r>
            <a:r>
              <a:rPr lang="en-US" sz="1400" dirty="0" err="1"/>
              <a:t>depan</a:t>
            </a: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/>
              <a:t>Hapus node </a:t>
            </a:r>
            <a:r>
              <a:rPr lang="en-US" sz="1400" dirty="0" err="1"/>
              <a:t>belakang</a:t>
            </a:r>
            <a:endParaRPr sz="1400" dirty="0"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400" dirty="0"/>
              <a:t>Hapus node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data 300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/>
              <a:t>*</a:t>
            </a:r>
            <a:r>
              <a:rPr lang="en-US" sz="1400" dirty="0" err="1"/>
              <a:t>Gambarkan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linked list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di </a:t>
            </a:r>
            <a:r>
              <a:rPr lang="en-US" sz="1400" dirty="0" err="1"/>
              <a:t>atas</a:t>
            </a:r>
            <a:endParaRPr sz="1400" dirty="0"/>
          </a:p>
        </p:txBody>
      </p:sp>
      <p:grpSp>
        <p:nvGrpSpPr>
          <p:cNvPr id="1074" name="Google Shape;1074;p51"/>
          <p:cNvGrpSpPr/>
          <p:nvPr/>
        </p:nvGrpSpPr>
        <p:grpSpPr>
          <a:xfrm>
            <a:off x="1107188" y="1286097"/>
            <a:ext cx="5626894" cy="806053"/>
            <a:chOff x="864" y="659"/>
            <a:chExt cx="3865" cy="412"/>
          </a:xfrm>
        </p:grpSpPr>
        <p:grpSp>
          <p:nvGrpSpPr>
            <p:cNvPr id="1075" name="Google Shape;1075;p51"/>
            <p:cNvGrpSpPr/>
            <p:nvPr/>
          </p:nvGrpSpPr>
          <p:grpSpPr>
            <a:xfrm>
              <a:off x="864" y="659"/>
              <a:ext cx="574" cy="331"/>
              <a:chOff x="864" y="659"/>
              <a:chExt cx="574" cy="331"/>
            </a:xfrm>
          </p:grpSpPr>
          <p:grpSp>
            <p:nvGrpSpPr>
              <p:cNvPr id="1076" name="Google Shape;1076;p51"/>
              <p:cNvGrpSpPr/>
              <p:nvPr/>
            </p:nvGrpSpPr>
            <p:grpSpPr>
              <a:xfrm>
                <a:off x="864" y="659"/>
                <a:ext cx="574" cy="330"/>
                <a:chOff x="864" y="659"/>
                <a:chExt cx="574" cy="330"/>
              </a:xfrm>
            </p:grpSpPr>
            <p:sp>
              <p:nvSpPr>
                <p:cNvPr id="1077" name="Google Shape;1077;p51"/>
                <p:cNvSpPr/>
                <p:nvPr/>
              </p:nvSpPr>
              <p:spPr>
                <a:xfrm>
                  <a:off x="86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78" name="Google Shape;1078;p51"/>
                <p:cNvGrpSpPr/>
                <p:nvPr/>
              </p:nvGrpSpPr>
              <p:grpSpPr>
                <a:xfrm>
                  <a:off x="864" y="659"/>
                  <a:ext cx="573" cy="329"/>
                  <a:chOff x="864" y="659"/>
                  <a:chExt cx="573" cy="329"/>
                </a:xfrm>
              </p:grpSpPr>
              <p:sp>
                <p:nvSpPr>
                  <p:cNvPr id="1079" name="Google Shape;1079;p51"/>
                  <p:cNvSpPr/>
                  <p:nvPr/>
                </p:nvSpPr>
                <p:spPr>
                  <a:xfrm>
                    <a:off x="86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51"/>
                  <p:cNvSpPr txBox="1"/>
                  <p:nvPr/>
                </p:nvSpPr>
                <p:spPr>
                  <a:xfrm>
                    <a:off x="864" y="708"/>
                    <a:ext cx="573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81" name="Google Shape;1081;p51"/>
              <p:cNvCxnSpPr/>
              <p:nvPr/>
            </p:nvCxnSpPr>
            <p:spPr>
              <a:xfrm>
                <a:off x="120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82" name="Google Shape;1082;p51"/>
            <p:cNvGrpSpPr/>
            <p:nvPr/>
          </p:nvGrpSpPr>
          <p:grpSpPr>
            <a:xfrm>
              <a:off x="1872" y="659"/>
              <a:ext cx="574" cy="331"/>
              <a:chOff x="1872" y="659"/>
              <a:chExt cx="574" cy="331"/>
            </a:xfrm>
          </p:grpSpPr>
          <p:grpSp>
            <p:nvGrpSpPr>
              <p:cNvPr id="1083" name="Google Shape;1083;p51"/>
              <p:cNvGrpSpPr/>
              <p:nvPr/>
            </p:nvGrpSpPr>
            <p:grpSpPr>
              <a:xfrm>
                <a:off x="1872" y="659"/>
                <a:ext cx="574" cy="330"/>
                <a:chOff x="1872" y="659"/>
                <a:chExt cx="574" cy="330"/>
              </a:xfrm>
            </p:grpSpPr>
            <p:sp>
              <p:nvSpPr>
                <p:cNvPr id="1084" name="Google Shape;1084;p51"/>
                <p:cNvSpPr/>
                <p:nvPr/>
              </p:nvSpPr>
              <p:spPr>
                <a:xfrm>
                  <a:off x="1872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5" name="Google Shape;1085;p51"/>
                <p:cNvGrpSpPr/>
                <p:nvPr/>
              </p:nvGrpSpPr>
              <p:grpSpPr>
                <a:xfrm>
                  <a:off x="1872" y="659"/>
                  <a:ext cx="573" cy="329"/>
                  <a:chOff x="1872" y="659"/>
                  <a:chExt cx="573" cy="329"/>
                </a:xfrm>
              </p:grpSpPr>
              <p:sp>
                <p:nvSpPr>
                  <p:cNvPr id="1086" name="Google Shape;1086;p51"/>
                  <p:cNvSpPr/>
                  <p:nvPr/>
                </p:nvSpPr>
                <p:spPr>
                  <a:xfrm>
                    <a:off x="1872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51"/>
                  <p:cNvSpPr txBox="1"/>
                  <p:nvPr/>
                </p:nvSpPr>
                <p:spPr>
                  <a:xfrm>
                    <a:off x="1872" y="708"/>
                    <a:ext cx="573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88" name="Google Shape;1088;p51"/>
              <p:cNvCxnSpPr/>
              <p:nvPr/>
            </p:nvCxnSpPr>
            <p:spPr>
              <a:xfrm>
                <a:off x="2207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89" name="Google Shape;1089;p51"/>
            <p:cNvGrpSpPr/>
            <p:nvPr/>
          </p:nvGrpSpPr>
          <p:grpSpPr>
            <a:xfrm>
              <a:off x="2927" y="659"/>
              <a:ext cx="574" cy="331"/>
              <a:chOff x="2927" y="659"/>
              <a:chExt cx="574" cy="331"/>
            </a:xfrm>
          </p:grpSpPr>
          <p:grpSp>
            <p:nvGrpSpPr>
              <p:cNvPr id="1090" name="Google Shape;1090;p51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1091" name="Google Shape;1091;p51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2" name="Google Shape;1092;p51"/>
                <p:cNvGrpSpPr/>
                <p:nvPr/>
              </p:nvGrpSpPr>
              <p:grpSpPr>
                <a:xfrm>
                  <a:off x="2927" y="659"/>
                  <a:ext cx="573" cy="329"/>
                  <a:chOff x="2927" y="659"/>
                  <a:chExt cx="573" cy="329"/>
                </a:xfrm>
              </p:grpSpPr>
              <p:sp>
                <p:nvSpPr>
                  <p:cNvPr id="1093" name="Google Shape;1093;p51"/>
                  <p:cNvSpPr/>
                  <p:nvPr/>
                </p:nvSpPr>
                <p:spPr>
                  <a:xfrm>
                    <a:off x="2927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51"/>
                  <p:cNvSpPr txBox="1"/>
                  <p:nvPr/>
                </p:nvSpPr>
                <p:spPr>
                  <a:xfrm>
                    <a:off x="2927" y="708"/>
                    <a:ext cx="572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95" name="Google Shape;1095;p51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96" name="Google Shape;1096;p51"/>
            <p:cNvGrpSpPr/>
            <p:nvPr/>
          </p:nvGrpSpPr>
          <p:grpSpPr>
            <a:xfrm>
              <a:off x="3934" y="659"/>
              <a:ext cx="574" cy="331"/>
              <a:chOff x="3934" y="659"/>
              <a:chExt cx="574" cy="331"/>
            </a:xfrm>
          </p:grpSpPr>
          <p:grpSp>
            <p:nvGrpSpPr>
              <p:cNvPr id="1097" name="Google Shape;1097;p5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1098" name="Google Shape;1098;p5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9" name="Google Shape;1099;p51"/>
                <p:cNvGrpSpPr/>
                <p:nvPr/>
              </p:nvGrpSpPr>
              <p:grpSpPr>
                <a:xfrm>
                  <a:off x="3934" y="659"/>
                  <a:ext cx="573" cy="329"/>
                  <a:chOff x="3934" y="659"/>
                  <a:chExt cx="573" cy="329"/>
                </a:xfrm>
              </p:grpSpPr>
              <p:sp>
                <p:nvSpPr>
                  <p:cNvPr id="1100" name="Google Shape;1100;p51"/>
                  <p:cNvSpPr/>
                  <p:nvPr/>
                </p:nvSpPr>
                <p:spPr>
                  <a:xfrm>
                    <a:off x="393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51"/>
                  <p:cNvSpPr txBox="1"/>
                  <p:nvPr/>
                </p:nvSpPr>
                <p:spPr>
                  <a:xfrm>
                    <a:off x="3935" y="708"/>
                    <a:ext cx="571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102" name="Google Shape;1102;p5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1103" name="Google Shape;1103;p51"/>
            <p:cNvCxnSpPr/>
            <p:nvPr/>
          </p:nvCxnSpPr>
          <p:spPr>
            <a:xfrm>
              <a:off x="131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4" name="Google Shape;1104;p51"/>
            <p:cNvCxnSpPr/>
            <p:nvPr/>
          </p:nvCxnSpPr>
          <p:spPr>
            <a:xfrm>
              <a:off x="235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5" name="Google Shape;1105;p51"/>
            <p:cNvCxnSpPr/>
            <p:nvPr/>
          </p:nvCxnSpPr>
          <p:spPr>
            <a:xfrm>
              <a:off x="3358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6" name="Google Shape;1106;p51"/>
            <p:cNvCxnSpPr/>
            <p:nvPr/>
          </p:nvCxnSpPr>
          <p:spPr>
            <a:xfrm>
              <a:off x="4326" y="825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7" name="Google Shape;1107;p51"/>
            <p:cNvCxnSpPr/>
            <p:nvPr/>
          </p:nvCxnSpPr>
          <p:spPr>
            <a:xfrm>
              <a:off x="4654" y="825"/>
              <a:ext cx="1" cy="19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8" name="Google Shape;1108;p51"/>
            <p:cNvCxnSpPr/>
            <p:nvPr/>
          </p:nvCxnSpPr>
          <p:spPr>
            <a:xfrm>
              <a:off x="4585" y="10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9" name="Google Shape;1109;p51"/>
            <p:cNvCxnSpPr/>
            <p:nvPr/>
          </p:nvCxnSpPr>
          <p:spPr>
            <a:xfrm>
              <a:off x="4585" y="10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6E8-F5A4-4E0D-888E-5E2C36F4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3" y="273843"/>
            <a:ext cx="6945342" cy="640557"/>
          </a:xfrm>
        </p:spPr>
        <p:txBody>
          <a:bodyPr>
            <a:noAutofit/>
          </a:bodyPr>
          <a:lstStyle/>
          <a:p>
            <a:r>
              <a:rPr lang="en-ID" sz="1600" dirty="0"/>
              <a:t>Linked list </a:t>
            </a:r>
            <a:r>
              <a:rPr lang="en-ID" sz="1600" dirty="0" err="1"/>
              <a:t>berisi</a:t>
            </a:r>
            <a:r>
              <a:rPr lang="en-ID" sz="1600" dirty="0"/>
              <a:t> 4 node:</a:t>
            </a:r>
            <a:br>
              <a:rPr lang="en-ID" sz="1600" dirty="0"/>
            </a:br>
            <a:r>
              <a:rPr lang="en-ID" sz="1600" dirty="0"/>
              <a:t>	[100] &lt;-&gt; [200] &lt;-&gt; [300] &lt;-&gt; [400]</a:t>
            </a:r>
            <a:br>
              <a:rPr lang="en-ID" sz="1600" dirty="0"/>
            </a:br>
            <a:endParaRPr lang="en-ID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CE47-BF22-415D-9D7C-3328EEB2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" y="640558"/>
            <a:ext cx="8833448" cy="4229099"/>
          </a:xfrm>
        </p:spPr>
        <p:txBody>
          <a:bodyPr>
            <a:normAutofit fontScale="55000" lnSpcReduction="20000"/>
          </a:bodyPr>
          <a:lstStyle/>
          <a:p>
            <a:r>
              <a:rPr lang="en-ID" dirty="0" err="1"/>
              <a:t>Tambahkan</a:t>
            </a:r>
            <a:r>
              <a:rPr lang="en-ID" dirty="0"/>
              <a:t> node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500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lang="en-ID" dirty="0"/>
          </a:p>
          <a:p>
            <a:pPr marL="114300" indent="0">
              <a:buNone/>
            </a:pPr>
            <a:r>
              <a:rPr lang="en-ID" dirty="0"/>
              <a:t>Insert last()</a:t>
            </a:r>
          </a:p>
          <a:p>
            <a:pPr marL="114300" indent="0">
              <a:buNone/>
            </a:pPr>
            <a:r>
              <a:rPr lang="en-ID" dirty="0"/>
              <a:t>[100] &lt;-&gt; [200] &lt;-&gt; [300] &lt;-&gt; [400] &lt;-&gt; [500]</a:t>
            </a:r>
          </a:p>
          <a:p>
            <a:r>
              <a:rPr lang="en-ID" dirty="0" err="1"/>
              <a:t>Tambahkan</a:t>
            </a:r>
            <a:r>
              <a:rPr lang="en-ID" dirty="0"/>
              <a:t> node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50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depan</a:t>
            </a:r>
            <a:endParaRPr lang="en-ID" dirty="0"/>
          </a:p>
          <a:p>
            <a:pPr marL="114300" indent="0">
              <a:buNone/>
            </a:pPr>
            <a:r>
              <a:rPr lang="en-ID" dirty="0" err="1"/>
              <a:t>InsertFirst</a:t>
            </a:r>
            <a:r>
              <a:rPr lang="en-ID" dirty="0"/>
              <a:t>()</a:t>
            </a:r>
          </a:p>
          <a:p>
            <a:pPr marL="114300" indent="0">
              <a:buNone/>
            </a:pPr>
            <a:r>
              <a:rPr lang="en-ID" dirty="0"/>
              <a:t>[50] &lt;-&gt; [100] &lt;-&gt; [200] &lt;-&gt; [300] &lt;-&gt; [400] &lt;-&gt; [500]</a:t>
            </a:r>
          </a:p>
          <a:p>
            <a:r>
              <a:rPr lang="en-ID" dirty="0" err="1"/>
              <a:t>Tambahkan</a:t>
            </a:r>
            <a:r>
              <a:rPr lang="en-ID" dirty="0"/>
              <a:t> node </a:t>
            </a:r>
            <a:r>
              <a:rPr lang="en-ID" dirty="0" err="1"/>
              <a:t>dengan</a:t>
            </a:r>
            <a:r>
              <a:rPr lang="en-ID" dirty="0"/>
              <a:t> data 250 </a:t>
            </a:r>
            <a:r>
              <a:rPr lang="en-ID" dirty="0" err="1"/>
              <a:t>setelah</a:t>
            </a:r>
            <a:r>
              <a:rPr lang="en-ID" dirty="0"/>
              <a:t> node 200</a:t>
            </a:r>
          </a:p>
          <a:p>
            <a:pPr marL="114300" indent="0">
              <a:buNone/>
            </a:pPr>
            <a:r>
              <a:rPr lang="en-ID" dirty="0" err="1"/>
              <a:t>InsertAfter</a:t>
            </a:r>
            <a:r>
              <a:rPr lang="en-ID" dirty="0"/>
              <a:t>()</a:t>
            </a:r>
          </a:p>
          <a:p>
            <a:pPr marL="114300" indent="0">
              <a:buNone/>
            </a:pPr>
            <a:r>
              <a:rPr lang="en-ID" dirty="0"/>
              <a:t>[50] &lt;-&gt; [100] &lt;-&gt; [200] &lt;-&gt; [250] &lt;-&gt; [300] &lt;-&gt; [400] &lt;-&gt; [500]</a:t>
            </a:r>
          </a:p>
          <a:p>
            <a:r>
              <a:rPr lang="en-ID" dirty="0" err="1"/>
              <a:t>Hapus</a:t>
            </a:r>
            <a:r>
              <a:rPr lang="en-ID" dirty="0"/>
              <a:t> node </a:t>
            </a:r>
            <a:r>
              <a:rPr lang="en-ID" dirty="0" err="1"/>
              <a:t>depan</a:t>
            </a:r>
            <a:endParaRPr lang="en-ID" dirty="0"/>
          </a:p>
          <a:p>
            <a:pPr marL="114300" indent="0">
              <a:buNone/>
            </a:pPr>
            <a:r>
              <a:rPr lang="en-ID" dirty="0" err="1"/>
              <a:t>DeleteFirst</a:t>
            </a:r>
            <a:r>
              <a:rPr lang="en-ID" dirty="0"/>
              <a:t>()</a:t>
            </a:r>
          </a:p>
          <a:p>
            <a:pPr marL="114300" indent="0">
              <a:buNone/>
            </a:pPr>
            <a:r>
              <a:rPr lang="en-ID" dirty="0"/>
              <a:t>[100] &lt;-&gt; [200] &lt;-&gt; [250] &lt;-&gt; [300] &lt;-&gt; [400] &lt;-&gt; [500]</a:t>
            </a:r>
          </a:p>
          <a:p>
            <a:r>
              <a:rPr lang="en-ID" dirty="0" err="1"/>
              <a:t>Hapus</a:t>
            </a:r>
            <a:r>
              <a:rPr lang="en-ID" dirty="0"/>
              <a:t> node </a:t>
            </a:r>
            <a:r>
              <a:rPr lang="en-ID" dirty="0" err="1"/>
              <a:t>belakang</a:t>
            </a:r>
            <a:endParaRPr lang="en-ID" dirty="0"/>
          </a:p>
          <a:p>
            <a:pPr marL="114300" indent="0">
              <a:buNone/>
            </a:pPr>
            <a:r>
              <a:rPr lang="en-ID" dirty="0" err="1"/>
              <a:t>DeleteLast</a:t>
            </a:r>
            <a:r>
              <a:rPr lang="en-ID" dirty="0"/>
              <a:t>()</a:t>
            </a:r>
          </a:p>
          <a:p>
            <a:pPr marL="114300" indent="0">
              <a:buNone/>
            </a:pPr>
            <a:r>
              <a:rPr lang="en-ID" dirty="0"/>
              <a:t>[100] &lt;-&gt; [200] &lt;-&gt; [250] &lt;-&gt; [300] &lt;-&gt; [400]</a:t>
            </a:r>
          </a:p>
          <a:p>
            <a:r>
              <a:rPr lang="en-ID" dirty="0" err="1"/>
              <a:t>Hapus</a:t>
            </a:r>
            <a:r>
              <a:rPr lang="en-ID" dirty="0"/>
              <a:t> node yang </a:t>
            </a:r>
            <a:r>
              <a:rPr lang="en-ID" dirty="0" err="1"/>
              <a:t>memiliki</a:t>
            </a:r>
            <a:r>
              <a:rPr lang="en-ID" dirty="0"/>
              <a:t> data 300</a:t>
            </a:r>
          </a:p>
          <a:p>
            <a:pPr marL="114300" indent="0">
              <a:buNone/>
            </a:pPr>
            <a:r>
              <a:rPr lang="en-ID" dirty="0" err="1"/>
              <a:t>DeeleteAfter</a:t>
            </a:r>
            <a:r>
              <a:rPr lang="en-ID" dirty="0"/>
              <a:t>()</a:t>
            </a:r>
          </a:p>
          <a:p>
            <a:pPr marL="114300" indent="0">
              <a:buNone/>
            </a:pPr>
            <a:r>
              <a:rPr lang="en-ID" dirty="0"/>
              <a:t>[100] &lt;-&gt; [200] &lt;-&gt; [250] &lt;-&gt; [400]</a:t>
            </a:r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8761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Latihan (2)</a:t>
            </a:r>
            <a:endParaRPr b="1" dirty="0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7795351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2. </a:t>
            </a:r>
            <a:r>
              <a:rPr lang="en-US" sz="1800" dirty="0" err="1"/>
              <a:t>Buat</a:t>
            </a:r>
            <a:r>
              <a:rPr lang="en-US" sz="1800" dirty="0"/>
              <a:t> pseudocode/flowchart </a:t>
            </a:r>
            <a:r>
              <a:rPr lang="en-US" sz="1800" dirty="0" err="1"/>
              <a:t>untuk</a:t>
            </a:r>
            <a:r>
              <a:rPr lang="en-US" sz="1800" dirty="0"/>
              <a:t> 2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endParaRPr lang="en-US" sz="18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lphaLcPeriod"/>
            </a:pP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insertAt</a:t>
            </a:r>
            <a:r>
              <a:rPr lang="en-US" sz="1800" dirty="0"/>
              <a:t>(int index, int key)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data </a:t>
            </a:r>
            <a:r>
              <a:rPr lang="en-US" sz="1800" dirty="0" err="1"/>
              <a:t>baru</a:t>
            </a:r>
            <a:r>
              <a:rPr lang="en-US" sz="1800" dirty="0"/>
              <a:t> pada index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lphaLcPeriod"/>
            </a:pP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removeAt</a:t>
            </a:r>
            <a:r>
              <a:rPr lang="en-US" sz="1800" dirty="0"/>
              <a:t>(index)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data pada index </a:t>
            </a:r>
            <a:r>
              <a:rPr lang="en-US" sz="1800" dirty="0" err="1"/>
              <a:t>tertentu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692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954F0-5BA6-4593-9C3B-139FCC06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090"/>
            <a:ext cx="6684100" cy="276611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A. Flowchart</a:t>
            </a:r>
          </a:p>
          <a:p>
            <a:r>
              <a:rPr lang="en-US" sz="1600" dirty="0" err="1"/>
              <a:t>Mulai</a:t>
            </a:r>
            <a:endParaRPr lang="en-US" sz="1600" dirty="0"/>
          </a:p>
          <a:p>
            <a:r>
              <a:rPr lang="en-US" sz="1600" dirty="0"/>
              <a:t>index &lt; 0 :Jika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0, </a:t>
            </a: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"Index </a:t>
            </a:r>
            <a:r>
              <a:rPr lang="en-US" sz="1600" dirty="0" err="1"/>
              <a:t>Tidak</a:t>
            </a:r>
            <a:r>
              <a:rPr lang="en-US" sz="1600" dirty="0"/>
              <a:t> Valid".</a:t>
            </a:r>
          </a:p>
          <a:p>
            <a:r>
              <a:rPr lang="en-US" sz="1600" dirty="0"/>
              <a:t>index &gt;= </a:t>
            </a:r>
            <a:r>
              <a:rPr lang="en-US" sz="1600" dirty="0" err="1"/>
              <a:t>panjang</a:t>
            </a:r>
            <a:r>
              <a:rPr lang="en-US" sz="1600" dirty="0"/>
              <a:t>: Jika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panjang</a:t>
            </a:r>
            <a:r>
              <a:rPr lang="en-US" sz="1600" dirty="0"/>
              <a:t> array, </a:t>
            </a: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"Index </a:t>
            </a:r>
            <a:r>
              <a:rPr lang="en-US" sz="1600" dirty="0" err="1"/>
              <a:t>Tidak</a:t>
            </a:r>
            <a:r>
              <a:rPr lang="en-US" sz="1600" dirty="0"/>
              <a:t> Valid".</a:t>
            </a:r>
          </a:p>
          <a:p>
            <a:r>
              <a:rPr lang="en-US" sz="1600" dirty="0" err="1"/>
              <a:t>Geser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: </a:t>
            </a:r>
            <a:r>
              <a:rPr lang="en-US" sz="1600" dirty="0" err="1"/>
              <a:t>Geser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.</a:t>
            </a:r>
          </a:p>
          <a:p>
            <a:r>
              <a:rPr lang="en-US" sz="1600" dirty="0"/>
              <a:t>Ruang </a:t>
            </a:r>
            <a:r>
              <a:rPr lang="en-US" sz="1600" dirty="0" err="1"/>
              <a:t>tersedia</a:t>
            </a:r>
            <a:r>
              <a:rPr lang="en-US" sz="1600" dirty="0"/>
              <a:t>?</a:t>
            </a:r>
          </a:p>
          <a:p>
            <a:r>
              <a:rPr lang="en-US" sz="1600" dirty="0"/>
              <a:t>   - </a:t>
            </a:r>
            <a:r>
              <a:rPr lang="en-US" sz="1600" dirty="0" err="1"/>
              <a:t>Ya</a:t>
            </a:r>
            <a:r>
              <a:rPr lang="en-US" sz="1600" dirty="0"/>
              <a:t>: </a:t>
            </a:r>
            <a:r>
              <a:rPr lang="en-US" sz="1600" dirty="0" err="1"/>
              <a:t>Sisipkan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.</a:t>
            </a:r>
          </a:p>
          <a:p>
            <a:r>
              <a:rPr lang="en-US" sz="1600" dirty="0"/>
              <a:t>   - </a:t>
            </a:r>
            <a:r>
              <a:rPr lang="en-US" sz="1600" dirty="0" err="1"/>
              <a:t>Tidak</a:t>
            </a:r>
            <a:r>
              <a:rPr lang="en-US" sz="1600" dirty="0"/>
              <a:t>: </a:t>
            </a:r>
            <a:r>
              <a:rPr lang="en-US" sz="1600" dirty="0" err="1"/>
              <a:t>Ubah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array,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sisipkan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.</a:t>
            </a:r>
          </a:p>
          <a:p>
            <a:r>
              <a:rPr lang="en-US" sz="1600" dirty="0"/>
              <a:t>Akhir : Proses </a:t>
            </a:r>
            <a:r>
              <a:rPr lang="en-US" sz="1600" dirty="0" err="1"/>
              <a:t>selesai</a:t>
            </a:r>
            <a:r>
              <a:rPr lang="en-US" sz="1600" dirty="0"/>
              <a:t>.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2D754-229F-40F5-91CD-E01FB183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782231"/>
            <a:ext cx="3429000" cy="38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1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90B2-2DCF-490B-A2EB-31B076D7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00" y="291415"/>
            <a:ext cx="7704000" cy="3450900"/>
          </a:xfrm>
        </p:spPr>
        <p:txBody>
          <a:bodyPr>
            <a:normAutofit/>
          </a:bodyPr>
          <a:lstStyle/>
          <a:p>
            <a:r>
              <a:rPr lang="en-US" dirty="0"/>
              <a:t>B. Flowchart</a:t>
            </a:r>
          </a:p>
          <a:p>
            <a:r>
              <a:rPr lang="en-US" sz="1500" dirty="0" err="1"/>
              <a:t>Mulai</a:t>
            </a:r>
            <a:r>
              <a:rPr lang="en-US" sz="1500" dirty="0"/>
              <a:t>: Proses </a:t>
            </a:r>
            <a:r>
              <a:rPr lang="en-US" sz="1500" dirty="0" err="1"/>
              <a:t>dimulai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Periksa</a:t>
            </a:r>
            <a:r>
              <a:rPr lang="en-US" sz="1500" dirty="0"/>
              <a:t> </a:t>
            </a:r>
            <a:r>
              <a:rPr lang="en-US" sz="1500" dirty="0" err="1"/>
              <a:t>indeks</a:t>
            </a:r>
            <a:r>
              <a:rPr lang="en-US" sz="1500" dirty="0"/>
              <a:t>: </a:t>
            </a:r>
            <a:r>
              <a:rPr lang="en-US" sz="1500" dirty="0" err="1"/>
              <a:t>Periksa</a:t>
            </a:r>
            <a:r>
              <a:rPr lang="en-US" sz="1500" dirty="0"/>
              <a:t> </a:t>
            </a:r>
            <a:r>
              <a:rPr lang="en-US" sz="1500" dirty="0" err="1"/>
              <a:t>apakah</a:t>
            </a:r>
            <a:r>
              <a:rPr lang="en-US" sz="1500" dirty="0"/>
              <a:t> </a:t>
            </a:r>
            <a:r>
              <a:rPr lang="en-US" sz="1500" dirty="0" err="1"/>
              <a:t>indeks</a:t>
            </a:r>
            <a:r>
              <a:rPr lang="en-US" sz="1500" dirty="0"/>
              <a:t> valid.</a:t>
            </a:r>
          </a:p>
          <a:p>
            <a:r>
              <a:rPr lang="en-US" sz="1500" dirty="0" err="1"/>
              <a:t>Indeks</a:t>
            </a:r>
            <a:r>
              <a:rPr lang="en-US" sz="1500" dirty="0"/>
              <a:t> valid?:</a:t>
            </a:r>
          </a:p>
          <a:p>
            <a:r>
              <a:rPr lang="en-US" sz="1500" dirty="0" err="1"/>
              <a:t>Tidak</a:t>
            </a:r>
            <a:r>
              <a:rPr lang="en-US" sz="1500" dirty="0"/>
              <a:t>: Jika </a:t>
            </a:r>
            <a:r>
              <a:rPr lang="en-US" sz="1500" dirty="0" err="1"/>
              <a:t>indeks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valid, </a:t>
            </a:r>
            <a:r>
              <a:rPr lang="en-US" sz="1500" dirty="0" err="1"/>
              <a:t>tampilkan</a:t>
            </a:r>
            <a:r>
              <a:rPr lang="en-US" sz="1500" dirty="0"/>
              <a:t> </a:t>
            </a:r>
            <a:r>
              <a:rPr lang="en-US" sz="1500" dirty="0" err="1"/>
              <a:t>pesan</a:t>
            </a:r>
            <a:r>
              <a:rPr lang="en-US" sz="1500" dirty="0"/>
              <a:t> "</a:t>
            </a:r>
            <a:r>
              <a:rPr lang="en-US" sz="1500" dirty="0" err="1"/>
              <a:t>Indeks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valid".</a:t>
            </a:r>
          </a:p>
          <a:p>
            <a:r>
              <a:rPr lang="en-US" sz="1500" dirty="0" err="1"/>
              <a:t>Ya</a:t>
            </a:r>
            <a:r>
              <a:rPr lang="en-US" sz="1500" dirty="0"/>
              <a:t>: Jika </a:t>
            </a:r>
            <a:r>
              <a:rPr lang="en-US" sz="1500" dirty="0" err="1"/>
              <a:t>indeks</a:t>
            </a:r>
            <a:r>
              <a:rPr lang="en-US" sz="1500" dirty="0"/>
              <a:t> valid, </a:t>
            </a:r>
            <a:r>
              <a:rPr lang="en-US" sz="1500" dirty="0" err="1"/>
              <a:t>lanjutkan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Tampilkan</a:t>
            </a:r>
            <a:r>
              <a:rPr lang="en-US" sz="1500" dirty="0"/>
              <a:t> data pada </a:t>
            </a:r>
            <a:r>
              <a:rPr lang="en-US" sz="1500" dirty="0" err="1"/>
              <a:t>indeks</a:t>
            </a:r>
            <a:r>
              <a:rPr lang="en-US" sz="1500" dirty="0"/>
              <a:t>: </a:t>
            </a:r>
            <a:r>
              <a:rPr lang="en-US" sz="1500" dirty="0" err="1"/>
              <a:t>Tampilkan</a:t>
            </a:r>
            <a:r>
              <a:rPr lang="en-US" sz="1500" dirty="0"/>
              <a:t> data yang </a:t>
            </a:r>
            <a:r>
              <a:rPr lang="en-US" sz="1500" dirty="0" err="1"/>
              <a:t>ada</a:t>
            </a:r>
            <a:r>
              <a:rPr lang="en-US" sz="1500" dirty="0"/>
              <a:t> pada </a:t>
            </a:r>
            <a:r>
              <a:rPr lang="en-US" sz="1500" dirty="0" err="1"/>
              <a:t>indeks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Hapus</a:t>
            </a:r>
            <a:r>
              <a:rPr lang="en-US" sz="1500" dirty="0"/>
              <a:t> data pada </a:t>
            </a:r>
            <a:r>
              <a:rPr lang="en-US" sz="1500" dirty="0" err="1"/>
              <a:t>indeks</a:t>
            </a:r>
            <a:r>
              <a:rPr lang="en-US" sz="1500" dirty="0"/>
              <a:t>: </a:t>
            </a:r>
            <a:r>
              <a:rPr lang="en-US" sz="1500" dirty="0" err="1"/>
              <a:t>Hapus</a:t>
            </a:r>
            <a:r>
              <a:rPr lang="en-US" sz="1500" dirty="0"/>
              <a:t> data pada </a:t>
            </a:r>
            <a:r>
              <a:rPr lang="en-US" sz="1500" dirty="0" err="1"/>
              <a:t>indeks</a:t>
            </a:r>
            <a:r>
              <a:rPr lang="en-US" sz="1500" dirty="0"/>
              <a:t> </a:t>
            </a:r>
            <a:r>
              <a:rPr lang="en-US" sz="1500" dirty="0" err="1"/>
              <a:t>tersebut</a:t>
            </a:r>
            <a:r>
              <a:rPr lang="en-US" sz="1500" dirty="0"/>
              <a:t>.</a:t>
            </a:r>
          </a:p>
          <a:p>
            <a:r>
              <a:rPr lang="en-US" sz="1500" dirty="0"/>
              <a:t>Akhir: Proses </a:t>
            </a:r>
            <a:r>
              <a:rPr lang="en-US" sz="1500" dirty="0" err="1"/>
              <a:t>selesai</a:t>
            </a:r>
            <a:r>
              <a:rPr lang="en-US" sz="1500" dirty="0"/>
              <a:t>.</a:t>
            </a:r>
            <a:endParaRPr lang="en-ID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6355E-20FB-4FCA-A110-1043C006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1" y="803000"/>
            <a:ext cx="2600802" cy="39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1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2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pic>
        <p:nvPicPr>
          <p:cNvPr id="1115" name="Google Shape;1115;p5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5789" y="1368690"/>
            <a:ext cx="5205412" cy="240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Definisi</a:t>
            </a:r>
            <a:endParaRPr b="1"/>
          </a:p>
        </p:txBody>
      </p:sp>
      <p:sp>
        <p:nvSpPr>
          <p:cNvPr id="105" name="Google Shape;105;p5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Linked list</a:t>
            </a:r>
            <a:r>
              <a:rPr lang="en-US" sz="1800" dirty="0"/>
              <a:t>: </a:t>
            </a:r>
            <a:r>
              <a:rPr lang="en-US" sz="1800" dirty="0" err="1"/>
              <a:t>struktur</a:t>
            </a:r>
            <a:r>
              <a:rPr lang="en-US" sz="1800" dirty="0"/>
              <a:t> data linier yang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node yang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yang </a:t>
            </a:r>
            <a:r>
              <a:rPr lang="en-US" sz="1800" dirty="0" err="1"/>
              <a:t>menempati</a:t>
            </a:r>
            <a:r>
              <a:rPr lang="en-US" sz="1800" dirty="0"/>
              <a:t> </a:t>
            </a:r>
            <a:r>
              <a:rPr lang="en-US" sz="1800" dirty="0" err="1"/>
              <a:t>alokasi</a:t>
            </a:r>
            <a:r>
              <a:rPr lang="en-US" sz="1800" dirty="0"/>
              <a:t> </a:t>
            </a:r>
            <a:r>
              <a:rPr lang="en-US" sz="1800" dirty="0" err="1"/>
              <a:t>memori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. </a:t>
            </a:r>
            <a:endParaRPr sz="18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Node</a:t>
            </a:r>
            <a:r>
              <a:rPr lang="en-US" sz="1800" dirty="0"/>
              <a:t>: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 data yang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dua </a:t>
            </a:r>
            <a:r>
              <a:rPr lang="en-US" sz="1800" dirty="0" err="1"/>
              <a:t>bagian</a:t>
            </a:r>
            <a:r>
              <a:rPr lang="en-US" sz="1800" dirty="0"/>
              <a:t>/field.</a:t>
            </a:r>
            <a:endParaRPr sz="1800" dirty="0"/>
          </a:p>
          <a:p>
            <a:pPr marL="742950" lvl="1" indent="-285750"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b="1" dirty="0"/>
              <a:t>Field 1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data/</a:t>
            </a:r>
            <a:r>
              <a:rPr lang="en-US" dirty="0" err="1"/>
              <a:t>nilai</a:t>
            </a:r>
            <a:r>
              <a:rPr lang="en-US" dirty="0"/>
              <a:t>.</a:t>
            </a:r>
            <a:endParaRPr dirty="0"/>
          </a:p>
          <a:p>
            <a:pPr marL="742950" lvl="1" indent="-285750"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b="1" dirty="0"/>
              <a:t>Field 2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pointer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endParaRPr lang="en-US" dirty="0"/>
          </a:p>
          <a:p>
            <a:pPr marL="171450" lvl="0" indent="-171481">
              <a:buSzPct val="100000"/>
            </a:pPr>
            <a:r>
              <a:rPr lang="en-US" sz="1800" dirty="0"/>
              <a:t>Node </a:t>
            </a:r>
            <a:r>
              <a:rPr lang="en-US" sz="1800" dirty="0" err="1"/>
              <a:t>pertama</a:t>
            </a:r>
            <a:r>
              <a:rPr lang="en-US" sz="1800" dirty="0"/>
              <a:t> pada Linked List </a:t>
            </a:r>
            <a:r>
              <a:rPr lang="en-US" sz="1800" dirty="0" err="1"/>
              <a:t>disebut</a:t>
            </a:r>
            <a:r>
              <a:rPr lang="en-US" sz="1800" dirty="0"/>
              <a:t> head.</a:t>
            </a:r>
          </a:p>
          <a:p>
            <a:pPr marL="171450" lvl="0" indent="-171481">
              <a:buSzPct val="100000"/>
            </a:pPr>
            <a:r>
              <a:rPr lang="en-US" sz="1800" dirty="0"/>
              <a:t>Node </a:t>
            </a:r>
            <a:r>
              <a:rPr lang="en-US" sz="1800" dirty="0" err="1"/>
              <a:t>terakhir</a:t>
            </a:r>
            <a:r>
              <a:rPr lang="en-US" sz="1800" dirty="0"/>
              <a:t> pada Linked List </a:t>
            </a:r>
            <a:r>
              <a:rPr lang="en-US" sz="1800" dirty="0" err="1"/>
              <a:t>disebut</a:t>
            </a:r>
            <a:r>
              <a:rPr lang="en-US" sz="1800" dirty="0"/>
              <a:t> tail</a:t>
            </a:r>
          </a:p>
          <a:p>
            <a:pPr marL="171450" lvl="0" indent="-171481">
              <a:buSzPct val="100000"/>
            </a:pPr>
            <a:r>
              <a:rPr lang="en-US" sz="1800" dirty="0"/>
              <a:t>Jika Linked List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head dan tail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Array vs Linked List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506E2-E486-7B30-9659-4F95C969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1268016"/>
            <a:ext cx="700087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Array VS Linked List</a:t>
            </a:r>
            <a:endParaRPr/>
          </a:p>
        </p:txBody>
      </p:sp>
      <p:graphicFrame>
        <p:nvGraphicFramePr>
          <p:cNvPr id="125" name="Google Shape;125;p8"/>
          <p:cNvGraphicFramePr/>
          <p:nvPr>
            <p:extLst>
              <p:ext uri="{D42A27DB-BD31-4B8C-83A1-F6EECF244321}">
                <p14:modId xmlns:p14="http://schemas.microsoft.com/office/powerpoint/2010/main" val="810366470"/>
              </p:ext>
            </p:extLst>
          </p:nvPr>
        </p:nvGraphicFramePr>
        <p:xfrm>
          <a:off x="720725" y="1168400"/>
          <a:ext cx="7886700" cy="2175535"/>
        </p:xfrm>
        <a:graphic>
          <a:graphicData uri="http://schemas.openxmlformats.org/drawingml/2006/table">
            <a:tbl>
              <a:tblPr firstRow="1" bandRow="1">
                <a:noFill/>
                <a:tableStyleId>{9C69603B-356B-40A3-A7C2-FD9763E1E0E8}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ARRAY</a:t>
                      </a:r>
                      <a:endParaRPr sz="17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LINKED LIST</a:t>
                      </a:r>
                      <a:endParaRPr sz="17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/>
                        <a:t>Statis</a:t>
                      </a:r>
                      <a:endParaRPr sz="17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Dinamis</a:t>
                      </a:r>
                      <a:endParaRPr sz="17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/>
                        <a:t>Penambahan</a:t>
                      </a:r>
                      <a:r>
                        <a:rPr lang="en-US" sz="1700" dirty="0"/>
                        <a:t>/</a:t>
                      </a:r>
                      <a:r>
                        <a:rPr lang="en-US" sz="1700" dirty="0" err="1"/>
                        <a:t>penghapusan</a:t>
                      </a:r>
                      <a:r>
                        <a:rPr lang="en-US" sz="1700" dirty="0"/>
                        <a:t> data </a:t>
                      </a:r>
                      <a:r>
                        <a:rPr lang="en-US" sz="1700" dirty="0" err="1"/>
                        <a:t>terbatas</a:t>
                      </a:r>
                      <a:endParaRPr sz="17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/>
                        <a:t>Penambahan</a:t>
                      </a:r>
                      <a:r>
                        <a:rPr lang="en-US" sz="1700" dirty="0"/>
                        <a:t>/</a:t>
                      </a:r>
                      <a:r>
                        <a:rPr lang="en-US" sz="1700" dirty="0" err="1"/>
                        <a:t>penghapusan</a:t>
                      </a:r>
                      <a:r>
                        <a:rPr lang="en-US" sz="1700" dirty="0"/>
                        <a:t> data </a:t>
                      </a:r>
                      <a:r>
                        <a:rPr lang="en-US" sz="1700" dirty="0" err="1"/>
                        <a:t>tidak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terbatas</a:t>
                      </a:r>
                      <a:endParaRPr sz="1700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/>
                        <a:t>Random access</a:t>
                      </a:r>
                      <a:endParaRPr sz="17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/>
                        <a:t>Sequential access</a:t>
                      </a:r>
                      <a:endParaRPr sz="1700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/>
                        <a:t>Elemen-elemennya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terletak</a:t>
                      </a:r>
                      <a:r>
                        <a:rPr lang="en-US" sz="1700" dirty="0"/>
                        <a:t> pada </a:t>
                      </a:r>
                      <a:r>
                        <a:rPr lang="en-US" sz="1700" dirty="0" err="1"/>
                        <a:t>lokasi</a:t>
                      </a:r>
                      <a:r>
                        <a:rPr lang="en-US" sz="1700" dirty="0"/>
                        <a:t> memory yang </a:t>
                      </a:r>
                      <a:r>
                        <a:rPr lang="en-US" sz="1700" dirty="0" err="1"/>
                        <a:t>berurutan</a:t>
                      </a:r>
                      <a:endParaRPr sz="17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/>
                        <a:t>Elemen-elemennya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bisa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jadi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terletak</a:t>
                      </a:r>
                      <a:r>
                        <a:rPr lang="en-US" sz="1700" dirty="0"/>
                        <a:t> pada </a:t>
                      </a:r>
                      <a:r>
                        <a:rPr lang="en-US" sz="1700" dirty="0" err="1"/>
                        <a:t>lokasi</a:t>
                      </a:r>
                      <a:r>
                        <a:rPr lang="en-US" sz="1700" dirty="0"/>
                        <a:t> memory yang </a:t>
                      </a:r>
                      <a:r>
                        <a:rPr lang="en-US" sz="1700" dirty="0" err="1"/>
                        <a:t>saling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berjauhan</a:t>
                      </a:r>
                      <a:endParaRPr sz="1700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37074015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/>
              <a:t>Array Vs Linked List</a:t>
            </a:r>
            <a:endParaRPr b="1" dirty="0"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non-contiguously.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lokasi</a:t>
            </a:r>
            <a:r>
              <a:rPr lang="en-US" dirty="0"/>
              <a:t> memory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berjauhan</a:t>
            </a:r>
            <a:r>
              <a:rPr lang="en-US" dirty="0"/>
              <a:t>.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lokasi</a:t>
            </a:r>
            <a:r>
              <a:rPr lang="en-US" dirty="0"/>
              <a:t> memory yang </a:t>
            </a:r>
            <a:r>
              <a:rPr lang="en-US" dirty="0" err="1"/>
              <a:t>berurutan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34" name="Google Shape;134;p9"/>
          <p:cNvGrpSpPr/>
          <p:nvPr/>
        </p:nvGrpSpPr>
        <p:grpSpPr>
          <a:xfrm>
            <a:off x="2107406" y="2893220"/>
            <a:ext cx="5133975" cy="411956"/>
            <a:chOff x="816" y="1666"/>
            <a:chExt cx="4312" cy="346"/>
          </a:xfrm>
        </p:grpSpPr>
        <p:sp>
          <p:nvSpPr>
            <p:cNvPr id="135" name="Google Shape;135;p9"/>
            <p:cNvSpPr/>
            <p:nvPr/>
          </p:nvSpPr>
          <p:spPr>
            <a:xfrm>
              <a:off x="816" y="1680"/>
              <a:ext cx="4312" cy="32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" name="Google Shape;136;p9"/>
            <p:cNvCxnSpPr/>
            <p:nvPr/>
          </p:nvCxnSpPr>
          <p:spPr>
            <a:xfrm>
              <a:off x="110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9"/>
            <p:cNvCxnSpPr/>
            <p:nvPr/>
          </p:nvCxnSpPr>
          <p:spPr>
            <a:xfrm>
              <a:off x="138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9"/>
            <p:cNvCxnSpPr/>
            <p:nvPr/>
          </p:nvCxnSpPr>
          <p:spPr>
            <a:xfrm>
              <a:off x="167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9"/>
            <p:cNvCxnSpPr/>
            <p:nvPr/>
          </p:nvCxnSpPr>
          <p:spPr>
            <a:xfrm>
              <a:off x="196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9"/>
            <p:cNvCxnSpPr/>
            <p:nvPr/>
          </p:nvCxnSpPr>
          <p:spPr>
            <a:xfrm>
              <a:off x="2252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9"/>
            <p:cNvCxnSpPr/>
            <p:nvPr/>
          </p:nvCxnSpPr>
          <p:spPr>
            <a:xfrm>
              <a:off x="254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9"/>
            <p:cNvCxnSpPr/>
            <p:nvPr/>
          </p:nvCxnSpPr>
          <p:spPr>
            <a:xfrm>
              <a:off x="282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9"/>
            <p:cNvCxnSpPr/>
            <p:nvPr/>
          </p:nvCxnSpPr>
          <p:spPr>
            <a:xfrm>
              <a:off x="311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9"/>
            <p:cNvCxnSpPr/>
            <p:nvPr/>
          </p:nvCxnSpPr>
          <p:spPr>
            <a:xfrm>
              <a:off x="340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9"/>
            <p:cNvCxnSpPr/>
            <p:nvPr/>
          </p:nvCxnSpPr>
          <p:spPr>
            <a:xfrm>
              <a:off x="3692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9"/>
            <p:cNvCxnSpPr/>
            <p:nvPr/>
          </p:nvCxnSpPr>
          <p:spPr>
            <a:xfrm>
              <a:off x="398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426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455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484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" name="Google Shape;150;p9"/>
            <p:cNvSpPr/>
            <p:nvPr/>
          </p:nvSpPr>
          <p:spPr>
            <a:xfrm>
              <a:off x="898" y="1666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98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138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474" y="1714"/>
              <a:ext cx="214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762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050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2085975" y="3846911"/>
            <a:ext cx="5166122" cy="411956"/>
            <a:chOff x="720" y="3394"/>
            <a:chExt cx="4339" cy="346"/>
          </a:xfrm>
        </p:grpSpPr>
        <p:sp>
          <p:nvSpPr>
            <p:cNvPr id="157" name="Google Shape;157;p9"/>
            <p:cNvSpPr/>
            <p:nvPr/>
          </p:nvSpPr>
          <p:spPr>
            <a:xfrm>
              <a:off x="720" y="3408"/>
              <a:ext cx="4312" cy="32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9"/>
            <p:cNvCxnSpPr/>
            <p:nvPr/>
          </p:nvCxnSpPr>
          <p:spPr>
            <a:xfrm>
              <a:off x="100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9"/>
            <p:cNvCxnSpPr/>
            <p:nvPr/>
          </p:nvCxnSpPr>
          <p:spPr>
            <a:xfrm>
              <a:off x="129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9"/>
            <p:cNvCxnSpPr/>
            <p:nvPr/>
          </p:nvCxnSpPr>
          <p:spPr>
            <a:xfrm>
              <a:off x="158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9"/>
            <p:cNvCxnSpPr/>
            <p:nvPr/>
          </p:nvCxnSpPr>
          <p:spPr>
            <a:xfrm>
              <a:off x="186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9"/>
            <p:cNvCxnSpPr/>
            <p:nvPr/>
          </p:nvCxnSpPr>
          <p:spPr>
            <a:xfrm>
              <a:off x="2156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9"/>
            <p:cNvCxnSpPr/>
            <p:nvPr/>
          </p:nvCxnSpPr>
          <p:spPr>
            <a:xfrm>
              <a:off x="244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9"/>
            <p:cNvCxnSpPr/>
            <p:nvPr/>
          </p:nvCxnSpPr>
          <p:spPr>
            <a:xfrm>
              <a:off x="273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9"/>
            <p:cNvCxnSpPr/>
            <p:nvPr/>
          </p:nvCxnSpPr>
          <p:spPr>
            <a:xfrm>
              <a:off x="302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330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3596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388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417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446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474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" name="Google Shape;172;p9"/>
            <p:cNvSpPr/>
            <p:nvPr/>
          </p:nvSpPr>
          <p:spPr>
            <a:xfrm>
              <a:off x="802" y="3394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802" y="3442"/>
              <a:ext cx="214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954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106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970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834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sp>
        <p:nvSpPr>
          <p:cNvPr id="178" name="Google Shape;178;p9"/>
          <p:cNvSpPr txBox="1"/>
          <p:nvPr/>
        </p:nvSpPr>
        <p:spPr>
          <a:xfrm>
            <a:off x="3707607" y="3374231"/>
            <a:ext cx="140775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representation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3700463" y="4382691"/>
            <a:ext cx="168668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representation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Kelebihan &amp; Kekurangan Linked Lists</a:t>
            </a:r>
            <a:endParaRPr b="1"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 err="1"/>
              <a:t>Kelebihan</a:t>
            </a:r>
            <a:r>
              <a:rPr lang="en-US" sz="2000" dirty="0"/>
              <a:t>: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dinamis</a:t>
            </a:r>
            <a:r>
              <a:rPr lang="en-US" sz="2000" dirty="0"/>
              <a:t>, </a:t>
            </a:r>
            <a:r>
              <a:rPr lang="en-US" sz="2000" dirty="0" err="1"/>
              <a:t>jumlah</a:t>
            </a:r>
            <a:r>
              <a:rPr lang="en-US" sz="2000" dirty="0"/>
              <a:t> node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bertambah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data.</a:t>
            </a:r>
            <a:endParaRPr sz="20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 err="1"/>
              <a:t>Kekurangan</a:t>
            </a:r>
            <a:r>
              <a:rPr lang="en-US" sz="2000" dirty="0"/>
              <a:t>: </a:t>
            </a: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data </a:t>
            </a:r>
            <a:r>
              <a:rPr lang="en-US" sz="2000" dirty="0" err="1"/>
              <a:t>berdasarkan</a:t>
            </a:r>
            <a:r>
              <a:rPr lang="en-US" sz="2000" dirty="0"/>
              <a:t> index. Jika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proses traverse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head </a:t>
            </a:r>
            <a:r>
              <a:rPr lang="en-US" sz="2000" dirty="0" err="1"/>
              <a:t>ke</a:t>
            </a:r>
            <a:r>
              <a:rPr lang="en-US" sz="2000" dirty="0"/>
              <a:t> node-node </a:t>
            </a:r>
            <a:r>
              <a:rPr lang="en-US" sz="2000" dirty="0" err="1"/>
              <a:t>berikutnya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urut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data/index yang </a:t>
            </a:r>
            <a:r>
              <a:rPr lang="en-US" sz="2000" dirty="0" err="1"/>
              <a:t>diinginkan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1917</Words>
  <Application>Microsoft Office PowerPoint</Application>
  <PresentationFormat>On-screen Show (16:9)</PresentationFormat>
  <Paragraphs>324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Lato</vt:lpstr>
      <vt:lpstr>Calibri</vt:lpstr>
      <vt:lpstr>Arial</vt:lpstr>
      <vt:lpstr>Verdana</vt:lpstr>
      <vt:lpstr>Fjalla One</vt:lpstr>
      <vt:lpstr>Roboto Condensed</vt:lpstr>
      <vt:lpstr>Times New Roman</vt:lpstr>
      <vt:lpstr>Wingdings</vt:lpstr>
      <vt:lpstr>Theme1</vt:lpstr>
      <vt:lpstr>Linked List</vt:lpstr>
      <vt:lpstr>Jenis Struktur Data</vt:lpstr>
      <vt:lpstr>Capaian Pembelajaran</vt:lpstr>
      <vt:lpstr>Pengantar</vt:lpstr>
      <vt:lpstr>Definisi</vt:lpstr>
      <vt:lpstr>Array vs Linked List</vt:lpstr>
      <vt:lpstr>Array VS Linked List</vt:lpstr>
      <vt:lpstr>Array Vs Linked List</vt:lpstr>
      <vt:lpstr>Kelebihan &amp; Kekurangan Linked Lists</vt:lpstr>
      <vt:lpstr>Jenis-Jenis Linked Lists</vt:lpstr>
      <vt:lpstr>Gambaran Struktur Node</vt:lpstr>
      <vt:lpstr>Konsep Single Linked Lists</vt:lpstr>
      <vt:lpstr>Konsep Single Linked Lists</vt:lpstr>
      <vt:lpstr>Ilustrasi Single Linked List</vt:lpstr>
      <vt:lpstr>Implementasi Node</vt:lpstr>
      <vt:lpstr>Head</vt:lpstr>
      <vt:lpstr>Implementasi LinkedList</vt:lpstr>
      <vt:lpstr>Contoh</vt:lpstr>
      <vt:lpstr>Cara Kerja Linked Lists</vt:lpstr>
      <vt:lpstr>Operasi pada Linked Lists</vt:lpstr>
      <vt:lpstr>Operasi isEmpty()</vt:lpstr>
      <vt:lpstr>Proses Traverse pada Linked List</vt:lpstr>
      <vt:lpstr>Fungsi print()</vt:lpstr>
      <vt:lpstr>Operasi Penambahan</vt:lpstr>
      <vt:lpstr>Fungsi addFirst()</vt:lpstr>
      <vt:lpstr>Ilustrasi : addFirst(x)</vt:lpstr>
      <vt:lpstr>Fungsi addFirst()</vt:lpstr>
      <vt:lpstr>Fungsi addLast()</vt:lpstr>
      <vt:lpstr>Ilustrasi : addLast()</vt:lpstr>
      <vt:lpstr>Fungsi addLast()</vt:lpstr>
      <vt:lpstr>Fungsi insertAfter()</vt:lpstr>
      <vt:lpstr>Ilustrasi : Insert After()</vt:lpstr>
      <vt:lpstr>Fungsi insertAfter()</vt:lpstr>
      <vt:lpstr>Operasi Penghapusan</vt:lpstr>
      <vt:lpstr>Langkah-langkah menghapus elemen</vt:lpstr>
      <vt:lpstr>Fungsi removeFirst()</vt:lpstr>
      <vt:lpstr>Fungsi removeFirst()</vt:lpstr>
      <vt:lpstr>Fungsi removeLast()</vt:lpstr>
      <vt:lpstr>Fungsi removeLast()</vt:lpstr>
      <vt:lpstr>Fungsi remove()</vt:lpstr>
      <vt:lpstr>Fungsi remove()</vt:lpstr>
      <vt:lpstr>Operasi Linked List dengan Index</vt:lpstr>
      <vt:lpstr>Latihan</vt:lpstr>
      <vt:lpstr>Linked list berisi 4 node:  [100] &lt;-&gt; [200] &lt;-&gt; [300] &lt;-&gt; [400] </vt:lpstr>
      <vt:lpstr>Latihan (2)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HP</dc:creator>
  <cp:lastModifiedBy>fitri cahyaniati</cp:lastModifiedBy>
  <cp:revision>127</cp:revision>
  <dcterms:modified xsi:type="dcterms:W3CDTF">2024-05-19T13:51:41Z</dcterms:modified>
</cp:coreProperties>
</file>