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5" r:id="rId3"/>
    <p:sldId id="266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4C068-D6AF-4CA6-8C54-B48707B8FC84}" v="12" dt="2023-03-28T02:02:14.4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hel Maulana Fahrezi" userId="a738f92c-3fcc-4d21-9cf1-de181276d6ac" providerId="ADAL" clId="{18B4C068-D6AF-4CA6-8C54-B48707B8FC84}"/>
    <pc:docChg chg="undo redo custSel addSld delSld modSld sldOrd">
      <pc:chgData name="Marchel Maulana Fahrezi" userId="a738f92c-3fcc-4d21-9cf1-de181276d6ac" providerId="ADAL" clId="{18B4C068-D6AF-4CA6-8C54-B48707B8FC84}" dt="2023-03-28T02:05:23.488" v="485" actId="123"/>
      <pc:docMkLst>
        <pc:docMk/>
      </pc:docMkLst>
      <pc:sldChg chg="modSp del mod setBg setFolMasterObjs">
        <pc:chgData name="Marchel Maulana Fahrezi" userId="a738f92c-3fcc-4d21-9cf1-de181276d6ac" providerId="ADAL" clId="{18B4C068-D6AF-4CA6-8C54-B48707B8FC84}" dt="2023-03-28T02:01:39.259" v="443" actId="47"/>
        <pc:sldMkLst>
          <pc:docMk/>
          <pc:sldMk cId="0" sldId="256"/>
        </pc:sldMkLst>
        <pc:spChg chg="mod">
          <ac:chgData name="Marchel Maulana Fahrezi" userId="a738f92c-3fcc-4d21-9cf1-de181276d6ac" providerId="ADAL" clId="{18B4C068-D6AF-4CA6-8C54-B48707B8FC84}" dt="2023-03-28T01:14:19.558" v="134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rchel Maulana Fahrezi" userId="a738f92c-3fcc-4d21-9cf1-de181276d6ac" providerId="ADAL" clId="{18B4C068-D6AF-4CA6-8C54-B48707B8FC84}" dt="2023-03-28T01:14:19.558" v="134" actId="2660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chel Maulana Fahrezi" userId="a738f92c-3fcc-4d21-9cf1-de181276d6ac" providerId="ADAL" clId="{18B4C068-D6AF-4CA6-8C54-B48707B8FC84}" dt="2023-03-28T01:14:19.558" v="134" actId="26606"/>
          <ac:spMkLst>
            <pc:docMk/>
            <pc:sldMk cId="0" sldId="256"/>
            <ac:spMk id="5" creationId="{00000000-0000-0000-0000-000000000000}"/>
          </ac:spMkLst>
        </pc:spChg>
        <pc:picChg chg="mod">
          <ac:chgData name="Marchel Maulana Fahrezi" userId="a738f92c-3fcc-4d21-9cf1-de181276d6ac" providerId="ADAL" clId="{18B4C068-D6AF-4CA6-8C54-B48707B8FC84}" dt="2023-03-28T01:14:19.558" v="134" actId="26606"/>
          <ac:picMkLst>
            <pc:docMk/>
            <pc:sldMk cId="0" sldId="256"/>
            <ac:picMk id="3" creationId="{00000000-0000-0000-0000-000000000000}"/>
          </ac:picMkLst>
        </pc:picChg>
      </pc:sldChg>
      <pc:sldChg chg="addSp delSp mod">
        <pc:chgData name="Marchel Maulana Fahrezi" userId="a738f92c-3fcc-4d21-9cf1-de181276d6ac" providerId="ADAL" clId="{18B4C068-D6AF-4CA6-8C54-B48707B8FC84}" dt="2023-03-27T01:49:37.997" v="43" actId="26606"/>
        <pc:sldMkLst>
          <pc:docMk/>
          <pc:sldMk cId="0" sldId="258"/>
        </pc:sldMkLst>
        <pc:spChg chg="add del">
          <ac:chgData name="Marchel Maulana Fahrezi" userId="a738f92c-3fcc-4d21-9cf1-de181276d6ac" providerId="ADAL" clId="{18B4C068-D6AF-4CA6-8C54-B48707B8FC84}" dt="2023-03-27T01:49:37.997" v="43" actId="26606"/>
          <ac:spMkLst>
            <pc:docMk/>
            <pc:sldMk cId="0" sldId="258"/>
            <ac:spMk id="10" creationId="{00000000-0000-0000-0000-000000000000}"/>
          </ac:spMkLst>
        </pc:spChg>
        <pc:graphicFrameChg chg="add del">
          <ac:chgData name="Marchel Maulana Fahrezi" userId="a738f92c-3fcc-4d21-9cf1-de181276d6ac" providerId="ADAL" clId="{18B4C068-D6AF-4CA6-8C54-B48707B8FC84}" dt="2023-03-27T01:49:37.997" v="43" actId="26606"/>
          <ac:graphicFrameMkLst>
            <pc:docMk/>
            <pc:sldMk cId="0" sldId="258"/>
            <ac:graphicFrameMk id="13" creationId="{1EC999F7-8635-94E3-C4EC-A7168B76B2C6}"/>
          </ac:graphicFrameMkLst>
        </pc:graphicFrameChg>
      </pc:sldChg>
      <pc:sldChg chg="addSp delSp mod">
        <pc:chgData name="Marchel Maulana Fahrezi" userId="a738f92c-3fcc-4d21-9cf1-de181276d6ac" providerId="ADAL" clId="{18B4C068-D6AF-4CA6-8C54-B48707B8FC84}" dt="2023-03-27T01:49:43.175" v="44" actId="26606"/>
        <pc:sldMkLst>
          <pc:docMk/>
          <pc:sldMk cId="0" sldId="259"/>
        </pc:sldMkLst>
        <pc:spChg chg="add del">
          <ac:chgData name="Marchel Maulana Fahrezi" userId="a738f92c-3fcc-4d21-9cf1-de181276d6ac" providerId="ADAL" clId="{18B4C068-D6AF-4CA6-8C54-B48707B8FC84}" dt="2023-03-27T01:49:43.175" v="44" actId="26606"/>
          <ac:spMkLst>
            <pc:docMk/>
            <pc:sldMk cId="0" sldId="259"/>
            <ac:spMk id="10" creationId="{00000000-0000-0000-0000-000000000000}"/>
          </ac:spMkLst>
        </pc:spChg>
        <pc:graphicFrameChg chg="add del">
          <ac:chgData name="Marchel Maulana Fahrezi" userId="a738f92c-3fcc-4d21-9cf1-de181276d6ac" providerId="ADAL" clId="{18B4C068-D6AF-4CA6-8C54-B48707B8FC84}" dt="2023-03-27T01:49:25.276" v="38" actId="26606"/>
          <ac:graphicFrameMkLst>
            <pc:docMk/>
            <pc:sldMk cId="0" sldId="259"/>
            <ac:graphicFrameMk id="15" creationId="{34824C04-DF17-403C-DE03-48E74F8F9E02}"/>
          </ac:graphicFrameMkLst>
        </pc:graphicFrameChg>
        <pc:graphicFrameChg chg="add del">
          <ac:chgData name="Marchel Maulana Fahrezi" userId="a738f92c-3fcc-4d21-9cf1-de181276d6ac" providerId="ADAL" clId="{18B4C068-D6AF-4CA6-8C54-B48707B8FC84}" dt="2023-03-27T01:49:25.796" v="40" actId="26606"/>
          <ac:graphicFrameMkLst>
            <pc:docMk/>
            <pc:sldMk cId="0" sldId="259"/>
            <ac:graphicFrameMk id="17" creationId="{70F5C412-A568-44BB-C665-A37ABCDF2250}"/>
          </ac:graphicFrameMkLst>
        </pc:graphicFrameChg>
        <pc:graphicFrameChg chg="add del">
          <ac:chgData name="Marchel Maulana Fahrezi" userId="a738f92c-3fcc-4d21-9cf1-de181276d6ac" providerId="ADAL" clId="{18B4C068-D6AF-4CA6-8C54-B48707B8FC84}" dt="2023-03-27T01:49:43.175" v="44" actId="26606"/>
          <ac:graphicFrameMkLst>
            <pc:docMk/>
            <pc:sldMk cId="0" sldId="259"/>
            <ac:graphicFrameMk id="19" creationId="{34824C04-DF17-403C-DE03-48E74F8F9E02}"/>
          </ac:graphicFrameMkLst>
        </pc:graphicFrameChg>
      </pc:sldChg>
      <pc:sldChg chg="modSp mod">
        <pc:chgData name="Marchel Maulana Fahrezi" userId="a738f92c-3fcc-4d21-9cf1-de181276d6ac" providerId="ADAL" clId="{18B4C068-D6AF-4CA6-8C54-B48707B8FC84}" dt="2023-03-28T02:05:23.488" v="485" actId="123"/>
        <pc:sldMkLst>
          <pc:docMk/>
          <pc:sldMk cId="0" sldId="260"/>
        </pc:sldMkLst>
        <pc:spChg chg="mod">
          <ac:chgData name="Marchel Maulana Fahrezi" userId="a738f92c-3fcc-4d21-9cf1-de181276d6ac" providerId="ADAL" clId="{18B4C068-D6AF-4CA6-8C54-B48707B8FC84}" dt="2023-03-28T02:05:23.488" v="485" actId="123"/>
          <ac:spMkLst>
            <pc:docMk/>
            <pc:sldMk cId="0" sldId="260"/>
            <ac:spMk id="7" creationId="{00000000-0000-0000-0000-000000000000}"/>
          </ac:spMkLst>
        </pc:spChg>
      </pc:sldChg>
      <pc:sldChg chg="new del ord">
        <pc:chgData name="Marchel Maulana Fahrezi" userId="a738f92c-3fcc-4d21-9cf1-de181276d6ac" providerId="ADAL" clId="{18B4C068-D6AF-4CA6-8C54-B48707B8FC84}" dt="2023-03-28T01:13:37.365" v="51" actId="47"/>
        <pc:sldMkLst>
          <pc:docMk/>
          <pc:sldMk cId="1912268626" sldId="263"/>
        </pc:sldMkLst>
      </pc:sldChg>
      <pc:sldChg chg="add">
        <pc:chgData name="Marchel Maulana Fahrezi" userId="a738f92c-3fcc-4d21-9cf1-de181276d6ac" providerId="ADAL" clId="{18B4C068-D6AF-4CA6-8C54-B48707B8FC84}" dt="2023-03-28T01:13:36.349" v="50"/>
        <pc:sldMkLst>
          <pc:docMk/>
          <pc:sldMk cId="3297182830" sldId="264"/>
        </pc:sldMkLst>
      </pc:sldChg>
      <pc:sldChg chg="addSp delSp modSp new mod setBg">
        <pc:chgData name="Marchel Maulana Fahrezi" userId="a738f92c-3fcc-4d21-9cf1-de181276d6ac" providerId="ADAL" clId="{18B4C068-D6AF-4CA6-8C54-B48707B8FC84}" dt="2023-03-28T02:02:14.425" v="456" actId="20577"/>
        <pc:sldMkLst>
          <pc:docMk/>
          <pc:sldMk cId="686741339" sldId="265"/>
        </pc:sldMkLst>
        <pc:spChg chg="mod">
          <ac:chgData name="Marchel Maulana Fahrezi" userId="a738f92c-3fcc-4d21-9cf1-de181276d6ac" providerId="ADAL" clId="{18B4C068-D6AF-4CA6-8C54-B48707B8FC84}" dt="2023-03-28T01:23:22.851" v="309" actId="26606"/>
          <ac:spMkLst>
            <pc:docMk/>
            <pc:sldMk cId="686741339" sldId="265"/>
            <ac:spMk id="2" creationId="{66E36ED7-1160-71B2-9811-9594AD6213FB}"/>
          </ac:spMkLst>
        </pc:spChg>
        <pc:spChg chg="add del mod">
          <ac:chgData name="Marchel Maulana Fahrezi" userId="a738f92c-3fcc-4d21-9cf1-de181276d6ac" providerId="ADAL" clId="{18B4C068-D6AF-4CA6-8C54-B48707B8FC84}" dt="2023-03-28T02:02:05.080" v="448" actId="26606"/>
          <ac:spMkLst>
            <pc:docMk/>
            <pc:sldMk cId="686741339" sldId="265"/>
            <ac:spMk id="3" creationId="{6A459554-AE04-8598-92BE-0F75A00D1C3A}"/>
          </ac:spMkLst>
        </pc:spChg>
        <pc:spChg chg="add del">
          <ac:chgData name="Marchel Maulana Fahrezi" userId="a738f92c-3fcc-4d21-9cf1-de181276d6ac" providerId="ADAL" clId="{18B4C068-D6AF-4CA6-8C54-B48707B8FC84}" dt="2023-03-28T01:23:22.851" v="309" actId="26606"/>
          <ac:spMkLst>
            <pc:docMk/>
            <pc:sldMk cId="686741339" sldId="265"/>
            <ac:spMk id="8" creationId="{43C823D3-D619-407C-89E0-C6F6B1E7A42A}"/>
          </ac:spMkLst>
        </pc:spChg>
        <pc:spChg chg="add del">
          <ac:chgData name="Marchel Maulana Fahrezi" userId="a738f92c-3fcc-4d21-9cf1-de181276d6ac" providerId="ADAL" clId="{18B4C068-D6AF-4CA6-8C54-B48707B8FC84}" dt="2023-03-28T01:23:22.851" v="309" actId="26606"/>
          <ac:spMkLst>
            <pc:docMk/>
            <pc:sldMk cId="686741339" sldId="265"/>
            <ac:spMk id="10" creationId="{047F8E3E-2FFA-4A0F-B3C7-E57ADDCFB415}"/>
          </ac:spMkLst>
        </pc:spChg>
        <pc:grpChg chg="add del">
          <ac:chgData name="Marchel Maulana Fahrezi" userId="a738f92c-3fcc-4d21-9cf1-de181276d6ac" providerId="ADAL" clId="{18B4C068-D6AF-4CA6-8C54-B48707B8FC84}" dt="2023-03-28T01:23:22.851" v="309" actId="26606"/>
          <ac:grpSpMkLst>
            <pc:docMk/>
            <pc:sldMk cId="686741339" sldId="265"/>
            <ac:grpSpMk id="12" creationId="{33D939F1-7ABE-4D0E-946A-43F37F556AFD}"/>
          </ac:grpSpMkLst>
        </pc:grpChg>
        <pc:grpChg chg="add del">
          <ac:chgData name="Marchel Maulana Fahrezi" userId="a738f92c-3fcc-4d21-9cf1-de181276d6ac" providerId="ADAL" clId="{18B4C068-D6AF-4CA6-8C54-B48707B8FC84}" dt="2023-03-28T01:23:22.851" v="309" actId="26606"/>
          <ac:grpSpMkLst>
            <pc:docMk/>
            <pc:sldMk cId="686741339" sldId="265"/>
            <ac:grpSpMk id="18" creationId="{9DB3963A-4187-4A72-9DA4-CA6BADE22931}"/>
          </ac:grpSpMkLst>
        </pc:grpChg>
        <pc:graphicFrameChg chg="add mod">
          <ac:chgData name="Marchel Maulana Fahrezi" userId="a738f92c-3fcc-4d21-9cf1-de181276d6ac" providerId="ADAL" clId="{18B4C068-D6AF-4CA6-8C54-B48707B8FC84}" dt="2023-03-28T02:02:14.425" v="456" actId="20577"/>
          <ac:graphicFrameMkLst>
            <pc:docMk/>
            <pc:sldMk cId="686741339" sldId="265"/>
            <ac:graphicFrameMk id="5" creationId="{317D5BE8-23A8-0BCA-6A66-6349E4441A68}"/>
          </ac:graphicFrameMkLst>
        </pc:graphicFrameChg>
      </pc:sldChg>
      <pc:sldChg chg="addSp delSp modSp new mod">
        <pc:chgData name="Marchel Maulana Fahrezi" userId="a738f92c-3fcc-4d21-9cf1-de181276d6ac" providerId="ADAL" clId="{18B4C068-D6AF-4CA6-8C54-B48707B8FC84}" dt="2023-03-28T01:24:46.835" v="442" actId="20577"/>
        <pc:sldMkLst>
          <pc:docMk/>
          <pc:sldMk cId="1380219440" sldId="266"/>
        </pc:sldMkLst>
        <pc:spChg chg="mod">
          <ac:chgData name="Marchel Maulana Fahrezi" userId="a738f92c-3fcc-4d21-9cf1-de181276d6ac" providerId="ADAL" clId="{18B4C068-D6AF-4CA6-8C54-B48707B8FC84}" dt="2023-03-28T01:24:46.835" v="442" actId="20577"/>
          <ac:spMkLst>
            <pc:docMk/>
            <pc:sldMk cId="1380219440" sldId="266"/>
            <ac:spMk id="2" creationId="{945D23F5-7CC7-ABE4-BA9D-9EBFCB552438}"/>
          </ac:spMkLst>
        </pc:spChg>
        <pc:spChg chg="add del mod">
          <ac:chgData name="Marchel Maulana Fahrezi" userId="a738f92c-3fcc-4d21-9cf1-de181276d6ac" providerId="ADAL" clId="{18B4C068-D6AF-4CA6-8C54-B48707B8FC84}" dt="2023-03-28T01:24:43.891" v="440" actId="26606"/>
          <ac:spMkLst>
            <pc:docMk/>
            <pc:sldMk cId="1380219440" sldId="266"/>
            <ac:spMk id="3" creationId="{F292E4DD-A4D2-6306-7A9E-7C6E8AAB84AE}"/>
          </ac:spMkLst>
        </pc:spChg>
        <pc:graphicFrameChg chg="add del">
          <ac:chgData name="Marchel Maulana Fahrezi" userId="a738f92c-3fcc-4d21-9cf1-de181276d6ac" providerId="ADAL" clId="{18B4C068-D6AF-4CA6-8C54-B48707B8FC84}" dt="2023-03-28T01:24:29.720" v="435" actId="26606"/>
          <ac:graphicFrameMkLst>
            <pc:docMk/>
            <pc:sldMk cId="1380219440" sldId="266"/>
            <ac:graphicFrameMk id="5" creationId="{7037949C-D022-18DF-DA81-783D25042D14}"/>
          </ac:graphicFrameMkLst>
        </pc:graphicFrameChg>
        <pc:graphicFrameChg chg="add">
          <ac:chgData name="Marchel Maulana Fahrezi" userId="a738f92c-3fcc-4d21-9cf1-de181276d6ac" providerId="ADAL" clId="{18B4C068-D6AF-4CA6-8C54-B48707B8FC84}" dt="2023-03-28T01:24:43.891" v="440" actId="26606"/>
          <ac:graphicFrameMkLst>
            <pc:docMk/>
            <pc:sldMk cId="1380219440" sldId="266"/>
            <ac:graphicFrameMk id="6" creationId="{EB4585C4-64F1-8DF3-35F1-4DE23610599E}"/>
          </ac:graphicFrameMkLst>
        </pc:graphicFrameChg>
      </pc:sldChg>
      <pc:sldChg chg="modSp add mod ord">
        <pc:chgData name="Marchel Maulana Fahrezi" userId="a738f92c-3fcc-4d21-9cf1-de181276d6ac" providerId="ADAL" clId="{18B4C068-D6AF-4CA6-8C54-B48707B8FC84}" dt="2023-03-28T02:01:44.145" v="447" actId="6549"/>
        <pc:sldMkLst>
          <pc:docMk/>
          <pc:sldMk cId="2600393809" sldId="267"/>
        </pc:sldMkLst>
        <pc:spChg chg="mod">
          <ac:chgData name="Marchel Maulana Fahrezi" userId="a738f92c-3fcc-4d21-9cf1-de181276d6ac" providerId="ADAL" clId="{18B4C068-D6AF-4CA6-8C54-B48707B8FC84}" dt="2023-03-28T02:01:44.145" v="447" actId="6549"/>
          <ac:spMkLst>
            <pc:docMk/>
            <pc:sldMk cId="2600393809" sldId="267"/>
            <ac:spMk id="2" creationId="{00000000-0000-0000-0000-000000000000}"/>
          </ac:spMkLst>
        </pc:spChg>
      </pc:sldChg>
    </pc:docChg>
  </pc:docChgLst>
  <pc:docChgLst>
    <pc:chgData name="Marchel Maulana Fahrezi" userId="a738f92c-3fcc-4d21-9cf1-de181276d6ac" providerId="ADAL" clId="{3D83F056-DFB3-4188-9989-F462AE0F8205}"/>
    <pc:docChg chg="undo redo custSel modSld">
      <pc:chgData name="Marchel Maulana Fahrezi" userId="a738f92c-3fcc-4d21-9cf1-de181276d6ac" providerId="ADAL" clId="{3D83F056-DFB3-4188-9989-F462AE0F8205}" dt="2023-02-24T06:31:13.954" v="24" actId="26606"/>
      <pc:docMkLst>
        <pc:docMk/>
      </pc:docMkLst>
      <pc:sldChg chg="addSp delSp mod">
        <pc:chgData name="Marchel Maulana Fahrezi" userId="a738f92c-3fcc-4d21-9cf1-de181276d6ac" providerId="ADAL" clId="{3D83F056-DFB3-4188-9989-F462AE0F8205}" dt="2023-02-24T06:31:13.954" v="24" actId="26606"/>
        <pc:sldMkLst>
          <pc:docMk/>
          <pc:sldMk cId="0" sldId="258"/>
        </pc:sldMkLst>
        <pc:spChg chg="add del">
          <ac:chgData name="Marchel Maulana Fahrezi" userId="a738f92c-3fcc-4d21-9cf1-de181276d6ac" providerId="ADAL" clId="{3D83F056-DFB3-4188-9989-F462AE0F8205}" dt="2023-02-24T06:31:13.954" v="24" actId="26606"/>
          <ac:spMkLst>
            <pc:docMk/>
            <pc:sldMk cId="0" sldId="258"/>
            <ac:spMk id="10" creationId="{00000000-0000-0000-0000-000000000000}"/>
          </ac:spMkLst>
        </pc:spChg>
        <pc:graphicFrameChg chg="add del">
          <ac:chgData name="Marchel Maulana Fahrezi" userId="a738f92c-3fcc-4d21-9cf1-de181276d6ac" providerId="ADAL" clId="{3D83F056-DFB3-4188-9989-F462AE0F8205}" dt="2023-02-24T06:31:13.954" v="24" actId="26606"/>
          <ac:graphicFrameMkLst>
            <pc:docMk/>
            <pc:sldMk cId="0" sldId="258"/>
            <ac:graphicFrameMk id="12" creationId="{67473F5D-8402-3287-A478-61E2E41C17FE}"/>
          </ac:graphicFrameMkLst>
        </pc:graphicFrameChg>
      </pc:sldChg>
      <pc:sldChg chg="addSp delSp mod">
        <pc:chgData name="Marchel Maulana Fahrezi" userId="a738f92c-3fcc-4d21-9cf1-de181276d6ac" providerId="ADAL" clId="{3D83F056-DFB3-4188-9989-F462AE0F8205}" dt="2023-02-24T06:31:13.922" v="23" actId="26606"/>
        <pc:sldMkLst>
          <pc:docMk/>
          <pc:sldMk cId="0" sldId="259"/>
        </pc:sldMkLst>
        <pc:spChg chg="add del">
          <ac:chgData name="Marchel Maulana Fahrezi" userId="a738f92c-3fcc-4d21-9cf1-de181276d6ac" providerId="ADAL" clId="{3D83F056-DFB3-4188-9989-F462AE0F8205}" dt="2023-02-24T06:31:13.922" v="23" actId="26606"/>
          <ac:spMkLst>
            <pc:docMk/>
            <pc:sldMk cId="0" sldId="259"/>
            <ac:spMk id="10" creationId="{00000000-0000-0000-0000-000000000000}"/>
          </ac:spMkLst>
        </pc:spChg>
        <pc:graphicFrameChg chg="add del">
          <ac:chgData name="Marchel Maulana Fahrezi" userId="a738f92c-3fcc-4d21-9cf1-de181276d6ac" providerId="ADAL" clId="{3D83F056-DFB3-4188-9989-F462AE0F8205}" dt="2023-02-24T06:31:13.922" v="23" actId="26606"/>
          <ac:graphicFrameMkLst>
            <pc:docMk/>
            <pc:sldMk cId="0" sldId="259"/>
            <ac:graphicFrameMk id="14" creationId="{C90DA750-174F-AB59-B529-815F87110099}"/>
          </ac:graphicFrameMkLst>
        </pc:graphicFrameChg>
      </pc:sldChg>
      <pc:sldChg chg="modSp mod">
        <pc:chgData name="Marchel Maulana Fahrezi" userId="a738f92c-3fcc-4d21-9cf1-de181276d6ac" providerId="ADAL" clId="{3D83F056-DFB3-4188-9989-F462AE0F8205}" dt="2023-02-24T06:31:13.417" v="22" actId="20577"/>
        <pc:sldMkLst>
          <pc:docMk/>
          <pc:sldMk cId="0" sldId="260"/>
        </pc:sldMkLst>
        <pc:spChg chg="mod">
          <ac:chgData name="Marchel Maulana Fahrezi" userId="a738f92c-3fcc-4d21-9cf1-de181276d6ac" providerId="ADAL" clId="{3D83F056-DFB3-4188-9989-F462AE0F8205}" dt="2023-02-24T06:31:13.417" v="22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EC896-4020-4F17-800B-E82EAEE2CD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C44B5-0D72-4DB5-A08F-678C6B884B19}">
      <dgm:prSet/>
      <dgm:spPr/>
      <dgm:t>
        <a:bodyPr/>
        <a:lstStyle/>
        <a:p>
          <a:r>
            <a:rPr lang="en-US"/>
            <a:t>Nama 		: Marchel Maulana Fahrezi</a:t>
          </a:r>
        </a:p>
      </dgm:t>
    </dgm:pt>
    <dgm:pt modelId="{2F7810EC-241A-4D62-9D0F-FC5CB71AA599}" type="parTrans" cxnId="{227B99AE-9899-44E2-9CB7-E73113CC9B37}">
      <dgm:prSet/>
      <dgm:spPr/>
      <dgm:t>
        <a:bodyPr/>
        <a:lstStyle/>
        <a:p>
          <a:endParaRPr lang="en-US"/>
        </a:p>
      </dgm:t>
    </dgm:pt>
    <dgm:pt modelId="{C99FC5F4-7B7B-44CE-83B3-4F5F61ED5B72}" type="sibTrans" cxnId="{227B99AE-9899-44E2-9CB7-E73113CC9B37}">
      <dgm:prSet/>
      <dgm:spPr/>
      <dgm:t>
        <a:bodyPr/>
        <a:lstStyle/>
        <a:p>
          <a:endParaRPr lang="en-US"/>
        </a:p>
      </dgm:t>
    </dgm:pt>
    <dgm:pt modelId="{40097A5F-9401-4C9E-971B-DB963CB23089}">
      <dgm:prSet/>
      <dgm:spPr/>
      <dgm:t>
        <a:bodyPr/>
        <a:lstStyle/>
        <a:p>
          <a:r>
            <a:rPr lang="en-US" dirty="0"/>
            <a:t>Asal		: Malang, </a:t>
          </a:r>
          <a:r>
            <a:rPr lang="en-US" dirty="0" err="1"/>
            <a:t>Jawa</a:t>
          </a:r>
          <a:r>
            <a:rPr lang="en-US" dirty="0"/>
            <a:t> Timur</a:t>
          </a:r>
        </a:p>
      </dgm:t>
    </dgm:pt>
    <dgm:pt modelId="{01F19A14-79FF-45D8-B417-571E6A5F436B}" type="parTrans" cxnId="{D3F40AB8-940A-46C6-B6F9-2ED498704DDE}">
      <dgm:prSet/>
      <dgm:spPr/>
      <dgm:t>
        <a:bodyPr/>
        <a:lstStyle/>
        <a:p>
          <a:endParaRPr lang="en-US"/>
        </a:p>
      </dgm:t>
    </dgm:pt>
    <dgm:pt modelId="{A33DC7E3-D6EA-4C38-94A1-EB503B14598F}" type="sibTrans" cxnId="{D3F40AB8-940A-46C6-B6F9-2ED498704DDE}">
      <dgm:prSet/>
      <dgm:spPr/>
      <dgm:t>
        <a:bodyPr/>
        <a:lstStyle/>
        <a:p>
          <a:endParaRPr lang="en-US"/>
        </a:p>
      </dgm:t>
    </dgm:pt>
    <dgm:pt modelId="{6A9E6288-00DC-40E5-A4CD-4076D5758AE6}">
      <dgm:prSet/>
      <dgm:spPr/>
      <dgm:t>
        <a:bodyPr/>
        <a:lstStyle/>
        <a:p>
          <a:r>
            <a:rPr lang="en-US" dirty="0" err="1"/>
            <a:t>Jabatan</a:t>
          </a:r>
          <a:r>
            <a:rPr lang="en-US" dirty="0"/>
            <a:t>		: R &amp; D Staff</a:t>
          </a:r>
        </a:p>
      </dgm:t>
    </dgm:pt>
    <dgm:pt modelId="{B7576D1B-B2AA-4B1B-9055-191DA62B97F8}" type="parTrans" cxnId="{6AE6B9DD-C8E1-42C0-87CF-8771B5EA36EC}">
      <dgm:prSet/>
      <dgm:spPr/>
      <dgm:t>
        <a:bodyPr/>
        <a:lstStyle/>
        <a:p>
          <a:endParaRPr lang="en-US"/>
        </a:p>
      </dgm:t>
    </dgm:pt>
    <dgm:pt modelId="{B048ED35-126B-4000-8A07-AACB5161D850}" type="sibTrans" cxnId="{6AE6B9DD-C8E1-42C0-87CF-8771B5EA36EC}">
      <dgm:prSet/>
      <dgm:spPr/>
      <dgm:t>
        <a:bodyPr/>
        <a:lstStyle/>
        <a:p>
          <a:endParaRPr lang="en-US"/>
        </a:p>
      </dgm:t>
    </dgm:pt>
    <dgm:pt modelId="{948144F5-0BF2-440D-B257-942499224263}">
      <dgm:prSet/>
      <dgm:spPr/>
      <dgm:t>
        <a:bodyPr/>
        <a:lstStyle/>
        <a:p>
          <a:r>
            <a:rPr lang="en-US"/>
            <a:t>Status		: Karyawan Swasta &amp; Mahasiswa</a:t>
          </a:r>
        </a:p>
      </dgm:t>
    </dgm:pt>
    <dgm:pt modelId="{0EE57263-5A0B-413E-B994-526F4185DFC4}" type="parTrans" cxnId="{C77E1B30-7E5A-4BA4-8529-B8EF62CF6959}">
      <dgm:prSet/>
      <dgm:spPr/>
      <dgm:t>
        <a:bodyPr/>
        <a:lstStyle/>
        <a:p>
          <a:endParaRPr lang="en-US"/>
        </a:p>
      </dgm:t>
    </dgm:pt>
    <dgm:pt modelId="{42701CD1-43EB-45FA-8ED8-C793E32573DC}" type="sibTrans" cxnId="{C77E1B30-7E5A-4BA4-8529-B8EF62CF6959}">
      <dgm:prSet/>
      <dgm:spPr/>
      <dgm:t>
        <a:bodyPr/>
        <a:lstStyle/>
        <a:p>
          <a:endParaRPr lang="en-US"/>
        </a:p>
      </dgm:t>
    </dgm:pt>
    <dgm:pt modelId="{DA0EF993-A243-4937-A2C3-ED26F8F044D5}" type="pres">
      <dgm:prSet presAssocID="{4EAEC896-4020-4F17-800B-E82EAEE2CD1C}" presName="linear" presStyleCnt="0">
        <dgm:presLayoutVars>
          <dgm:animLvl val="lvl"/>
          <dgm:resizeHandles val="exact"/>
        </dgm:presLayoutVars>
      </dgm:prSet>
      <dgm:spPr/>
    </dgm:pt>
    <dgm:pt modelId="{3EC3AA0C-2719-4626-AAE1-464C7402E0EE}" type="pres">
      <dgm:prSet presAssocID="{6F7C44B5-0D72-4DB5-A08F-678C6B884B1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06F637-4C81-4319-83EC-DFE9229E5D1C}" type="pres">
      <dgm:prSet presAssocID="{C99FC5F4-7B7B-44CE-83B3-4F5F61ED5B72}" presName="spacer" presStyleCnt="0"/>
      <dgm:spPr/>
    </dgm:pt>
    <dgm:pt modelId="{9022489E-CDDA-4D33-8518-A0C96EECEA24}" type="pres">
      <dgm:prSet presAssocID="{40097A5F-9401-4C9E-971B-DB963CB230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556331-8EA7-4FDD-8F51-C8ED29E695B4}" type="pres">
      <dgm:prSet presAssocID="{A33DC7E3-D6EA-4C38-94A1-EB503B14598F}" presName="spacer" presStyleCnt="0"/>
      <dgm:spPr/>
    </dgm:pt>
    <dgm:pt modelId="{D005F166-1805-4A2C-B5B6-E70BABCDC81F}" type="pres">
      <dgm:prSet presAssocID="{6A9E6288-00DC-40E5-A4CD-4076D5758A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B63FDC-537B-410C-AD01-94B0AE29DA78}" type="pres">
      <dgm:prSet presAssocID="{B048ED35-126B-4000-8A07-AACB5161D850}" presName="spacer" presStyleCnt="0"/>
      <dgm:spPr/>
    </dgm:pt>
    <dgm:pt modelId="{FB2F5442-2187-4C89-B5C0-58391C5CDF58}" type="pres">
      <dgm:prSet presAssocID="{948144F5-0BF2-440D-B257-9424992242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C52413-1FAB-4108-BE1F-50043D77AF21}" type="presOf" srcId="{4EAEC896-4020-4F17-800B-E82EAEE2CD1C}" destId="{DA0EF993-A243-4937-A2C3-ED26F8F044D5}" srcOrd="0" destOrd="0" presId="urn:microsoft.com/office/officeart/2005/8/layout/vList2"/>
    <dgm:cxn modelId="{B26B0528-EC3B-4BB2-BF5D-BEA8DCF00813}" type="presOf" srcId="{948144F5-0BF2-440D-B257-942499224263}" destId="{FB2F5442-2187-4C89-B5C0-58391C5CDF58}" srcOrd="0" destOrd="0" presId="urn:microsoft.com/office/officeart/2005/8/layout/vList2"/>
    <dgm:cxn modelId="{C77E1B30-7E5A-4BA4-8529-B8EF62CF6959}" srcId="{4EAEC896-4020-4F17-800B-E82EAEE2CD1C}" destId="{948144F5-0BF2-440D-B257-942499224263}" srcOrd="3" destOrd="0" parTransId="{0EE57263-5A0B-413E-B994-526F4185DFC4}" sibTransId="{42701CD1-43EB-45FA-8ED8-C793E32573DC}"/>
    <dgm:cxn modelId="{9ADD0A31-96BC-450F-9E9D-4CBA0DF73AA0}" type="presOf" srcId="{40097A5F-9401-4C9E-971B-DB963CB23089}" destId="{9022489E-CDDA-4D33-8518-A0C96EECEA24}" srcOrd="0" destOrd="0" presId="urn:microsoft.com/office/officeart/2005/8/layout/vList2"/>
    <dgm:cxn modelId="{0B8AECA6-73F1-40A5-B874-D9895BBBA5BC}" type="presOf" srcId="{6F7C44B5-0D72-4DB5-A08F-678C6B884B19}" destId="{3EC3AA0C-2719-4626-AAE1-464C7402E0EE}" srcOrd="0" destOrd="0" presId="urn:microsoft.com/office/officeart/2005/8/layout/vList2"/>
    <dgm:cxn modelId="{227B99AE-9899-44E2-9CB7-E73113CC9B37}" srcId="{4EAEC896-4020-4F17-800B-E82EAEE2CD1C}" destId="{6F7C44B5-0D72-4DB5-A08F-678C6B884B19}" srcOrd="0" destOrd="0" parTransId="{2F7810EC-241A-4D62-9D0F-FC5CB71AA599}" sibTransId="{C99FC5F4-7B7B-44CE-83B3-4F5F61ED5B72}"/>
    <dgm:cxn modelId="{D3F40AB8-940A-46C6-B6F9-2ED498704DDE}" srcId="{4EAEC896-4020-4F17-800B-E82EAEE2CD1C}" destId="{40097A5F-9401-4C9E-971B-DB963CB23089}" srcOrd="1" destOrd="0" parTransId="{01F19A14-79FF-45D8-B417-571E6A5F436B}" sibTransId="{A33DC7E3-D6EA-4C38-94A1-EB503B14598F}"/>
    <dgm:cxn modelId="{6AE6B9DD-C8E1-42C0-87CF-8771B5EA36EC}" srcId="{4EAEC896-4020-4F17-800B-E82EAEE2CD1C}" destId="{6A9E6288-00DC-40E5-A4CD-4076D5758AE6}" srcOrd="2" destOrd="0" parTransId="{B7576D1B-B2AA-4B1B-9055-191DA62B97F8}" sibTransId="{B048ED35-126B-4000-8A07-AACB5161D850}"/>
    <dgm:cxn modelId="{D0ECC4EA-AF98-4396-BB3B-03A44DEA3916}" type="presOf" srcId="{6A9E6288-00DC-40E5-A4CD-4076D5758AE6}" destId="{D005F166-1805-4A2C-B5B6-E70BABCDC81F}" srcOrd="0" destOrd="0" presId="urn:microsoft.com/office/officeart/2005/8/layout/vList2"/>
    <dgm:cxn modelId="{0EF80CAA-AEF3-4F3C-A397-9B6D35A4B0D7}" type="presParOf" srcId="{DA0EF993-A243-4937-A2C3-ED26F8F044D5}" destId="{3EC3AA0C-2719-4626-AAE1-464C7402E0EE}" srcOrd="0" destOrd="0" presId="urn:microsoft.com/office/officeart/2005/8/layout/vList2"/>
    <dgm:cxn modelId="{0C919483-CE1A-48C5-959A-67CF47070C9B}" type="presParOf" srcId="{DA0EF993-A243-4937-A2C3-ED26F8F044D5}" destId="{E906F637-4C81-4319-83EC-DFE9229E5D1C}" srcOrd="1" destOrd="0" presId="urn:microsoft.com/office/officeart/2005/8/layout/vList2"/>
    <dgm:cxn modelId="{AA28976C-2284-4D35-B2E3-748AA35E1F67}" type="presParOf" srcId="{DA0EF993-A243-4937-A2C3-ED26F8F044D5}" destId="{9022489E-CDDA-4D33-8518-A0C96EECEA24}" srcOrd="2" destOrd="0" presId="urn:microsoft.com/office/officeart/2005/8/layout/vList2"/>
    <dgm:cxn modelId="{68F44626-97DC-4868-8EDE-4F6FD63E0EE1}" type="presParOf" srcId="{DA0EF993-A243-4937-A2C3-ED26F8F044D5}" destId="{DC556331-8EA7-4FDD-8F51-C8ED29E695B4}" srcOrd="3" destOrd="0" presId="urn:microsoft.com/office/officeart/2005/8/layout/vList2"/>
    <dgm:cxn modelId="{D946FDC3-3FEE-4DC1-8EA7-E82F6CF7871D}" type="presParOf" srcId="{DA0EF993-A243-4937-A2C3-ED26F8F044D5}" destId="{D005F166-1805-4A2C-B5B6-E70BABCDC81F}" srcOrd="4" destOrd="0" presId="urn:microsoft.com/office/officeart/2005/8/layout/vList2"/>
    <dgm:cxn modelId="{7367D1B4-73B0-4EE0-AF67-A8D1597D3FAB}" type="presParOf" srcId="{DA0EF993-A243-4937-A2C3-ED26F8F044D5}" destId="{98B63FDC-537B-410C-AD01-94B0AE29DA78}" srcOrd="5" destOrd="0" presId="urn:microsoft.com/office/officeart/2005/8/layout/vList2"/>
    <dgm:cxn modelId="{89100434-85C3-43DC-9D7F-C9AD8C915E7C}" type="presParOf" srcId="{DA0EF993-A243-4937-A2C3-ED26F8F044D5}" destId="{FB2F5442-2187-4C89-B5C0-58391C5CDF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2937C-ECFD-4556-B1CB-34DC2E5570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7C9DFA-6FFA-404D-80BC-744B6A750D78}">
      <dgm:prSet/>
      <dgm:spPr/>
      <dgm:t>
        <a:bodyPr/>
        <a:lstStyle/>
        <a:p>
          <a:r>
            <a:rPr lang="en-US" b="1" i="0"/>
            <a:t>Python</a:t>
          </a:r>
          <a:endParaRPr lang="en-US"/>
        </a:p>
      </dgm:t>
    </dgm:pt>
    <dgm:pt modelId="{687F8B7A-13CF-4D64-8F40-99FB8CA0F265}" type="parTrans" cxnId="{F1F979B6-DA31-451B-A212-3A45C30FF1BB}">
      <dgm:prSet/>
      <dgm:spPr/>
      <dgm:t>
        <a:bodyPr/>
        <a:lstStyle/>
        <a:p>
          <a:endParaRPr lang="en-US"/>
        </a:p>
      </dgm:t>
    </dgm:pt>
    <dgm:pt modelId="{33E02E75-2456-4FD8-9FBF-F7EFDC00780C}" type="sibTrans" cxnId="{F1F979B6-DA31-451B-A212-3A45C30FF1BB}">
      <dgm:prSet/>
      <dgm:spPr/>
      <dgm:t>
        <a:bodyPr/>
        <a:lstStyle/>
        <a:p>
          <a:endParaRPr lang="en-US"/>
        </a:p>
      </dgm:t>
    </dgm:pt>
    <dgm:pt modelId="{30613018-7E82-4884-9BEB-4E1B1F567697}">
      <dgm:prSet/>
      <dgm:spPr/>
      <dgm:t>
        <a:bodyPr/>
        <a:lstStyle/>
        <a:p>
          <a:r>
            <a:rPr lang="en-US" b="1" i="0"/>
            <a:t>Django</a:t>
          </a:r>
          <a:endParaRPr lang="en-US"/>
        </a:p>
      </dgm:t>
    </dgm:pt>
    <dgm:pt modelId="{6438ED81-A855-4704-91B0-97DDB9964CA7}" type="parTrans" cxnId="{52BDB438-065E-4869-85ED-6A953CBBDF5A}">
      <dgm:prSet/>
      <dgm:spPr/>
      <dgm:t>
        <a:bodyPr/>
        <a:lstStyle/>
        <a:p>
          <a:endParaRPr lang="en-US"/>
        </a:p>
      </dgm:t>
    </dgm:pt>
    <dgm:pt modelId="{83078681-EC35-47F9-ACEE-72ADFC092C20}" type="sibTrans" cxnId="{52BDB438-065E-4869-85ED-6A953CBBDF5A}">
      <dgm:prSet/>
      <dgm:spPr/>
      <dgm:t>
        <a:bodyPr/>
        <a:lstStyle/>
        <a:p>
          <a:endParaRPr lang="en-US"/>
        </a:p>
      </dgm:t>
    </dgm:pt>
    <dgm:pt modelId="{0156E865-DD8E-47F8-AAFD-324D6BC40C26}">
      <dgm:prSet/>
      <dgm:spPr/>
      <dgm:t>
        <a:bodyPr/>
        <a:lstStyle/>
        <a:p>
          <a:r>
            <a:rPr lang="en-US" b="1" i="0"/>
            <a:t>Django Rest Framework</a:t>
          </a:r>
          <a:endParaRPr lang="en-US"/>
        </a:p>
      </dgm:t>
    </dgm:pt>
    <dgm:pt modelId="{F5513AEE-F7DE-4AD8-93D4-0B611BE6EBFE}" type="parTrans" cxnId="{4EA111EA-F48A-4C87-940E-AA90C1D0A521}">
      <dgm:prSet/>
      <dgm:spPr/>
      <dgm:t>
        <a:bodyPr/>
        <a:lstStyle/>
        <a:p>
          <a:endParaRPr lang="en-US"/>
        </a:p>
      </dgm:t>
    </dgm:pt>
    <dgm:pt modelId="{5FF6609E-862D-4FD4-8484-FC336AF36C63}" type="sibTrans" cxnId="{4EA111EA-F48A-4C87-940E-AA90C1D0A521}">
      <dgm:prSet/>
      <dgm:spPr/>
      <dgm:t>
        <a:bodyPr/>
        <a:lstStyle/>
        <a:p>
          <a:endParaRPr lang="en-US"/>
        </a:p>
      </dgm:t>
    </dgm:pt>
    <dgm:pt modelId="{158B115F-EF4E-417A-8B9D-FCA7CC5568C3}">
      <dgm:prSet/>
      <dgm:spPr/>
      <dgm:t>
        <a:bodyPr/>
        <a:lstStyle/>
        <a:p>
          <a:r>
            <a:rPr lang="en-US" b="1" i="0"/>
            <a:t>PostgreSQL</a:t>
          </a:r>
          <a:endParaRPr lang="en-US"/>
        </a:p>
      </dgm:t>
    </dgm:pt>
    <dgm:pt modelId="{29506717-9A4B-4C93-9D75-3A0407D0A762}" type="parTrans" cxnId="{C89A534D-CCAD-4EB8-8433-225BCFB97447}">
      <dgm:prSet/>
      <dgm:spPr/>
      <dgm:t>
        <a:bodyPr/>
        <a:lstStyle/>
        <a:p>
          <a:endParaRPr lang="en-US"/>
        </a:p>
      </dgm:t>
    </dgm:pt>
    <dgm:pt modelId="{EC6F48C2-B619-44B7-9090-8C22882BA5F4}" type="sibTrans" cxnId="{C89A534D-CCAD-4EB8-8433-225BCFB97447}">
      <dgm:prSet/>
      <dgm:spPr/>
      <dgm:t>
        <a:bodyPr/>
        <a:lstStyle/>
        <a:p>
          <a:endParaRPr lang="en-US"/>
        </a:p>
      </dgm:t>
    </dgm:pt>
    <dgm:pt modelId="{E5E3AFA5-643B-4E97-B453-95A16BE8F087}">
      <dgm:prSet/>
      <dgm:spPr/>
      <dgm:t>
        <a:bodyPr/>
        <a:lstStyle/>
        <a:p>
          <a:r>
            <a:rPr lang="en-US" b="1" i="0"/>
            <a:t>Redis</a:t>
          </a:r>
          <a:endParaRPr lang="en-US"/>
        </a:p>
      </dgm:t>
    </dgm:pt>
    <dgm:pt modelId="{3B8CAAA0-35BE-4818-9D9D-CEF4DA131CE6}" type="parTrans" cxnId="{B1AF6701-33D0-484D-A0B0-BA1A9766CD87}">
      <dgm:prSet/>
      <dgm:spPr/>
      <dgm:t>
        <a:bodyPr/>
        <a:lstStyle/>
        <a:p>
          <a:endParaRPr lang="en-US"/>
        </a:p>
      </dgm:t>
    </dgm:pt>
    <dgm:pt modelId="{30EB9E61-5446-4C1C-83E1-F905E95801C8}" type="sibTrans" cxnId="{B1AF6701-33D0-484D-A0B0-BA1A9766CD87}">
      <dgm:prSet/>
      <dgm:spPr/>
      <dgm:t>
        <a:bodyPr/>
        <a:lstStyle/>
        <a:p>
          <a:endParaRPr lang="en-US"/>
        </a:p>
      </dgm:t>
    </dgm:pt>
    <dgm:pt modelId="{19261674-B584-47D1-B595-5D530EEF35AF}">
      <dgm:prSet/>
      <dgm:spPr/>
      <dgm:t>
        <a:bodyPr/>
        <a:lstStyle/>
        <a:p>
          <a:r>
            <a:rPr lang="en-US" b="1" i="0"/>
            <a:t>Docker</a:t>
          </a:r>
          <a:endParaRPr lang="en-US"/>
        </a:p>
      </dgm:t>
    </dgm:pt>
    <dgm:pt modelId="{4944B84F-7955-4150-9ED7-28D1D509F9E1}" type="parTrans" cxnId="{F379EAE3-6C6B-4AFB-95C8-3FB14AF1B493}">
      <dgm:prSet/>
      <dgm:spPr/>
      <dgm:t>
        <a:bodyPr/>
        <a:lstStyle/>
        <a:p>
          <a:endParaRPr lang="en-US"/>
        </a:p>
      </dgm:t>
    </dgm:pt>
    <dgm:pt modelId="{B992BCFB-E661-46B3-9C94-1DE84EB52650}" type="sibTrans" cxnId="{F379EAE3-6C6B-4AFB-95C8-3FB14AF1B493}">
      <dgm:prSet/>
      <dgm:spPr/>
      <dgm:t>
        <a:bodyPr/>
        <a:lstStyle/>
        <a:p>
          <a:endParaRPr lang="en-US"/>
        </a:p>
      </dgm:t>
    </dgm:pt>
    <dgm:pt modelId="{66769324-F4EC-4895-8FDE-87FDD2238E7D}">
      <dgm:prSet/>
      <dgm:spPr/>
      <dgm:t>
        <a:bodyPr/>
        <a:lstStyle/>
        <a:p>
          <a:r>
            <a:rPr lang="en-US" b="1" i="0"/>
            <a:t>Git</a:t>
          </a:r>
          <a:endParaRPr lang="en-US"/>
        </a:p>
      </dgm:t>
    </dgm:pt>
    <dgm:pt modelId="{6C630B45-3DF1-43B4-BCC9-64A47F4A05CE}" type="parTrans" cxnId="{E221650D-35CB-458F-A3B7-C9183795979C}">
      <dgm:prSet/>
      <dgm:spPr/>
      <dgm:t>
        <a:bodyPr/>
        <a:lstStyle/>
        <a:p>
          <a:endParaRPr lang="en-US"/>
        </a:p>
      </dgm:t>
    </dgm:pt>
    <dgm:pt modelId="{100A48E7-5823-45EB-A8CD-1513936F0F32}" type="sibTrans" cxnId="{E221650D-35CB-458F-A3B7-C9183795979C}">
      <dgm:prSet/>
      <dgm:spPr/>
      <dgm:t>
        <a:bodyPr/>
        <a:lstStyle/>
        <a:p>
          <a:endParaRPr lang="en-US"/>
        </a:p>
      </dgm:t>
    </dgm:pt>
    <dgm:pt modelId="{2D99CB70-461B-41BA-82E0-10095AE36382}">
      <dgm:prSet/>
      <dgm:spPr/>
      <dgm:t>
        <a:bodyPr/>
        <a:lstStyle/>
        <a:p>
          <a:r>
            <a:rPr lang="en-US" b="1" i="0"/>
            <a:t>Vue (Tambahan)</a:t>
          </a:r>
          <a:endParaRPr lang="en-US"/>
        </a:p>
      </dgm:t>
    </dgm:pt>
    <dgm:pt modelId="{6CB0F2FF-CCB1-46C5-B19A-A476094E89B1}" type="parTrans" cxnId="{85E6DBE5-4A9C-44D8-BB0B-83FEE925C247}">
      <dgm:prSet/>
      <dgm:spPr/>
      <dgm:t>
        <a:bodyPr/>
        <a:lstStyle/>
        <a:p>
          <a:endParaRPr lang="en-US"/>
        </a:p>
      </dgm:t>
    </dgm:pt>
    <dgm:pt modelId="{040AF898-C363-432A-8D0B-15457BA42F13}" type="sibTrans" cxnId="{85E6DBE5-4A9C-44D8-BB0B-83FEE925C247}">
      <dgm:prSet/>
      <dgm:spPr/>
      <dgm:t>
        <a:bodyPr/>
        <a:lstStyle/>
        <a:p>
          <a:endParaRPr lang="en-US"/>
        </a:p>
      </dgm:t>
    </dgm:pt>
    <dgm:pt modelId="{63C5F787-229E-44F1-9A5E-8B008F02CE45}" type="pres">
      <dgm:prSet presAssocID="{3482937C-ECFD-4556-B1CB-34DC2E55709A}" presName="vert0" presStyleCnt="0">
        <dgm:presLayoutVars>
          <dgm:dir/>
          <dgm:animOne val="branch"/>
          <dgm:animLvl val="lvl"/>
        </dgm:presLayoutVars>
      </dgm:prSet>
      <dgm:spPr/>
    </dgm:pt>
    <dgm:pt modelId="{B8154FCE-59C5-4B75-A444-D7B64A5947C8}" type="pres">
      <dgm:prSet presAssocID="{757C9DFA-6FFA-404D-80BC-744B6A750D78}" presName="thickLine" presStyleLbl="alignNode1" presStyleIdx="0" presStyleCnt="8"/>
      <dgm:spPr/>
    </dgm:pt>
    <dgm:pt modelId="{7562E95F-37C8-4CF3-9888-BFB1C352D67F}" type="pres">
      <dgm:prSet presAssocID="{757C9DFA-6FFA-404D-80BC-744B6A750D78}" presName="horz1" presStyleCnt="0"/>
      <dgm:spPr/>
    </dgm:pt>
    <dgm:pt modelId="{E2FEC6C8-284F-4FE8-B508-A3580BA258D5}" type="pres">
      <dgm:prSet presAssocID="{757C9DFA-6FFA-404D-80BC-744B6A750D78}" presName="tx1" presStyleLbl="revTx" presStyleIdx="0" presStyleCnt="8"/>
      <dgm:spPr/>
    </dgm:pt>
    <dgm:pt modelId="{D1A8FE04-956F-4A54-9516-0D5BED196EA7}" type="pres">
      <dgm:prSet presAssocID="{757C9DFA-6FFA-404D-80BC-744B6A750D78}" presName="vert1" presStyleCnt="0"/>
      <dgm:spPr/>
    </dgm:pt>
    <dgm:pt modelId="{32824375-705F-4EBD-8B55-5C3FFE2781A2}" type="pres">
      <dgm:prSet presAssocID="{30613018-7E82-4884-9BEB-4E1B1F567697}" presName="thickLine" presStyleLbl="alignNode1" presStyleIdx="1" presStyleCnt="8"/>
      <dgm:spPr/>
    </dgm:pt>
    <dgm:pt modelId="{437FD0C1-2F3C-4BFB-916B-981749335632}" type="pres">
      <dgm:prSet presAssocID="{30613018-7E82-4884-9BEB-4E1B1F567697}" presName="horz1" presStyleCnt="0"/>
      <dgm:spPr/>
    </dgm:pt>
    <dgm:pt modelId="{F858FF70-A0DD-48C2-8F06-D82E46AFC70D}" type="pres">
      <dgm:prSet presAssocID="{30613018-7E82-4884-9BEB-4E1B1F567697}" presName="tx1" presStyleLbl="revTx" presStyleIdx="1" presStyleCnt="8"/>
      <dgm:spPr/>
    </dgm:pt>
    <dgm:pt modelId="{D8E10BF4-5585-44D2-A272-64490AD84640}" type="pres">
      <dgm:prSet presAssocID="{30613018-7E82-4884-9BEB-4E1B1F567697}" presName="vert1" presStyleCnt="0"/>
      <dgm:spPr/>
    </dgm:pt>
    <dgm:pt modelId="{40C83B78-4008-451F-93B8-92ED76485D0C}" type="pres">
      <dgm:prSet presAssocID="{0156E865-DD8E-47F8-AAFD-324D6BC40C26}" presName="thickLine" presStyleLbl="alignNode1" presStyleIdx="2" presStyleCnt="8"/>
      <dgm:spPr/>
    </dgm:pt>
    <dgm:pt modelId="{46E1D7F8-D904-447D-B221-AD4C246E6197}" type="pres">
      <dgm:prSet presAssocID="{0156E865-DD8E-47F8-AAFD-324D6BC40C26}" presName="horz1" presStyleCnt="0"/>
      <dgm:spPr/>
    </dgm:pt>
    <dgm:pt modelId="{7B790465-3D16-4D0D-BF8D-7CDFD4D589B9}" type="pres">
      <dgm:prSet presAssocID="{0156E865-DD8E-47F8-AAFD-324D6BC40C26}" presName="tx1" presStyleLbl="revTx" presStyleIdx="2" presStyleCnt="8"/>
      <dgm:spPr/>
    </dgm:pt>
    <dgm:pt modelId="{DA4A4901-22A7-4FC7-BDA5-AFF536B45442}" type="pres">
      <dgm:prSet presAssocID="{0156E865-DD8E-47F8-AAFD-324D6BC40C26}" presName="vert1" presStyleCnt="0"/>
      <dgm:spPr/>
    </dgm:pt>
    <dgm:pt modelId="{2EF64D71-8BC4-4FB6-82C0-3335EBC26FE0}" type="pres">
      <dgm:prSet presAssocID="{158B115F-EF4E-417A-8B9D-FCA7CC5568C3}" presName="thickLine" presStyleLbl="alignNode1" presStyleIdx="3" presStyleCnt="8"/>
      <dgm:spPr/>
    </dgm:pt>
    <dgm:pt modelId="{C8B37C93-DA61-4FF3-9223-8F08E2DFE095}" type="pres">
      <dgm:prSet presAssocID="{158B115F-EF4E-417A-8B9D-FCA7CC5568C3}" presName="horz1" presStyleCnt="0"/>
      <dgm:spPr/>
    </dgm:pt>
    <dgm:pt modelId="{DB636669-8A30-4172-BF3B-F7ECBA7CCE41}" type="pres">
      <dgm:prSet presAssocID="{158B115F-EF4E-417A-8B9D-FCA7CC5568C3}" presName="tx1" presStyleLbl="revTx" presStyleIdx="3" presStyleCnt="8"/>
      <dgm:spPr/>
    </dgm:pt>
    <dgm:pt modelId="{2FA3607E-86B6-4BF3-8C4E-B8CA0FD60608}" type="pres">
      <dgm:prSet presAssocID="{158B115F-EF4E-417A-8B9D-FCA7CC5568C3}" presName="vert1" presStyleCnt="0"/>
      <dgm:spPr/>
    </dgm:pt>
    <dgm:pt modelId="{EBC66E11-86FF-40AD-8D2F-524AC5F4725E}" type="pres">
      <dgm:prSet presAssocID="{E5E3AFA5-643B-4E97-B453-95A16BE8F087}" presName="thickLine" presStyleLbl="alignNode1" presStyleIdx="4" presStyleCnt="8"/>
      <dgm:spPr/>
    </dgm:pt>
    <dgm:pt modelId="{9FFE3DB7-3EAD-4C08-ADCC-9F04CC9319D0}" type="pres">
      <dgm:prSet presAssocID="{E5E3AFA5-643B-4E97-B453-95A16BE8F087}" presName="horz1" presStyleCnt="0"/>
      <dgm:spPr/>
    </dgm:pt>
    <dgm:pt modelId="{550EB2F0-38DC-41DD-9540-89E0F366A045}" type="pres">
      <dgm:prSet presAssocID="{E5E3AFA5-643B-4E97-B453-95A16BE8F087}" presName="tx1" presStyleLbl="revTx" presStyleIdx="4" presStyleCnt="8"/>
      <dgm:spPr/>
    </dgm:pt>
    <dgm:pt modelId="{EDF0527C-4275-4656-8DC3-2C2B34DE18C1}" type="pres">
      <dgm:prSet presAssocID="{E5E3AFA5-643B-4E97-B453-95A16BE8F087}" presName="vert1" presStyleCnt="0"/>
      <dgm:spPr/>
    </dgm:pt>
    <dgm:pt modelId="{1A2B2B36-D546-41D1-AEBA-951DCDBE2539}" type="pres">
      <dgm:prSet presAssocID="{19261674-B584-47D1-B595-5D530EEF35AF}" presName="thickLine" presStyleLbl="alignNode1" presStyleIdx="5" presStyleCnt="8"/>
      <dgm:spPr/>
    </dgm:pt>
    <dgm:pt modelId="{3E1FB4AB-C746-4C5C-B195-8736D6FBB528}" type="pres">
      <dgm:prSet presAssocID="{19261674-B584-47D1-B595-5D530EEF35AF}" presName="horz1" presStyleCnt="0"/>
      <dgm:spPr/>
    </dgm:pt>
    <dgm:pt modelId="{A5A56275-BB1A-4DFF-925C-99A5E7D34AF6}" type="pres">
      <dgm:prSet presAssocID="{19261674-B584-47D1-B595-5D530EEF35AF}" presName="tx1" presStyleLbl="revTx" presStyleIdx="5" presStyleCnt="8"/>
      <dgm:spPr/>
    </dgm:pt>
    <dgm:pt modelId="{27D8F9A4-83C9-4675-8752-B895C2586C1A}" type="pres">
      <dgm:prSet presAssocID="{19261674-B584-47D1-B595-5D530EEF35AF}" presName="vert1" presStyleCnt="0"/>
      <dgm:spPr/>
    </dgm:pt>
    <dgm:pt modelId="{C41F33AC-6190-43CA-B1C5-789DE644AA06}" type="pres">
      <dgm:prSet presAssocID="{66769324-F4EC-4895-8FDE-87FDD2238E7D}" presName="thickLine" presStyleLbl="alignNode1" presStyleIdx="6" presStyleCnt="8"/>
      <dgm:spPr/>
    </dgm:pt>
    <dgm:pt modelId="{EB0E80B0-6A12-4588-AF02-9A56D5091F78}" type="pres">
      <dgm:prSet presAssocID="{66769324-F4EC-4895-8FDE-87FDD2238E7D}" presName="horz1" presStyleCnt="0"/>
      <dgm:spPr/>
    </dgm:pt>
    <dgm:pt modelId="{F8FAAC89-058D-4C57-BFF8-4936851E684B}" type="pres">
      <dgm:prSet presAssocID="{66769324-F4EC-4895-8FDE-87FDD2238E7D}" presName="tx1" presStyleLbl="revTx" presStyleIdx="6" presStyleCnt="8"/>
      <dgm:spPr/>
    </dgm:pt>
    <dgm:pt modelId="{FE14C1B6-512D-4467-B214-0535C5024495}" type="pres">
      <dgm:prSet presAssocID="{66769324-F4EC-4895-8FDE-87FDD2238E7D}" presName="vert1" presStyleCnt="0"/>
      <dgm:spPr/>
    </dgm:pt>
    <dgm:pt modelId="{4D58F7AB-B199-4735-BB75-D798D9887ED3}" type="pres">
      <dgm:prSet presAssocID="{2D99CB70-461B-41BA-82E0-10095AE36382}" presName="thickLine" presStyleLbl="alignNode1" presStyleIdx="7" presStyleCnt="8"/>
      <dgm:spPr/>
    </dgm:pt>
    <dgm:pt modelId="{7308AE48-9FA8-40E4-8552-FCEEC84649D0}" type="pres">
      <dgm:prSet presAssocID="{2D99CB70-461B-41BA-82E0-10095AE36382}" presName="horz1" presStyleCnt="0"/>
      <dgm:spPr/>
    </dgm:pt>
    <dgm:pt modelId="{9C5CA8D8-DD2C-4A23-8000-B4C514F0E033}" type="pres">
      <dgm:prSet presAssocID="{2D99CB70-461B-41BA-82E0-10095AE36382}" presName="tx1" presStyleLbl="revTx" presStyleIdx="7" presStyleCnt="8"/>
      <dgm:spPr/>
    </dgm:pt>
    <dgm:pt modelId="{EFC50FC6-CF81-406C-92FB-7B34DF926323}" type="pres">
      <dgm:prSet presAssocID="{2D99CB70-461B-41BA-82E0-10095AE36382}" presName="vert1" presStyleCnt="0"/>
      <dgm:spPr/>
    </dgm:pt>
  </dgm:ptLst>
  <dgm:cxnLst>
    <dgm:cxn modelId="{D2BBB000-C846-4720-A649-03BF028C12D5}" type="presOf" srcId="{3482937C-ECFD-4556-B1CB-34DC2E55709A}" destId="{63C5F787-229E-44F1-9A5E-8B008F02CE45}" srcOrd="0" destOrd="0" presId="urn:microsoft.com/office/officeart/2008/layout/LinedList"/>
    <dgm:cxn modelId="{B1AF6701-33D0-484D-A0B0-BA1A9766CD87}" srcId="{3482937C-ECFD-4556-B1CB-34DC2E55709A}" destId="{E5E3AFA5-643B-4E97-B453-95A16BE8F087}" srcOrd="4" destOrd="0" parTransId="{3B8CAAA0-35BE-4818-9D9D-CEF4DA131CE6}" sibTransId="{30EB9E61-5446-4C1C-83E1-F905E95801C8}"/>
    <dgm:cxn modelId="{E221650D-35CB-458F-A3B7-C9183795979C}" srcId="{3482937C-ECFD-4556-B1CB-34DC2E55709A}" destId="{66769324-F4EC-4895-8FDE-87FDD2238E7D}" srcOrd="6" destOrd="0" parTransId="{6C630B45-3DF1-43B4-BCC9-64A47F4A05CE}" sibTransId="{100A48E7-5823-45EB-A8CD-1513936F0F32}"/>
    <dgm:cxn modelId="{9E1B1E0E-EE6C-4AFF-801F-6859FFA6D24B}" type="presOf" srcId="{0156E865-DD8E-47F8-AAFD-324D6BC40C26}" destId="{7B790465-3D16-4D0D-BF8D-7CDFD4D589B9}" srcOrd="0" destOrd="0" presId="urn:microsoft.com/office/officeart/2008/layout/LinedList"/>
    <dgm:cxn modelId="{92E5E32A-B61E-4358-9CE6-B22537E41443}" type="presOf" srcId="{E5E3AFA5-643B-4E97-B453-95A16BE8F087}" destId="{550EB2F0-38DC-41DD-9540-89E0F366A045}" srcOrd="0" destOrd="0" presId="urn:microsoft.com/office/officeart/2008/layout/LinedList"/>
    <dgm:cxn modelId="{52BDB438-065E-4869-85ED-6A953CBBDF5A}" srcId="{3482937C-ECFD-4556-B1CB-34DC2E55709A}" destId="{30613018-7E82-4884-9BEB-4E1B1F567697}" srcOrd="1" destOrd="0" parTransId="{6438ED81-A855-4704-91B0-97DDB9964CA7}" sibTransId="{83078681-EC35-47F9-ACEE-72ADFC092C20}"/>
    <dgm:cxn modelId="{02C2D93E-4350-4C93-83AA-A3A4A6272F9E}" type="presOf" srcId="{19261674-B584-47D1-B595-5D530EEF35AF}" destId="{A5A56275-BB1A-4DFF-925C-99A5E7D34AF6}" srcOrd="0" destOrd="0" presId="urn:microsoft.com/office/officeart/2008/layout/LinedList"/>
    <dgm:cxn modelId="{C89A534D-CCAD-4EB8-8433-225BCFB97447}" srcId="{3482937C-ECFD-4556-B1CB-34DC2E55709A}" destId="{158B115F-EF4E-417A-8B9D-FCA7CC5568C3}" srcOrd="3" destOrd="0" parTransId="{29506717-9A4B-4C93-9D75-3A0407D0A762}" sibTransId="{EC6F48C2-B619-44B7-9090-8C22882BA5F4}"/>
    <dgm:cxn modelId="{EF055A8D-15C9-47C5-A49E-CEF1AC011682}" type="presOf" srcId="{66769324-F4EC-4895-8FDE-87FDD2238E7D}" destId="{F8FAAC89-058D-4C57-BFF8-4936851E684B}" srcOrd="0" destOrd="0" presId="urn:microsoft.com/office/officeart/2008/layout/LinedList"/>
    <dgm:cxn modelId="{F1F979B6-DA31-451B-A212-3A45C30FF1BB}" srcId="{3482937C-ECFD-4556-B1CB-34DC2E55709A}" destId="{757C9DFA-6FFA-404D-80BC-744B6A750D78}" srcOrd="0" destOrd="0" parTransId="{687F8B7A-13CF-4D64-8F40-99FB8CA0F265}" sibTransId="{33E02E75-2456-4FD8-9FBF-F7EFDC00780C}"/>
    <dgm:cxn modelId="{5ECE95B8-7639-4743-92A0-4B17027BDB01}" type="presOf" srcId="{757C9DFA-6FFA-404D-80BC-744B6A750D78}" destId="{E2FEC6C8-284F-4FE8-B508-A3580BA258D5}" srcOrd="0" destOrd="0" presId="urn:microsoft.com/office/officeart/2008/layout/LinedList"/>
    <dgm:cxn modelId="{558679DF-DC20-4E1A-B76D-239F8B64C726}" type="presOf" srcId="{2D99CB70-461B-41BA-82E0-10095AE36382}" destId="{9C5CA8D8-DD2C-4A23-8000-B4C514F0E033}" srcOrd="0" destOrd="0" presId="urn:microsoft.com/office/officeart/2008/layout/LinedList"/>
    <dgm:cxn modelId="{F379EAE3-6C6B-4AFB-95C8-3FB14AF1B493}" srcId="{3482937C-ECFD-4556-B1CB-34DC2E55709A}" destId="{19261674-B584-47D1-B595-5D530EEF35AF}" srcOrd="5" destOrd="0" parTransId="{4944B84F-7955-4150-9ED7-28D1D509F9E1}" sibTransId="{B992BCFB-E661-46B3-9C94-1DE84EB52650}"/>
    <dgm:cxn modelId="{85E6DBE5-4A9C-44D8-BB0B-83FEE925C247}" srcId="{3482937C-ECFD-4556-B1CB-34DC2E55709A}" destId="{2D99CB70-461B-41BA-82E0-10095AE36382}" srcOrd="7" destOrd="0" parTransId="{6CB0F2FF-CCB1-46C5-B19A-A476094E89B1}" sibTransId="{040AF898-C363-432A-8D0B-15457BA42F13}"/>
    <dgm:cxn modelId="{4EA111EA-F48A-4C87-940E-AA90C1D0A521}" srcId="{3482937C-ECFD-4556-B1CB-34DC2E55709A}" destId="{0156E865-DD8E-47F8-AAFD-324D6BC40C26}" srcOrd="2" destOrd="0" parTransId="{F5513AEE-F7DE-4AD8-93D4-0B611BE6EBFE}" sibTransId="{5FF6609E-862D-4FD4-8484-FC336AF36C63}"/>
    <dgm:cxn modelId="{5B6D94EE-317E-4486-9083-516E50160862}" type="presOf" srcId="{30613018-7E82-4884-9BEB-4E1B1F567697}" destId="{F858FF70-A0DD-48C2-8F06-D82E46AFC70D}" srcOrd="0" destOrd="0" presId="urn:microsoft.com/office/officeart/2008/layout/LinedList"/>
    <dgm:cxn modelId="{4F5A81FA-1C5B-4908-B564-B555A79BA590}" type="presOf" srcId="{158B115F-EF4E-417A-8B9D-FCA7CC5568C3}" destId="{DB636669-8A30-4172-BF3B-F7ECBA7CCE41}" srcOrd="0" destOrd="0" presId="urn:microsoft.com/office/officeart/2008/layout/LinedList"/>
    <dgm:cxn modelId="{3811998A-01E5-4F44-96A1-F6A336BFD273}" type="presParOf" srcId="{63C5F787-229E-44F1-9A5E-8B008F02CE45}" destId="{B8154FCE-59C5-4B75-A444-D7B64A5947C8}" srcOrd="0" destOrd="0" presId="urn:microsoft.com/office/officeart/2008/layout/LinedList"/>
    <dgm:cxn modelId="{69726EB6-E301-4F16-A453-3230792BB3A4}" type="presParOf" srcId="{63C5F787-229E-44F1-9A5E-8B008F02CE45}" destId="{7562E95F-37C8-4CF3-9888-BFB1C352D67F}" srcOrd="1" destOrd="0" presId="urn:microsoft.com/office/officeart/2008/layout/LinedList"/>
    <dgm:cxn modelId="{28799789-EA2A-4BAD-9D5E-6F18B2B15128}" type="presParOf" srcId="{7562E95F-37C8-4CF3-9888-BFB1C352D67F}" destId="{E2FEC6C8-284F-4FE8-B508-A3580BA258D5}" srcOrd="0" destOrd="0" presId="urn:microsoft.com/office/officeart/2008/layout/LinedList"/>
    <dgm:cxn modelId="{11DEC752-25BE-4283-8775-D11A08846010}" type="presParOf" srcId="{7562E95F-37C8-4CF3-9888-BFB1C352D67F}" destId="{D1A8FE04-956F-4A54-9516-0D5BED196EA7}" srcOrd="1" destOrd="0" presId="urn:microsoft.com/office/officeart/2008/layout/LinedList"/>
    <dgm:cxn modelId="{437B981C-C36C-4A48-B81E-1FEB84EBDBD4}" type="presParOf" srcId="{63C5F787-229E-44F1-9A5E-8B008F02CE45}" destId="{32824375-705F-4EBD-8B55-5C3FFE2781A2}" srcOrd="2" destOrd="0" presId="urn:microsoft.com/office/officeart/2008/layout/LinedList"/>
    <dgm:cxn modelId="{6F79B9F2-C0DB-4F88-955D-E3A0B1AB4406}" type="presParOf" srcId="{63C5F787-229E-44F1-9A5E-8B008F02CE45}" destId="{437FD0C1-2F3C-4BFB-916B-981749335632}" srcOrd="3" destOrd="0" presId="urn:microsoft.com/office/officeart/2008/layout/LinedList"/>
    <dgm:cxn modelId="{77F5271A-0B48-4EB1-926B-440C3D5F65F7}" type="presParOf" srcId="{437FD0C1-2F3C-4BFB-916B-981749335632}" destId="{F858FF70-A0DD-48C2-8F06-D82E46AFC70D}" srcOrd="0" destOrd="0" presId="urn:microsoft.com/office/officeart/2008/layout/LinedList"/>
    <dgm:cxn modelId="{84403504-1905-4CEA-96C3-A69ACFAC354E}" type="presParOf" srcId="{437FD0C1-2F3C-4BFB-916B-981749335632}" destId="{D8E10BF4-5585-44D2-A272-64490AD84640}" srcOrd="1" destOrd="0" presId="urn:microsoft.com/office/officeart/2008/layout/LinedList"/>
    <dgm:cxn modelId="{41E07CCE-919D-4470-A00C-DF7ED2D60300}" type="presParOf" srcId="{63C5F787-229E-44F1-9A5E-8B008F02CE45}" destId="{40C83B78-4008-451F-93B8-92ED76485D0C}" srcOrd="4" destOrd="0" presId="urn:microsoft.com/office/officeart/2008/layout/LinedList"/>
    <dgm:cxn modelId="{E6489A4A-E019-4BB6-8C26-EDBFCFA96DC0}" type="presParOf" srcId="{63C5F787-229E-44F1-9A5E-8B008F02CE45}" destId="{46E1D7F8-D904-447D-B221-AD4C246E6197}" srcOrd="5" destOrd="0" presId="urn:microsoft.com/office/officeart/2008/layout/LinedList"/>
    <dgm:cxn modelId="{6D9EA47A-606B-4435-A122-AE3369826982}" type="presParOf" srcId="{46E1D7F8-D904-447D-B221-AD4C246E6197}" destId="{7B790465-3D16-4D0D-BF8D-7CDFD4D589B9}" srcOrd="0" destOrd="0" presId="urn:microsoft.com/office/officeart/2008/layout/LinedList"/>
    <dgm:cxn modelId="{59BBBF0D-84BE-43DA-9CFC-70CB0A588A82}" type="presParOf" srcId="{46E1D7F8-D904-447D-B221-AD4C246E6197}" destId="{DA4A4901-22A7-4FC7-BDA5-AFF536B45442}" srcOrd="1" destOrd="0" presId="urn:microsoft.com/office/officeart/2008/layout/LinedList"/>
    <dgm:cxn modelId="{8C64E3F7-B229-4462-9E75-2897BA545FC5}" type="presParOf" srcId="{63C5F787-229E-44F1-9A5E-8B008F02CE45}" destId="{2EF64D71-8BC4-4FB6-82C0-3335EBC26FE0}" srcOrd="6" destOrd="0" presId="urn:microsoft.com/office/officeart/2008/layout/LinedList"/>
    <dgm:cxn modelId="{4CCE94B5-38EB-464D-8F62-0FE0E91397E1}" type="presParOf" srcId="{63C5F787-229E-44F1-9A5E-8B008F02CE45}" destId="{C8B37C93-DA61-4FF3-9223-8F08E2DFE095}" srcOrd="7" destOrd="0" presId="urn:microsoft.com/office/officeart/2008/layout/LinedList"/>
    <dgm:cxn modelId="{04783B34-51FD-4DE1-AD17-E9A1BA7DAD3E}" type="presParOf" srcId="{C8B37C93-DA61-4FF3-9223-8F08E2DFE095}" destId="{DB636669-8A30-4172-BF3B-F7ECBA7CCE41}" srcOrd="0" destOrd="0" presId="urn:microsoft.com/office/officeart/2008/layout/LinedList"/>
    <dgm:cxn modelId="{3F812076-6C9C-43F8-8854-61AF04861C9F}" type="presParOf" srcId="{C8B37C93-DA61-4FF3-9223-8F08E2DFE095}" destId="{2FA3607E-86B6-4BF3-8C4E-B8CA0FD60608}" srcOrd="1" destOrd="0" presId="urn:microsoft.com/office/officeart/2008/layout/LinedList"/>
    <dgm:cxn modelId="{6B56EC77-5B33-4124-87BF-403B8D4AC76B}" type="presParOf" srcId="{63C5F787-229E-44F1-9A5E-8B008F02CE45}" destId="{EBC66E11-86FF-40AD-8D2F-524AC5F4725E}" srcOrd="8" destOrd="0" presId="urn:microsoft.com/office/officeart/2008/layout/LinedList"/>
    <dgm:cxn modelId="{446DD7CB-B958-49FE-B8F3-0C5CD758E939}" type="presParOf" srcId="{63C5F787-229E-44F1-9A5E-8B008F02CE45}" destId="{9FFE3DB7-3EAD-4C08-ADCC-9F04CC9319D0}" srcOrd="9" destOrd="0" presId="urn:microsoft.com/office/officeart/2008/layout/LinedList"/>
    <dgm:cxn modelId="{85A616E8-C5F8-4465-9B7D-DABA7D9B2CA0}" type="presParOf" srcId="{9FFE3DB7-3EAD-4C08-ADCC-9F04CC9319D0}" destId="{550EB2F0-38DC-41DD-9540-89E0F366A045}" srcOrd="0" destOrd="0" presId="urn:microsoft.com/office/officeart/2008/layout/LinedList"/>
    <dgm:cxn modelId="{9F58A8A8-4D4B-47DC-B99C-68AA7A3AA531}" type="presParOf" srcId="{9FFE3DB7-3EAD-4C08-ADCC-9F04CC9319D0}" destId="{EDF0527C-4275-4656-8DC3-2C2B34DE18C1}" srcOrd="1" destOrd="0" presId="urn:microsoft.com/office/officeart/2008/layout/LinedList"/>
    <dgm:cxn modelId="{F0A94E03-607B-4754-8574-D89F1A64E200}" type="presParOf" srcId="{63C5F787-229E-44F1-9A5E-8B008F02CE45}" destId="{1A2B2B36-D546-41D1-AEBA-951DCDBE2539}" srcOrd="10" destOrd="0" presId="urn:microsoft.com/office/officeart/2008/layout/LinedList"/>
    <dgm:cxn modelId="{76CC68DA-50C1-4630-84FB-D9672AE349BC}" type="presParOf" srcId="{63C5F787-229E-44F1-9A5E-8B008F02CE45}" destId="{3E1FB4AB-C746-4C5C-B195-8736D6FBB528}" srcOrd="11" destOrd="0" presId="urn:microsoft.com/office/officeart/2008/layout/LinedList"/>
    <dgm:cxn modelId="{D4095D1F-9FC9-491E-9AA2-CB9222CB9E99}" type="presParOf" srcId="{3E1FB4AB-C746-4C5C-B195-8736D6FBB528}" destId="{A5A56275-BB1A-4DFF-925C-99A5E7D34AF6}" srcOrd="0" destOrd="0" presId="urn:microsoft.com/office/officeart/2008/layout/LinedList"/>
    <dgm:cxn modelId="{697E0D4B-5EED-4282-8B69-535762DF1A24}" type="presParOf" srcId="{3E1FB4AB-C746-4C5C-B195-8736D6FBB528}" destId="{27D8F9A4-83C9-4675-8752-B895C2586C1A}" srcOrd="1" destOrd="0" presId="urn:microsoft.com/office/officeart/2008/layout/LinedList"/>
    <dgm:cxn modelId="{6C151B21-AF4B-4EF4-8C71-45FB4A65AF11}" type="presParOf" srcId="{63C5F787-229E-44F1-9A5E-8B008F02CE45}" destId="{C41F33AC-6190-43CA-B1C5-789DE644AA06}" srcOrd="12" destOrd="0" presId="urn:microsoft.com/office/officeart/2008/layout/LinedList"/>
    <dgm:cxn modelId="{A318A7A7-DB53-46A1-BD2C-798A71CFAC58}" type="presParOf" srcId="{63C5F787-229E-44F1-9A5E-8B008F02CE45}" destId="{EB0E80B0-6A12-4588-AF02-9A56D5091F78}" srcOrd="13" destOrd="0" presId="urn:microsoft.com/office/officeart/2008/layout/LinedList"/>
    <dgm:cxn modelId="{BD3AE1BB-3B06-4B08-B652-62AE02F2FAD0}" type="presParOf" srcId="{EB0E80B0-6A12-4588-AF02-9A56D5091F78}" destId="{F8FAAC89-058D-4C57-BFF8-4936851E684B}" srcOrd="0" destOrd="0" presId="urn:microsoft.com/office/officeart/2008/layout/LinedList"/>
    <dgm:cxn modelId="{ADF2EFEC-437E-4A41-8ACE-7ACCD4213752}" type="presParOf" srcId="{EB0E80B0-6A12-4588-AF02-9A56D5091F78}" destId="{FE14C1B6-512D-4467-B214-0535C5024495}" srcOrd="1" destOrd="0" presId="urn:microsoft.com/office/officeart/2008/layout/LinedList"/>
    <dgm:cxn modelId="{74F6A8DF-DB0F-4574-A4DA-B4A8BC64A869}" type="presParOf" srcId="{63C5F787-229E-44F1-9A5E-8B008F02CE45}" destId="{4D58F7AB-B199-4735-BB75-D798D9887ED3}" srcOrd="14" destOrd="0" presId="urn:microsoft.com/office/officeart/2008/layout/LinedList"/>
    <dgm:cxn modelId="{61E320D1-F575-44EF-837E-92B281FC687B}" type="presParOf" srcId="{63C5F787-229E-44F1-9A5E-8B008F02CE45}" destId="{7308AE48-9FA8-40E4-8552-FCEEC84649D0}" srcOrd="15" destOrd="0" presId="urn:microsoft.com/office/officeart/2008/layout/LinedList"/>
    <dgm:cxn modelId="{23425301-F9AB-4388-A744-6E3B72A65717}" type="presParOf" srcId="{7308AE48-9FA8-40E4-8552-FCEEC84649D0}" destId="{9C5CA8D8-DD2C-4A23-8000-B4C514F0E033}" srcOrd="0" destOrd="0" presId="urn:microsoft.com/office/officeart/2008/layout/LinedList"/>
    <dgm:cxn modelId="{AB967C0E-006F-44C1-9FA0-81D108AA1330}" type="presParOf" srcId="{7308AE48-9FA8-40E4-8552-FCEEC84649D0}" destId="{EFC50FC6-CF81-406C-92FB-7B34DF9263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AA0C-2719-4626-AAE1-464C7402E0EE}">
      <dsp:nvSpPr>
        <dsp:cNvPr id="0" name=""/>
        <dsp:cNvSpPr/>
      </dsp:nvSpPr>
      <dsp:spPr>
        <a:xfrm>
          <a:off x="0" y="16509"/>
          <a:ext cx="16256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Nama 		: Marchel Maulana Fahrezi</a:t>
          </a:r>
        </a:p>
      </dsp:txBody>
      <dsp:txXfrm>
        <a:off x="40980" y="57489"/>
        <a:ext cx="16174040" cy="757514"/>
      </dsp:txXfrm>
    </dsp:sp>
    <dsp:sp modelId="{9022489E-CDDA-4D33-8518-A0C96EECEA24}">
      <dsp:nvSpPr>
        <dsp:cNvPr id="0" name=""/>
        <dsp:cNvSpPr/>
      </dsp:nvSpPr>
      <dsp:spPr>
        <a:xfrm>
          <a:off x="0" y="956784"/>
          <a:ext cx="16256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Asal		: Malang, </a:t>
          </a:r>
          <a:r>
            <a:rPr lang="en-US" sz="3500" kern="1200" dirty="0" err="1"/>
            <a:t>Jawa</a:t>
          </a:r>
          <a:r>
            <a:rPr lang="en-US" sz="3500" kern="1200" dirty="0"/>
            <a:t> Timur</a:t>
          </a:r>
        </a:p>
      </dsp:txBody>
      <dsp:txXfrm>
        <a:off x="40980" y="997764"/>
        <a:ext cx="16174040" cy="757514"/>
      </dsp:txXfrm>
    </dsp:sp>
    <dsp:sp modelId="{D005F166-1805-4A2C-B5B6-E70BABCDC81F}">
      <dsp:nvSpPr>
        <dsp:cNvPr id="0" name=""/>
        <dsp:cNvSpPr/>
      </dsp:nvSpPr>
      <dsp:spPr>
        <a:xfrm>
          <a:off x="0" y="1897059"/>
          <a:ext cx="16256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Jabatan</a:t>
          </a:r>
          <a:r>
            <a:rPr lang="en-US" sz="3500" kern="1200" dirty="0"/>
            <a:t>		: R &amp; D Staff</a:t>
          </a:r>
        </a:p>
      </dsp:txBody>
      <dsp:txXfrm>
        <a:off x="40980" y="1938039"/>
        <a:ext cx="16174040" cy="757514"/>
      </dsp:txXfrm>
    </dsp:sp>
    <dsp:sp modelId="{FB2F5442-2187-4C89-B5C0-58391C5CDF58}">
      <dsp:nvSpPr>
        <dsp:cNvPr id="0" name=""/>
        <dsp:cNvSpPr/>
      </dsp:nvSpPr>
      <dsp:spPr>
        <a:xfrm>
          <a:off x="0" y="2837334"/>
          <a:ext cx="16256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Status		: Karyawan Swasta &amp; Mahasiswa</a:t>
          </a:r>
        </a:p>
      </dsp:txBody>
      <dsp:txXfrm>
        <a:off x="40980" y="2878314"/>
        <a:ext cx="161740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54FCE-59C5-4B75-A444-D7B64A5947C8}">
      <dsp:nvSpPr>
        <dsp:cNvPr id="0" name=""/>
        <dsp:cNvSpPr/>
      </dsp:nvSpPr>
      <dsp:spPr>
        <a:xfrm>
          <a:off x="0" y="0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EC6C8-284F-4FE8-B508-A3580BA258D5}">
      <dsp:nvSpPr>
        <dsp:cNvPr id="0" name=""/>
        <dsp:cNvSpPr/>
      </dsp:nvSpPr>
      <dsp:spPr>
        <a:xfrm>
          <a:off x="0" y="0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Python</a:t>
          </a:r>
          <a:endParaRPr lang="en-US" sz="3800" kern="1200"/>
        </a:p>
      </dsp:txBody>
      <dsp:txXfrm>
        <a:off x="0" y="0"/>
        <a:ext cx="16256000" cy="830996"/>
      </dsp:txXfrm>
    </dsp:sp>
    <dsp:sp modelId="{32824375-705F-4EBD-8B55-5C3FFE2781A2}">
      <dsp:nvSpPr>
        <dsp:cNvPr id="0" name=""/>
        <dsp:cNvSpPr/>
      </dsp:nvSpPr>
      <dsp:spPr>
        <a:xfrm>
          <a:off x="0" y="830996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FF70-A0DD-48C2-8F06-D82E46AFC70D}">
      <dsp:nvSpPr>
        <dsp:cNvPr id="0" name=""/>
        <dsp:cNvSpPr/>
      </dsp:nvSpPr>
      <dsp:spPr>
        <a:xfrm>
          <a:off x="0" y="830996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Django</a:t>
          </a:r>
          <a:endParaRPr lang="en-US" sz="3800" kern="1200"/>
        </a:p>
      </dsp:txBody>
      <dsp:txXfrm>
        <a:off x="0" y="830996"/>
        <a:ext cx="16256000" cy="830996"/>
      </dsp:txXfrm>
    </dsp:sp>
    <dsp:sp modelId="{40C83B78-4008-451F-93B8-92ED76485D0C}">
      <dsp:nvSpPr>
        <dsp:cNvPr id="0" name=""/>
        <dsp:cNvSpPr/>
      </dsp:nvSpPr>
      <dsp:spPr>
        <a:xfrm>
          <a:off x="0" y="1661993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0465-3D16-4D0D-BF8D-7CDFD4D589B9}">
      <dsp:nvSpPr>
        <dsp:cNvPr id="0" name=""/>
        <dsp:cNvSpPr/>
      </dsp:nvSpPr>
      <dsp:spPr>
        <a:xfrm>
          <a:off x="0" y="1661993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Django Rest Framework</a:t>
          </a:r>
          <a:endParaRPr lang="en-US" sz="3800" kern="1200"/>
        </a:p>
      </dsp:txBody>
      <dsp:txXfrm>
        <a:off x="0" y="1661993"/>
        <a:ext cx="16256000" cy="830996"/>
      </dsp:txXfrm>
    </dsp:sp>
    <dsp:sp modelId="{2EF64D71-8BC4-4FB6-82C0-3335EBC26FE0}">
      <dsp:nvSpPr>
        <dsp:cNvPr id="0" name=""/>
        <dsp:cNvSpPr/>
      </dsp:nvSpPr>
      <dsp:spPr>
        <a:xfrm>
          <a:off x="0" y="2492990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36669-8A30-4172-BF3B-F7ECBA7CCE41}">
      <dsp:nvSpPr>
        <dsp:cNvPr id="0" name=""/>
        <dsp:cNvSpPr/>
      </dsp:nvSpPr>
      <dsp:spPr>
        <a:xfrm>
          <a:off x="0" y="2492990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PostgreSQL</a:t>
          </a:r>
          <a:endParaRPr lang="en-US" sz="3800" kern="1200"/>
        </a:p>
      </dsp:txBody>
      <dsp:txXfrm>
        <a:off x="0" y="2492990"/>
        <a:ext cx="16256000" cy="830996"/>
      </dsp:txXfrm>
    </dsp:sp>
    <dsp:sp modelId="{EBC66E11-86FF-40AD-8D2F-524AC5F4725E}">
      <dsp:nvSpPr>
        <dsp:cNvPr id="0" name=""/>
        <dsp:cNvSpPr/>
      </dsp:nvSpPr>
      <dsp:spPr>
        <a:xfrm>
          <a:off x="0" y="3323987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EB2F0-38DC-41DD-9540-89E0F366A045}">
      <dsp:nvSpPr>
        <dsp:cNvPr id="0" name=""/>
        <dsp:cNvSpPr/>
      </dsp:nvSpPr>
      <dsp:spPr>
        <a:xfrm>
          <a:off x="0" y="3323987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Redis</a:t>
          </a:r>
          <a:endParaRPr lang="en-US" sz="3800" kern="1200"/>
        </a:p>
      </dsp:txBody>
      <dsp:txXfrm>
        <a:off x="0" y="3323987"/>
        <a:ext cx="16256000" cy="830996"/>
      </dsp:txXfrm>
    </dsp:sp>
    <dsp:sp modelId="{1A2B2B36-D546-41D1-AEBA-951DCDBE2539}">
      <dsp:nvSpPr>
        <dsp:cNvPr id="0" name=""/>
        <dsp:cNvSpPr/>
      </dsp:nvSpPr>
      <dsp:spPr>
        <a:xfrm>
          <a:off x="0" y="4154983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6275-BB1A-4DFF-925C-99A5E7D34AF6}">
      <dsp:nvSpPr>
        <dsp:cNvPr id="0" name=""/>
        <dsp:cNvSpPr/>
      </dsp:nvSpPr>
      <dsp:spPr>
        <a:xfrm>
          <a:off x="0" y="4154983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Docker</a:t>
          </a:r>
          <a:endParaRPr lang="en-US" sz="3800" kern="1200"/>
        </a:p>
      </dsp:txBody>
      <dsp:txXfrm>
        <a:off x="0" y="4154983"/>
        <a:ext cx="16256000" cy="830996"/>
      </dsp:txXfrm>
    </dsp:sp>
    <dsp:sp modelId="{C41F33AC-6190-43CA-B1C5-789DE644AA06}">
      <dsp:nvSpPr>
        <dsp:cNvPr id="0" name=""/>
        <dsp:cNvSpPr/>
      </dsp:nvSpPr>
      <dsp:spPr>
        <a:xfrm>
          <a:off x="0" y="4985980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AAC89-058D-4C57-BFF8-4936851E684B}">
      <dsp:nvSpPr>
        <dsp:cNvPr id="0" name=""/>
        <dsp:cNvSpPr/>
      </dsp:nvSpPr>
      <dsp:spPr>
        <a:xfrm>
          <a:off x="0" y="4985980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Git</a:t>
          </a:r>
          <a:endParaRPr lang="en-US" sz="3800" kern="1200"/>
        </a:p>
      </dsp:txBody>
      <dsp:txXfrm>
        <a:off x="0" y="4985980"/>
        <a:ext cx="16256000" cy="830996"/>
      </dsp:txXfrm>
    </dsp:sp>
    <dsp:sp modelId="{4D58F7AB-B199-4735-BB75-D798D9887ED3}">
      <dsp:nvSpPr>
        <dsp:cNvPr id="0" name=""/>
        <dsp:cNvSpPr/>
      </dsp:nvSpPr>
      <dsp:spPr>
        <a:xfrm>
          <a:off x="0" y="5816977"/>
          <a:ext cx="1625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CA8D8-DD2C-4A23-8000-B4C514F0E033}">
      <dsp:nvSpPr>
        <dsp:cNvPr id="0" name=""/>
        <dsp:cNvSpPr/>
      </dsp:nvSpPr>
      <dsp:spPr>
        <a:xfrm>
          <a:off x="0" y="5816977"/>
          <a:ext cx="16256000" cy="83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Vue (Tambahan)</a:t>
          </a:r>
          <a:endParaRPr lang="en-US" sz="3800" kern="1200"/>
        </a:p>
      </dsp:txBody>
      <dsp:txXfrm>
        <a:off x="0" y="5816977"/>
        <a:ext cx="16256000" cy="830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001B8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1B8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1B8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1B8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978191"/>
            <a:ext cx="162560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001B83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139" y="3316197"/>
            <a:ext cx="15361919" cy="665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60" y="3067201"/>
            <a:ext cx="10598785" cy="2197525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2700" marR="5080">
              <a:lnSpc>
                <a:spcPts val="13950"/>
              </a:lnSpc>
              <a:spcBef>
                <a:spcPts val="2940"/>
              </a:spcBef>
            </a:pPr>
            <a:r>
              <a:rPr sz="14000" spc="825" dirty="0">
                <a:solidFill>
                  <a:srgbClr val="FFDE58"/>
                </a:solidFill>
                <a:latin typeface="Calibri"/>
                <a:cs typeface="Calibri"/>
              </a:rPr>
              <a:t>Introduction</a:t>
            </a:r>
            <a:endParaRPr sz="1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74574"/>
            <a:ext cx="3310997" cy="1904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101543" y="6172199"/>
            <a:ext cx="4188460" cy="4114800"/>
          </a:xfrm>
          <a:custGeom>
            <a:avLst/>
            <a:gdLst/>
            <a:ahLst/>
            <a:cxnLst/>
            <a:rect l="l" t="t" r="r" b="b"/>
            <a:pathLst>
              <a:path w="4188459" h="4114800">
                <a:moveTo>
                  <a:pt x="4187918" y="4114800"/>
                </a:moveTo>
                <a:lnTo>
                  <a:pt x="0" y="4114800"/>
                </a:lnTo>
                <a:lnTo>
                  <a:pt x="41603" y="4086515"/>
                </a:lnTo>
                <a:lnTo>
                  <a:pt x="83410" y="4058643"/>
                </a:lnTo>
                <a:lnTo>
                  <a:pt x="125427" y="4031206"/>
                </a:lnTo>
                <a:lnTo>
                  <a:pt x="167657" y="4004229"/>
                </a:lnTo>
                <a:lnTo>
                  <a:pt x="210105" y="3977735"/>
                </a:lnTo>
                <a:lnTo>
                  <a:pt x="252776" y="3951749"/>
                </a:lnTo>
                <a:lnTo>
                  <a:pt x="295673" y="3926295"/>
                </a:lnTo>
                <a:lnTo>
                  <a:pt x="338801" y="3901397"/>
                </a:lnTo>
                <a:lnTo>
                  <a:pt x="382164" y="3877078"/>
                </a:lnTo>
                <a:lnTo>
                  <a:pt x="425767" y="3853363"/>
                </a:lnTo>
                <a:lnTo>
                  <a:pt x="469614" y="3830276"/>
                </a:lnTo>
                <a:lnTo>
                  <a:pt x="513710" y="3807841"/>
                </a:lnTo>
                <a:lnTo>
                  <a:pt x="558058" y="3786081"/>
                </a:lnTo>
                <a:lnTo>
                  <a:pt x="602664" y="3765021"/>
                </a:lnTo>
                <a:lnTo>
                  <a:pt x="647532" y="3744685"/>
                </a:lnTo>
                <a:lnTo>
                  <a:pt x="692665" y="3725096"/>
                </a:lnTo>
                <a:lnTo>
                  <a:pt x="738069" y="3706279"/>
                </a:lnTo>
                <a:lnTo>
                  <a:pt x="783748" y="3688258"/>
                </a:lnTo>
                <a:lnTo>
                  <a:pt x="829706" y="3671057"/>
                </a:lnTo>
                <a:lnTo>
                  <a:pt x="875948" y="3654699"/>
                </a:lnTo>
                <a:lnTo>
                  <a:pt x="922477" y="3639209"/>
                </a:lnTo>
                <a:lnTo>
                  <a:pt x="969299" y="3624611"/>
                </a:lnTo>
                <a:lnTo>
                  <a:pt x="1016418" y="3610929"/>
                </a:lnTo>
                <a:lnTo>
                  <a:pt x="1063837" y="3598186"/>
                </a:lnTo>
                <a:lnTo>
                  <a:pt x="1111562" y="3586408"/>
                </a:lnTo>
                <a:lnTo>
                  <a:pt x="1159598" y="3575617"/>
                </a:lnTo>
                <a:lnTo>
                  <a:pt x="1207947" y="3565837"/>
                </a:lnTo>
                <a:lnTo>
                  <a:pt x="1256615" y="3557094"/>
                </a:lnTo>
                <a:lnTo>
                  <a:pt x="1305606" y="3549410"/>
                </a:lnTo>
                <a:lnTo>
                  <a:pt x="1354924" y="3542810"/>
                </a:lnTo>
                <a:lnTo>
                  <a:pt x="1403232" y="3537236"/>
                </a:lnTo>
                <a:lnTo>
                  <a:pt x="1452011" y="3531823"/>
                </a:lnTo>
                <a:lnTo>
                  <a:pt x="1500880" y="3525914"/>
                </a:lnTo>
                <a:lnTo>
                  <a:pt x="1549459" y="3518852"/>
                </a:lnTo>
                <a:lnTo>
                  <a:pt x="1597367" y="3509980"/>
                </a:lnTo>
                <a:lnTo>
                  <a:pt x="1644224" y="3498641"/>
                </a:lnTo>
                <a:lnTo>
                  <a:pt x="1689650" y="3484178"/>
                </a:lnTo>
                <a:lnTo>
                  <a:pt x="1733265" y="3465934"/>
                </a:lnTo>
                <a:lnTo>
                  <a:pt x="1774686" y="3443253"/>
                </a:lnTo>
                <a:lnTo>
                  <a:pt x="1813536" y="3415476"/>
                </a:lnTo>
                <a:lnTo>
                  <a:pt x="1849246" y="3382365"/>
                </a:lnTo>
                <a:lnTo>
                  <a:pt x="1881052" y="3345679"/>
                </a:lnTo>
                <a:lnTo>
                  <a:pt x="1909996" y="3306357"/>
                </a:lnTo>
                <a:lnTo>
                  <a:pt x="1937121" y="3265337"/>
                </a:lnTo>
                <a:lnTo>
                  <a:pt x="1963469" y="3223555"/>
                </a:lnTo>
                <a:lnTo>
                  <a:pt x="1990083" y="3181949"/>
                </a:lnTo>
                <a:lnTo>
                  <a:pt x="2018006" y="3141456"/>
                </a:lnTo>
                <a:lnTo>
                  <a:pt x="2047863" y="3103145"/>
                </a:lnTo>
                <a:lnTo>
                  <a:pt x="2079729" y="3067009"/>
                </a:lnTo>
                <a:lnTo>
                  <a:pt x="2113483" y="3032961"/>
                </a:lnTo>
                <a:lnTo>
                  <a:pt x="2149005" y="3000910"/>
                </a:lnTo>
                <a:lnTo>
                  <a:pt x="2186176" y="2970769"/>
                </a:lnTo>
                <a:lnTo>
                  <a:pt x="2224875" y="2942448"/>
                </a:lnTo>
                <a:lnTo>
                  <a:pt x="2264983" y="2915857"/>
                </a:lnTo>
                <a:lnTo>
                  <a:pt x="2306378" y="2890909"/>
                </a:lnTo>
                <a:lnTo>
                  <a:pt x="2348942" y="2867513"/>
                </a:lnTo>
                <a:lnTo>
                  <a:pt x="2392554" y="2845581"/>
                </a:lnTo>
                <a:lnTo>
                  <a:pt x="2437095" y="2825023"/>
                </a:lnTo>
                <a:lnTo>
                  <a:pt x="2482443" y="2805750"/>
                </a:lnTo>
                <a:lnTo>
                  <a:pt x="2528480" y="2787674"/>
                </a:lnTo>
                <a:lnTo>
                  <a:pt x="2575084" y="2770706"/>
                </a:lnTo>
                <a:lnTo>
                  <a:pt x="2622137" y="2754755"/>
                </a:lnTo>
                <a:lnTo>
                  <a:pt x="2669518" y="2739734"/>
                </a:lnTo>
                <a:lnTo>
                  <a:pt x="2717106" y="2725552"/>
                </a:lnTo>
                <a:lnTo>
                  <a:pt x="2764783" y="2712122"/>
                </a:lnTo>
                <a:lnTo>
                  <a:pt x="2812428" y="2699353"/>
                </a:lnTo>
                <a:lnTo>
                  <a:pt x="2859920" y="2687157"/>
                </a:lnTo>
                <a:lnTo>
                  <a:pt x="2911045" y="2674264"/>
                </a:lnTo>
                <a:lnTo>
                  <a:pt x="2962184" y="2660835"/>
                </a:lnTo>
                <a:lnTo>
                  <a:pt x="3012939" y="2646178"/>
                </a:lnTo>
                <a:lnTo>
                  <a:pt x="3062911" y="2629602"/>
                </a:lnTo>
                <a:lnTo>
                  <a:pt x="3111700" y="2610419"/>
                </a:lnTo>
                <a:lnTo>
                  <a:pt x="3158908" y="2587935"/>
                </a:lnTo>
                <a:lnTo>
                  <a:pt x="3204136" y="2561463"/>
                </a:lnTo>
                <a:lnTo>
                  <a:pt x="3244391" y="2532518"/>
                </a:lnTo>
                <a:lnTo>
                  <a:pt x="3281385" y="2500423"/>
                </a:lnTo>
                <a:lnTo>
                  <a:pt x="3315226" y="2465426"/>
                </a:lnTo>
                <a:lnTo>
                  <a:pt x="3346023" y="2427773"/>
                </a:lnTo>
                <a:lnTo>
                  <a:pt x="3373882" y="2387712"/>
                </a:lnTo>
                <a:lnTo>
                  <a:pt x="3398913" y="2345492"/>
                </a:lnTo>
                <a:lnTo>
                  <a:pt x="3421224" y="2301359"/>
                </a:lnTo>
                <a:lnTo>
                  <a:pt x="3440921" y="2255561"/>
                </a:lnTo>
                <a:lnTo>
                  <a:pt x="3458114" y="2208346"/>
                </a:lnTo>
                <a:lnTo>
                  <a:pt x="3472910" y="2159961"/>
                </a:lnTo>
                <a:lnTo>
                  <a:pt x="3485418" y="2110655"/>
                </a:lnTo>
                <a:lnTo>
                  <a:pt x="3495745" y="2060673"/>
                </a:lnTo>
                <a:lnTo>
                  <a:pt x="3503999" y="2010266"/>
                </a:lnTo>
                <a:lnTo>
                  <a:pt x="3510288" y="1959678"/>
                </a:lnTo>
                <a:lnTo>
                  <a:pt x="3514721" y="1909160"/>
                </a:lnTo>
                <a:lnTo>
                  <a:pt x="3517405" y="1858957"/>
                </a:lnTo>
                <a:lnTo>
                  <a:pt x="3518688" y="1808948"/>
                </a:lnTo>
                <a:lnTo>
                  <a:pt x="3518982" y="1758859"/>
                </a:lnTo>
                <a:lnTo>
                  <a:pt x="3518505" y="1708711"/>
                </a:lnTo>
                <a:lnTo>
                  <a:pt x="3517478" y="1658527"/>
                </a:lnTo>
                <a:lnTo>
                  <a:pt x="3513300" y="1507964"/>
                </a:lnTo>
                <a:lnTo>
                  <a:pt x="3512274" y="1457844"/>
                </a:lnTo>
                <a:lnTo>
                  <a:pt x="3511799" y="1407794"/>
                </a:lnTo>
                <a:lnTo>
                  <a:pt x="3512094" y="1357834"/>
                </a:lnTo>
                <a:lnTo>
                  <a:pt x="3513380" y="1307985"/>
                </a:lnTo>
                <a:lnTo>
                  <a:pt x="3515876" y="1258270"/>
                </a:lnTo>
                <a:lnTo>
                  <a:pt x="3519803" y="1208710"/>
                </a:lnTo>
                <a:lnTo>
                  <a:pt x="3525381" y="1159325"/>
                </a:lnTo>
                <a:lnTo>
                  <a:pt x="3532829" y="1110137"/>
                </a:lnTo>
                <a:lnTo>
                  <a:pt x="3542369" y="1061168"/>
                </a:lnTo>
                <a:lnTo>
                  <a:pt x="3554259" y="1012092"/>
                </a:lnTo>
                <a:lnTo>
                  <a:pt x="3568267" y="963711"/>
                </a:lnTo>
                <a:lnTo>
                  <a:pt x="3584242" y="915993"/>
                </a:lnTo>
                <a:lnTo>
                  <a:pt x="3602035" y="868908"/>
                </a:lnTo>
                <a:lnTo>
                  <a:pt x="3621494" y="822427"/>
                </a:lnTo>
                <a:lnTo>
                  <a:pt x="3642469" y="776518"/>
                </a:lnTo>
                <a:lnTo>
                  <a:pt x="3664811" y="731152"/>
                </a:lnTo>
                <a:lnTo>
                  <a:pt x="3688368" y="686298"/>
                </a:lnTo>
                <a:lnTo>
                  <a:pt x="3712990" y="641926"/>
                </a:lnTo>
                <a:lnTo>
                  <a:pt x="3738528" y="598006"/>
                </a:lnTo>
                <a:lnTo>
                  <a:pt x="3764830" y="554507"/>
                </a:lnTo>
                <a:lnTo>
                  <a:pt x="3791747" y="511399"/>
                </a:lnTo>
                <a:lnTo>
                  <a:pt x="3819128" y="468652"/>
                </a:lnTo>
                <a:lnTo>
                  <a:pt x="3846823" y="426235"/>
                </a:lnTo>
                <a:lnTo>
                  <a:pt x="3874334" y="384713"/>
                </a:lnTo>
                <a:lnTo>
                  <a:pt x="3902257" y="343362"/>
                </a:lnTo>
                <a:lnTo>
                  <a:pt x="3930686" y="302312"/>
                </a:lnTo>
                <a:lnTo>
                  <a:pt x="3959718" y="261689"/>
                </a:lnTo>
                <a:lnTo>
                  <a:pt x="3989449" y="221620"/>
                </a:lnTo>
                <a:lnTo>
                  <a:pt x="4019976" y="182234"/>
                </a:lnTo>
                <a:lnTo>
                  <a:pt x="4051396" y="143657"/>
                </a:lnTo>
                <a:lnTo>
                  <a:pt x="4083803" y="106018"/>
                </a:lnTo>
                <a:lnTo>
                  <a:pt x="4117295" y="69444"/>
                </a:lnTo>
                <a:lnTo>
                  <a:pt x="4151968" y="34062"/>
                </a:lnTo>
                <a:lnTo>
                  <a:pt x="4187918" y="0"/>
                </a:lnTo>
                <a:lnTo>
                  <a:pt x="4187918" y="4114800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137275"/>
            <a:ext cx="4078604" cy="4149725"/>
          </a:xfrm>
          <a:custGeom>
            <a:avLst/>
            <a:gdLst/>
            <a:ahLst/>
            <a:cxnLst/>
            <a:rect l="l" t="t" r="r" b="b"/>
            <a:pathLst>
              <a:path w="4078604" h="4149725">
                <a:moveTo>
                  <a:pt x="0" y="4149724"/>
                </a:moveTo>
                <a:lnTo>
                  <a:pt x="0" y="0"/>
                </a:lnTo>
                <a:lnTo>
                  <a:pt x="28250" y="41553"/>
                </a:lnTo>
                <a:lnTo>
                  <a:pt x="56122" y="83360"/>
                </a:lnTo>
                <a:lnTo>
                  <a:pt x="83559" y="125377"/>
                </a:lnTo>
                <a:lnTo>
                  <a:pt x="110537" y="167608"/>
                </a:lnTo>
                <a:lnTo>
                  <a:pt x="137030" y="210056"/>
                </a:lnTo>
                <a:lnTo>
                  <a:pt x="163016" y="252726"/>
                </a:lnTo>
                <a:lnTo>
                  <a:pt x="188470" y="295623"/>
                </a:lnTo>
                <a:lnTo>
                  <a:pt x="213368" y="338751"/>
                </a:lnTo>
                <a:lnTo>
                  <a:pt x="237687" y="382114"/>
                </a:lnTo>
                <a:lnTo>
                  <a:pt x="261402" y="425717"/>
                </a:lnTo>
                <a:lnTo>
                  <a:pt x="284489" y="469564"/>
                </a:lnTo>
                <a:lnTo>
                  <a:pt x="306925" y="513660"/>
                </a:lnTo>
                <a:lnTo>
                  <a:pt x="328684" y="558009"/>
                </a:lnTo>
                <a:lnTo>
                  <a:pt x="349744" y="602614"/>
                </a:lnTo>
                <a:lnTo>
                  <a:pt x="370081" y="647482"/>
                </a:lnTo>
                <a:lnTo>
                  <a:pt x="389669" y="692616"/>
                </a:lnTo>
                <a:lnTo>
                  <a:pt x="408486" y="738020"/>
                </a:lnTo>
                <a:lnTo>
                  <a:pt x="426507" y="783698"/>
                </a:lnTo>
                <a:lnTo>
                  <a:pt x="443708" y="829656"/>
                </a:lnTo>
                <a:lnTo>
                  <a:pt x="460066" y="875898"/>
                </a:lnTo>
                <a:lnTo>
                  <a:pt x="475556" y="922427"/>
                </a:lnTo>
                <a:lnTo>
                  <a:pt x="490154" y="969249"/>
                </a:lnTo>
                <a:lnTo>
                  <a:pt x="503836" y="1016368"/>
                </a:lnTo>
                <a:lnTo>
                  <a:pt x="516579" y="1063787"/>
                </a:lnTo>
                <a:lnTo>
                  <a:pt x="528358" y="1111513"/>
                </a:lnTo>
                <a:lnTo>
                  <a:pt x="539149" y="1159548"/>
                </a:lnTo>
                <a:lnTo>
                  <a:pt x="548928" y="1207897"/>
                </a:lnTo>
                <a:lnTo>
                  <a:pt x="557671" y="1256565"/>
                </a:lnTo>
                <a:lnTo>
                  <a:pt x="565355" y="1305556"/>
                </a:lnTo>
                <a:lnTo>
                  <a:pt x="571955" y="1354874"/>
                </a:lnTo>
                <a:lnTo>
                  <a:pt x="588851" y="1500830"/>
                </a:lnTo>
                <a:lnTo>
                  <a:pt x="595913" y="1549409"/>
                </a:lnTo>
                <a:lnTo>
                  <a:pt x="604785" y="1597317"/>
                </a:lnTo>
                <a:lnTo>
                  <a:pt x="616124" y="1644175"/>
                </a:lnTo>
                <a:lnTo>
                  <a:pt x="630587" y="1689601"/>
                </a:lnTo>
                <a:lnTo>
                  <a:pt x="648831" y="1733215"/>
                </a:lnTo>
                <a:lnTo>
                  <a:pt x="671512" y="1774637"/>
                </a:lnTo>
                <a:lnTo>
                  <a:pt x="699289" y="1813486"/>
                </a:lnTo>
                <a:lnTo>
                  <a:pt x="732401" y="1849196"/>
                </a:lnTo>
                <a:lnTo>
                  <a:pt x="769086" y="1881002"/>
                </a:lnTo>
                <a:lnTo>
                  <a:pt x="808408" y="1909946"/>
                </a:lnTo>
                <a:lnTo>
                  <a:pt x="849428" y="1937071"/>
                </a:lnTo>
                <a:lnTo>
                  <a:pt x="891210" y="1963419"/>
                </a:lnTo>
                <a:lnTo>
                  <a:pt x="932816" y="1990033"/>
                </a:lnTo>
                <a:lnTo>
                  <a:pt x="973309" y="2017956"/>
                </a:lnTo>
                <a:lnTo>
                  <a:pt x="1011621" y="2047813"/>
                </a:lnTo>
                <a:lnTo>
                  <a:pt x="1047756" y="2079679"/>
                </a:lnTo>
                <a:lnTo>
                  <a:pt x="1081805" y="2113433"/>
                </a:lnTo>
                <a:lnTo>
                  <a:pt x="1113855" y="2148955"/>
                </a:lnTo>
                <a:lnTo>
                  <a:pt x="1143996" y="2186126"/>
                </a:lnTo>
                <a:lnTo>
                  <a:pt x="1172317" y="2224825"/>
                </a:lnTo>
                <a:lnTo>
                  <a:pt x="1198908" y="2264933"/>
                </a:lnTo>
                <a:lnTo>
                  <a:pt x="1223856" y="2306328"/>
                </a:lnTo>
                <a:lnTo>
                  <a:pt x="1247252" y="2348892"/>
                </a:lnTo>
                <a:lnTo>
                  <a:pt x="1269185" y="2392504"/>
                </a:lnTo>
                <a:lnTo>
                  <a:pt x="1289742" y="2437045"/>
                </a:lnTo>
                <a:lnTo>
                  <a:pt x="1309015" y="2482393"/>
                </a:lnTo>
                <a:lnTo>
                  <a:pt x="1327091" y="2528430"/>
                </a:lnTo>
                <a:lnTo>
                  <a:pt x="1344059" y="2575034"/>
                </a:lnTo>
                <a:lnTo>
                  <a:pt x="1360010" y="2622087"/>
                </a:lnTo>
                <a:lnTo>
                  <a:pt x="1375032" y="2669468"/>
                </a:lnTo>
                <a:lnTo>
                  <a:pt x="1389213" y="2717057"/>
                </a:lnTo>
                <a:lnTo>
                  <a:pt x="1402644" y="2764733"/>
                </a:lnTo>
                <a:lnTo>
                  <a:pt x="1415412" y="2812378"/>
                </a:lnTo>
                <a:lnTo>
                  <a:pt x="1440501" y="2910995"/>
                </a:lnTo>
                <a:lnTo>
                  <a:pt x="1453930" y="2962134"/>
                </a:lnTo>
                <a:lnTo>
                  <a:pt x="1468587" y="3012889"/>
                </a:lnTo>
                <a:lnTo>
                  <a:pt x="1485163" y="3062861"/>
                </a:lnTo>
                <a:lnTo>
                  <a:pt x="1504347" y="3111650"/>
                </a:lnTo>
                <a:lnTo>
                  <a:pt x="1526830" y="3158858"/>
                </a:lnTo>
                <a:lnTo>
                  <a:pt x="1553303" y="3204086"/>
                </a:lnTo>
                <a:lnTo>
                  <a:pt x="1582247" y="3244341"/>
                </a:lnTo>
                <a:lnTo>
                  <a:pt x="1614342" y="3281335"/>
                </a:lnTo>
                <a:lnTo>
                  <a:pt x="1649340" y="3315176"/>
                </a:lnTo>
                <a:lnTo>
                  <a:pt x="1686992" y="3345973"/>
                </a:lnTo>
                <a:lnTo>
                  <a:pt x="1727053" y="3373833"/>
                </a:lnTo>
                <a:lnTo>
                  <a:pt x="1769274" y="3398864"/>
                </a:lnTo>
                <a:lnTo>
                  <a:pt x="1813406" y="3421174"/>
                </a:lnTo>
                <a:lnTo>
                  <a:pt x="1859204" y="3440871"/>
                </a:lnTo>
                <a:lnTo>
                  <a:pt x="1906419" y="3458064"/>
                </a:lnTo>
                <a:lnTo>
                  <a:pt x="1954804" y="3472860"/>
                </a:lnTo>
                <a:lnTo>
                  <a:pt x="2004111" y="3485368"/>
                </a:lnTo>
                <a:lnTo>
                  <a:pt x="2054092" y="3495695"/>
                </a:lnTo>
                <a:lnTo>
                  <a:pt x="2104500" y="3503949"/>
                </a:lnTo>
                <a:lnTo>
                  <a:pt x="2155087" y="3510238"/>
                </a:lnTo>
                <a:lnTo>
                  <a:pt x="2205606" y="3514671"/>
                </a:lnTo>
                <a:lnTo>
                  <a:pt x="2255808" y="3517355"/>
                </a:lnTo>
                <a:lnTo>
                  <a:pt x="2305818" y="3518638"/>
                </a:lnTo>
                <a:lnTo>
                  <a:pt x="2355906" y="3518932"/>
                </a:lnTo>
                <a:lnTo>
                  <a:pt x="2406054" y="3518455"/>
                </a:lnTo>
                <a:lnTo>
                  <a:pt x="2456238" y="3517428"/>
                </a:lnTo>
                <a:lnTo>
                  <a:pt x="2506438" y="3516072"/>
                </a:lnTo>
                <a:lnTo>
                  <a:pt x="2556633" y="3514606"/>
                </a:lnTo>
                <a:lnTo>
                  <a:pt x="2606801" y="3513250"/>
                </a:lnTo>
                <a:lnTo>
                  <a:pt x="2656921" y="3512224"/>
                </a:lnTo>
                <a:lnTo>
                  <a:pt x="2706972" y="3511749"/>
                </a:lnTo>
                <a:lnTo>
                  <a:pt x="2756932" y="3512044"/>
                </a:lnTo>
                <a:lnTo>
                  <a:pt x="2806780" y="3513330"/>
                </a:lnTo>
                <a:lnTo>
                  <a:pt x="2856495" y="3515826"/>
                </a:lnTo>
                <a:lnTo>
                  <a:pt x="2906055" y="3519753"/>
                </a:lnTo>
                <a:lnTo>
                  <a:pt x="2955440" y="3525331"/>
                </a:lnTo>
                <a:lnTo>
                  <a:pt x="3004628" y="3532779"/>
                </a:lnTo>
                <a:lnTo>
                  <a:pt x="3053597" y="3542319"/>
                </a:lnTo>
                <a:lnTo>
                  <a:pt x="3102673" y="3554209"/>
                </a:lnTo>
                <a:lnTo>
                  <a:pt x="3151055" y="3568217"/>
                </a:lnTo>
                <a:lnTo>
                  <a:pt x="3198773" y="3584192"/>
                </a:lnTo>
                <a:lnTo>
                  <a:pt x="3245857" y="3601985"/>
                </a:lnTo>
                <a:lnTo>
                  <a:pt x="3292338" y="3621444"/>
                </a:lnTo>
                <a:lnTo>
                  <a:pt x="3338247" y="3642419"/>
                </a:lnTo>
                <a:lnTo>
                  <a:pt x="3383613" y="3664761"/>
                </a:lnTo>
                <a:lnTo>
                  <a:pt x="3428467" y="3688318"/>
                </a:lnTo>
                <a:lnTo>
                  <a:pt x="3472839" y="3712940"/>
                </a:lnTo>
                <a:lnTo>
                  <a:pt x="3516759" y="3738478"/>
                </a:lnTo>
                <a:lnTo>
                  <a:pt x="3560258" y="3764780"/>
                </a:lnTo>
                <a:lnTo>
                  <a:pt x="3603366" y="3791697"/>
                </a:lnTo>
                <a:lnTo>
                  <a:pt x="3646114" y="3819078"/>
                </a:lnTo>
                <a:lnTo>
                  <a:pt x="3688530" y="3846773"/>
                </a:lnTo>
                <a:lnTo>
                  <a:pt x="3730053" y="3874285"/>
                </a:lnTo>
                <a:lnTo>
                  <a:pt x="3771403" y="3902207"/>
                </a:lnTo>
                <a:lnTo>
                  <a:pt x="3812453" y="3930636"/>
                </a:lnTo>
                <a:lnTo>
                  <a:pt x="3853077" y="3959668"/>
                </a:lnTo>
                <a:lnTo>
                  <a:pt x="3893145" y="3989399"/>
                </a:lnTo>
                <a:lnTo>
                  <a:pt x="3932531" y="4019926"/>
                </a:lnTo>
                <a:lnTo>
                  <a:pt x="3971108" y="4051346"/>
                </a:lnTo>
                <a:lnTo>
                  <a:pt x="4008747" y="4083753"/>
                </a:lnTo>
                <a:lnTo>
                  <a:pt x="4045322" y="4117245"/>
                </a:lnTo>
                <a:lnTo>
                  <a:pt x="4078464" y="4149724"/>
                </a:lnTo>
                <a:lnTo>
                  <a:pt x="0" y="4149724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39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1628" y="3873500"/>
            <a:ext cx="994473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0" spc="1075" dirty="0">
                <a:latin typeface="Calibri"/>
                <a:cs typeface="Calibri"/>
              </a:rPr>
              <a:t>Thank</a:t>
            </a:r>
            <a:r>
              <a:rPr sz="15000" spc="-120" dirty="0">
                <a:latin typeface="Calibri"/>
                <a:cs typeface="Calibri"/>
              </a:rPr>
              <a:t> </a:t>
            </a:r>
            <a:r>
              <a:rPr sz="15000" spc="710" dirty="0">
                <a:solidFill>
                  <a:srgbClr val="FFDE58"/>
                </a:solidFill>
                <a:latin typeface="Calibri"/>
                <a:cs typeface="Calibri"/>
              </a:rPr>
              <a:t>you!</a:t>
            </a:r>
            <a:endParaRPr sz="1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01543" y="6172200"/>
            <a:ext cx="4188460" cy="4114800"/>
          </a:xfrm>
          <a:custGeom>
            <a:avLst/>
            <a:gdLst/>
            <a:ahLst/>
            <a:cxnLst/>
            <a:rect l="l" t="t" r="r" b="b"/>
            <a:pathLst>
              <a:path w="4188459" h="4114800">
                <a:moveTo>
                  <a:pt x="4187918" y="4114800"/>
                </a:moveTo>
                <a:lnTo>
                  <a:pt x="0" y="4114800"/>
                </a:lnTo>
                <a:lnTo>
                  <a:pt x="41603" y="4086515"/>
                </a:lnTo>
                <a:lnTo>
                  <a:pt x="83410" y="4058643"/>
                </a:lnTo>
                <a:lnTo>
                  <a:pt x="125427" y="4031206"/>
                </a:lnTo>
                <a:lnTo>
                  <a:pt x="167657" y="4004229"/>
                </a:lnTo>
                <a:lnTo>
                  <a:pt x="210105" y="3977735"/>
                </a:lnTo>
                <a:lnTo>
                  <a:pt x="252776" y="3951749"/>
                </a:lnTo>
                <a:lnTo>
                  <a:pt x="295673" y="3926295"/>
                </a:lnTo>
                <a:lnTo>
                  <a:pt x="338801" y="3901397"/>
                </a:lnTo>
                <a:lnTo>
                  <a:pt x="382164" y="3877078"/>
                </a:lnTo>
                <a:lnTo>
                  <a:pt x="425767" y="3853363"/>
                </a:lnTo>
                <a:lnTo>
                  <a:pt x="469614" y="3830276"/>
                </a:lnTo>
                <a:lnTo>
                  <a:pt x="513710" y="3807841"/>
                </a:lnTo>
                <a:lnTo>
                  <a:pt x="558058" y="3786081"/>
                </a:lnTo>
                <a:lnTo>
                  <a:pt x="602664" y="3765021"/>
                </a:lnTo>
                <a:lnTo>
                  <a:pt x="647532" y="3744685"/>
                </a:lnTo>
                <a:lnTo>
                  <a:pt x="692665" y="3725096"/>
                </a:lnTo>
                <a:lnTo>
                  <a:pt x="738069" y="3706279"/>
                </a:lnTo>
                <a:lnTo>
                  <a:pt x="783748" y="3688258"/>
                </a:lnTo>
                <a:lnTo>
                  <a:pt x="829706" y="3671057"/>
                </a:lnTo>
                <a:lnTo>
                  <a:pt x="875948" y="3654699"/>
                </a:lnTo>
                <a:lnTo>
                  <a:pt x="922477" y="3639209"/>
                </a:lnTo>
                <a:lnTo>
                  <a:pt x="969299" y="3624611"/>
                </a:lnTo>
                <a:lnTo>
                  <a:pt x="1016418" y="3610929"/>
                </a:lnTo>
                <a:lnTo>
                  <a:pt x="1063837" y="3598186"/>
                </a:lnTo>
                <a:lnTo>
                  <a:pt x="1111562" y="3586408"/>
                </a:lnTo>
                <a:lnTo>
                  <a:pt x="1159598" y="3575617"/>
                </a:lnTo>
                <a:lnTo>
                  <a:pt x="1207947" y="3565837"/>
                </a:lnTo>
                <a:lnTo>
                  <a:pt x="1256615" y="3557094"/>
                </a:lnTo>
                <a:lnTo>
                  <a:pt x="1305606" y="3549410"/>
                </a:lnTo>
                <a:lnTo>
                  <a:pt x="1354924" y="3542810"/>
                </a:lnTo>
                <a:lnTo>
                  <a:pt x="1403232" y="3537236"/>
                </a:lnTo>
                <a:lnTo>
                  <a:pt x="1452011" y="3531823"/>
                </a:lnTo>
                <a:lnTo>
                  <a:pt x="1500880" y="3525914"/>
                </a:lnTo>
                <a:lnTo>
                  <a:pt x="1549459" y="3518852"/>
                </a:lnTo>
                <a:lnTo>
                  <a:pt x="1597367" y="3509980"/>
                </a:lnTo>
                <a:lnTo>
                  <a:pt x="1644224" y="3498641"/>
                </a:lnTo>
                <a:lnTo>
                  <a:pt x="1689650" y="3484178"/>
                </a:lnTo>
                <a:lnTo>
                  <a:pt x="1733265" y="3465934"/>
                </a:lnTo>
                <a:lnTo>
                  <a:pt x="1774686" y="3443253"/>
                </a:lnTo>
                <a:lnTo>
                  <a:pt x="1813536" y="3415476"/>
                </a:lnTo>
                <a:lnTo>
                  <a:pt x="1849246" y="3382365"/>
                </a:lnTo>
                <a:lnTo>
                  <a:pt x="1881052" y="3345679"/>
                </a:lnTo>
                <a:lnTo>
                  <a:pt x="1909996" y="3306357"/>
                </a:lnTo>
                <a:lnTo>
                  <a:pt x="1937121" y="3265337"/>
                </a:lnTo>
                <a:lnTo>
                  <a:pt x="1963469" y="3223555"/>
                </a:lnTo>
                <a:lnTo>
                  <a:pt x="1990083" y="3181949"/>
                </a:lnTo>
                <a:lnTo>
                  <a:pt x="2018006" y="3141456"/>
                </a:lnTo>
                <a:lnTo>
                  <a:pt x="2047863" y="3103145"/>
                </a:lnTo>
                <a:lnTo>
                  <a:pt x="2079729" y="3067009"/>
                </a:lnTo>
                <a:lnTo>
                  <a:pt x="2113483" y="3032961"/>
                </a:lnTo>
                <a:lnTo>
                  <a:pt x="2149005" y="3000910"/>
                </a:lnTo>
                <a:lnTo>
                  <a:pt x="2186176" y="2970769"/>
                </a:lnTo>
                <a:lnTo>
                  <a:pt x="2224875" y="2942448"/>
                </a:lnTo>
                <a:lnTo>
                  <a:pt x="2264983" y="2915857"/>
                </a:lnTo>
                <a:lnTo>
                  <a:pt x="2306378" y="2890909"/>
                </a:lnTo>
                <a:lnTo>
                  <a:pt x="2348942" y="2867513"/>
                </a:lnTo>
                <a:lnTo>
                  <a:pt x="2392554" y="2845581"/>
                </a:lnTo>
                <a:lnTo>
                  <a:pt x="2437095" y="2825023"/>
                </a:lnTo>
                <a:lnTo>
                  <a:pt x="2482443" y="2805750"/>
                </a:lnTo>
                <a:lnTo>
                  <a:pt x="2528480" y="2787674"/>
                </a:lnTo>
                <a:lnTo>
                  <a:pt x="2575084" y="2770706"/>
                </a:lnTo>
                <a:lnTo>
                  <a:pt x="2622137" y="2754755"/>
                </a:lnTo>
                <a:lnTo>
                  <a:pt x="2669518" y="2739734"/>
                </a:lnTo>
                <a:lnTo>
                  <a:pt x="2717106" y="2725552"/>
                </a:lnTo>
                <a:lnTo>
                  <a:pt x="2764783" y="2712122"/>
                </a:lnTo>
                <a:lnTo>
                  <a:pt x="2812428" y="2699353"/>
                </a:lnTo>
                <a:lnTo>
                  <a:pt x="2859920" y="2687157"/>
                </a:lnTo>
                <a:lnTo>
                  <a:pt x="2911045" y="2674264"/>
                </a:lnTo>
                <a:lnTo>
                  <a:pt x="2962184" y="2660835"/>
                </a:lnTo>
                <a:lnTo>
                  <a:pt x="3012939" y="2646178"/>
                </a:lnTo>
                <a:lnTo>
                  <a:pt x="3062911" y="2629602"/>
                </a:lnTo>
                <a:lnTo>
                  <a:pt x="3111700" y="2610419"/>
                </a:lnTo>
                <a:lnTo>
                  <a:pt x="3158908" y="2587935"/>
                </a:lnTo>
                <a:lnTo>
                  <a:pt x="3204136" y="2561463"/>
                </a:lnTo>
                <a:lnTo>
                  <a:pt x="3244391" y="2532518"/>
                </a:lnTo>
                <a:lnTo>
                  <a:pt x="3281385" y="2500423"/>
                </a:lnTo>
                <a:lnTo>
                  <a:pt x="3315226" y="2465426"/>
                </a:lnTo>
                <a:lnTo>
                  <a:pt x="3346023" y="2427773"/>
                </a:lnTo>
                <a:lnTo>
                  <a:pt x="3373882" y="2387712"/>
                </a:lnTo>
                <a:lnTo>
                  <a:pt x="3398913" y="2345492"/>
                </a:lnTo>
                <a:lnTo>
                  <a:pt x="3421224" y="2301359"/>
                </a:lnTo>
                <a:lnTo>
                  <a:pt x="3440921" y="2255561"/>
                </a:lnTo>
                <a:lnTo>
                  <a:pt x="3458114" y="2208346"/>
                </a:lnTo>
                <a:lnTo>
                  <a:pt x="3472910" y="2159961"/>
                </a:lnTo>
                <a:lnTo>
                  <a:pt x="3485418" y="2110655"/>
                </a:lnTo>
                <a:lnTo>
                  <a:pt x="3495745" y="2060673"/>
                </a:lnTo>
                <a:lnTo>
                  <a:pt x="3503999" y="2010266"/>
                </a:lnTo>
                <a:lnTo>
                  <a:pt x="3510288" y="1959678"/>
                </a:lnTo>
                <a:lnTo>
                  <a:pt x="3514721" y="1909160"/>
                </a:lnTo>
                <a:lnTo>
                  <a:pt x="3517405" y="1858957"/>
                </a:lnTo>
                <a:lnTo>
                  <a:pt x="3518688" y="1808948"/>
                </a:lnTo>
                <a:lnTo>
                  <a:pt x="3518982" y="1758859"/>
                </a:lnTo>
                <a:lnTo>
                  <a:pt x="3518505" y="1708711"/>
                </a:lnTo>
                <a:lnTo>
                  <a:pt x="3517478" y="1658527"/>
                </a:lnTo>
                <a:lnTo>
                  <a:pt x="3513300" y="1507964"/>
                </a:lnTo>
                <a:lnTo>
                  <a:pt x="3512274" y="1457844"/>
                </a:lnTo>
                <a:lnTo>
                  <a:pt x="3511799" y="1407794"/>
                </a:lnTo>
                <a:lnTo>
                  <a:pt x="3512094" y="1357834"/>
                </a:lnTo>
                <a:lnTo>
                  <a:pt x="3513380" y="1307985"/>
                </a:lnTo>
                <a:lnTo>
                  <a:pt x="3515876" y="1258270"/>
                </a:lnTo>
                <a:lnTo>
                  <a:pt x="3519803" y="1208710"/>
                </a:lnTo>
                <a:lnTo>
                  <a:pt x="3525381" y="1159325"/>
                </a:lnTo>
                <a:lnTo>
                  <a:pt x="3532829" y="1110137"/>
                </a:lnTo>
                <a:lnTo>
                  <a:pt x="3542369" y="1061168"/>
                </a:lnTo>
                <a:lnTo>
                  <a:pt x="3554259" y="1012092"/>
                </a:lnTo>
                <a:lnTo>
                  <a:pt x="3568267" y="963711"/>
                </a:lnTo>
                <a:lnTo>
                  <a:pt x="3584242" y="915993"/>
                </a:lnTo>
                <a:lnTo>
                  <a:pt x="3602035" y="868908"/>
                </a:lnTo>
                <a:lnTo>
                  <a:pt x="3621494" y="822427"/>
                </a:lnTo>
                <a:lnTo>
                  <a:pt x="3642469" y="776518"/>
                </a:lnTo>
                <a:lnTo>
                  <a:pt x="3664811" y="731152"/>
                </a:lnTo>
                <a:lnTo>
                  <a:pt x="3688368" y="686298"/>
                </a:lnTo>
                <a:lnTo>
                  <a:pt x="3712990" y="641926"/>
                </a:lnTo>
                <a:lnTo>
                  <a:pt x="3738528" y="598006"/>
                </a:lnTo>
                <a:lnTo>
                  <a:pt x="3764830" y="554507"/>
                </a:lnTo>
                <a:lnTo>
                  <a:pt x="3791747" y="511399"/>
                </a:lnTo>
                <a:lnTo>
                  <a:pt x="3819128" y="468652"/>
                </a:lnTo>
                <a:lnTo>
                  <a:pt x="3846823" y="426235"/>
                </a:lnTo>
                <a:lnTo>
                  <a:pt x="3874334" y="384713"/>
                </a:lnTo>
                <a:lnTo>
                  <a:pt x="3902257" y="343362"/>
                </a:lnTo>
                <a:lnTo>
                  <a:pt x="3930686" y="302312"/>
                </a:lnTo>
                <a:lnTo>
                  <a:pt x="3959718" y="261689"/>
                </a:lnTo>
                <a:lnTo>
                  <a:pt x="3989449" y="221620"/>
                </a:lnTo>
                <a:lnTo>
                  <a:pt x="4019976" y="182234"/>
                </a:lnTo>
                <a:lnTo>
                  <a:pt x="4051396" y="143657"/>
                </a:lnTo>
                <a:lnTo>
                  <a:pt x="4083803" y="106018"/>
                </a:lnTo>
                <a:lnTo>
                  <a:pt x="4117295" y="69444"/>
                </a:lnTo>
                <a:lnTo>
                  <a:pt x="4151968" y="34062"/>
                </a:lnTo>
                <a:lnTo>
                  <a:pt x="4187918" y="0"/>
                </a:lnTo>
                <a:lnTo>
                  <a:pt x="4187918" y="4114800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37275"/>
            <a:ext cx="4078604" cy="4149725"/>
          </a:xfrm>
          <a:custGeom>
            <a:avLst/>
            <a:gdLst/>
            <a:ahLst/>
            <a:cxnLst/>
            <a:rect l="l" t="t" r="r" b="b"/>
            <a:pathLst>
              <a:path w="4078604" h="4149725">
                <a:moveTo>
                  <a:pt x="0" y="4149724"/>
                </a:moveTo>
                <a:lnTo>
                  <a:pt x="0" y="0"/>
                </a:lnTo>
                <a:lnTo>
                  <a:pt x="28250" y="41553"/>
                </a:lnTo>
                <a:lnTo>
                  <a:pt x="56122" y="83360"/>
                </a:lnTo>
                <a:lnTo>
                  <a:pt x="83559" y="125377"/>
                </a:lnTo>
                <a:lnTo>
                  <a:pt x="110537" y="167608"/>
                </a:lnTo>
                <a:lnTo>
                  <a:pt x="137030" y="210056"/>
                </a:lnTo>
                <a:lnTo>
                  <a:pt x="163016" y="252726"/>
                </a:lnTo>
                <a:lnTo>
                  <a:pt x="188470" y="295623"/>
                </a:lnTo>
                <a:lnTo>
                  <a:pt x="213368" y="338751"/>
                </a:lnTo>
                <a:lnTo>
                  <a:pt x="237687" y="382114"/>
                </a:lnTo>
                <a:lnTo>
                  <a:pt x="261402" y="425717"/>
                </a:lnTo>
                <a:lnTo>
                  <a:pt x="284489" y="469564"/>
                </a:lnTo>
                <a:lnTo>
                  <a:pt x="306925" y="513660"/>
                </a:lnTo>
                <a:lnTo>
                  <a:pt x="328684" y="558009"/>
                </a:lnTo>
                <a:lnTo>
                  <a:pt x="349744" y="602614"/>
                </a:lnTo>
                <a:lnTo>
                  <a:pt x="370081" y="647482"/>
                </a:lnTo>
                <a:lnTo>
                  <a:pt x="389669" y="692616"/>
                </a:lnTo>
                <a:lnTo>
                  <a:pt x="408486" y="738020"/>
                </a:lnTo>
                <a:lnTo>
                  <a:pt x="426507" y="783698"/>
                </a:lnTo>
                <a:lnTo>
                  <a:pt x="443708" y="829656"/>
                </a:lnTo>
                <a:lnTo>
                  <a:pt x="460066" y="875898"/>
                </a:lnTo>
                <a:lnTo>
                  <a:pt x="475556" y="922427"/>
                </a:lnTo>
                <a:lnTo>
                  <a:pt x="490154" y="969249"/>
                </a:lnTo>
                <a:lnTo>
                  <a:pt x="503836" y="1016368"/>
                </a:lnTo>
                <a:lnTo>
                  <a:pt x="516579" y="1063787"/>
                </a:lnTo>
                <a:lnTo>
                  <a:pt x="528358" y="1111513"/>
                </a:lnTo>
                <a:lnTo>
                  <a:pt x="539149" y="1159548"/>
                </a:lnTo>
                <a:lnTo>
                  <a:pt x="548928" y="1207897"/>
                </a:lnTo>
                <a:lnTo>
                  <a:pt x="557671" y="1256565"/>
                </a:lnTo>
                <a:lnTo>
                  <a:pt x="565355" y="1305556"/>
                </a:lnTo>
                <a:lnTo>
                  <a:pt x="571955" y="1354874"/>
                </a:lnTo>
                <a:lnTo>
                  <a:pt x="588851" y="1500830"/>
                </a:lnTo>
                <a:lnTo>
                  <a:pt x="595913" y="1549409"/>
                </a:lnTo>
                <a:lnTo>
                  <a:pt x="604785" y="1597317"/>
                </a:lnTo>
                <a:lnTo>
                  <a:pt x="616124" y="1644175"/>
                </a:lnTo>
                <a:lnTo>
                  <a:pt x="630587" y="1689601"/>
                </a:lnTo>
                <a:lnTo>
                  <a:pt x="648831" y="1733215"/>
                </a:lnTo>
                <a:lnTo>
                  <a:pt x="671512" y="1774637"/>
                </a:lnTo>
                <a:lnTo>
                  <a:pt x="699289" y="1813486"/>
                </a:lnTo>
                <a:lnTo>
                  <a:pt x="732401" y="1849196"/>
                </a:lnTo>
                <a:lnTo>
                  <a:pt x="769086" y="1881002"/>
                </a:lnTo>
                <a:lnTo>
                  <a:pt x="808408" y="1909946"/>
                </a:lnTo>
                <a:lnTo>
                  <a:pt x="849428" y="1937071"/>
                </a:lnTo>
                <a:lnTo>
                  <a:pt x="891210" y="1963419"/>
                </a:lnTo>
                <a:lnTo>
                  <a:pt x="932816" y="1990033"/>
                </a:lnTo>
                <a:lnTo>
                  <a:pt x="973309" y="2017956"/>
                </a:lnTo>
                <a:lnTo>
                  <a:pt x="1011621" y="2047813"/>
                </a:lnTo>
                <a:lnTo>
                  <a:pt x="1047756" y="2079679"/>
                </a:lnTo>
                <a:lnTo>
                  <a:pt x="1081805" y="2113433"/>
                </a:lnTo>
                <a:lnTo>
                  <a:pt x="1113855" y="2148955"/>
                </a:lnTo>
                <a:lnTo>
                  <a:pt x="1143996" y="2186126"/>
                </a:lnTo>
                <a:lnTo>
                  <a:pt x="1172317" y="2224825"/>
                </a:lnTo>
                <a:lnTo>
                  <a:pt x="1198908" y="2264933"/>
                </a:lnTo>
                <a:lnTo>
                  <a:pt x="1223856" y="2306328"/>
                </a:lnTo>
                <a:lnTo>
                  <a:pt x="1247252" y="2348892"/>
                </a:lnTo>
                <a:lnTo>
                  <a:pt x="1269185" y="2392504"/>
                </a:lnTo>
                <a:lnTo>
                  <a:pt x="1289742" y="2437045"/>
                </a:lnTo>
                <a:lnTo>
                  <a:pt x="1309015" y="2482393"/>
                </a:lnTo>
                <a:lnTo>
                  <a:pt x="1327091" y="2528430"/>
                </a:lnTo>
                <a:lnTo>
                  <a:pt x="1344059" y="2575034"/>
                </a:lnTo>
                <a:lnTo>
                  <a:pt x="1360010" y="2622087"/>
                </a:lnTo>
                <a:lnTo>
                  <a:pt x="1375032" y="2669468"/>
                </a:lnTo>
                <a:lnTo>
                  <a:pt x="1389213" y="2717057"/>
                </a:lnTo>
                <a:lnTo>
                  <a:pt x="1402644" y="2764733"/>
                </a:lnTo>
                <a:lnTo>
                  <a:pt x="1415412" y="2812378"/>
                </a:lnTo>
                <a:lnTo>
                  <a:pt x="1440501" y="2910995"/>
                </a:lnTo>
                <a:lnTo>
                  <a:pt x="1453930" y="2962134"/>
                </a:lnTo>
                <a:lnTo>
                  <a:pt x="1468587" y="3012889"/>
                </a:lnTo>
                <a:lnTo>
                  <a:pt x="1485163" y="3062861"/>
                </a:lnTo>
                <a:lnTo>
                  <a:pt x="1504347" y="3111650"/>
                </a:lnTo>
                <a:lnTo>
                  <a:pt x="1526830" y="3158858"/>
                </a:lnTo>
                <a:lnTo>
                  <a:pt x="1553303" y="3204086"/>
                </a:lnTo>
                <a:lnTo>
                  <a:pt x="1582247" y="3244341"/>
                </a:lnTo>
                <a:lnTo>
                  <a:pt x="1614342" y="3281335"/>
                </a:lnTo>
                <a:lnTo>
                  <a:pt x="1649340" y="3315176"/>
                </a:lnTo>
                <a:lnTo>
                  <a:pt x="1686992" y="3345973"/>
                </a:lnTo>
                <a:lnTo>
                  <a:pt x="1727053" y="3373833"/>
                </a:lnTo>
                <a:lnTo>
                  <a:pt x="1769274" y="3398864"/>
                </a:lnTo>
                <a:lnTo>
                  <a:pt x="1813406" y="3421174"/>
                </a:lnTo>
                <a:lnTo>
                  <a:pt x="1859204" y="3440871"/>
                </a:lnTo>
                <a:lnTo>
                  <a:pt x="1906419" y="3458064"/>
                </a:lnTo>
                <a:lnTo>
                  <a:pt x="1954804" y="3472860"/>
                </a:lnTo>
                <a:lnTo>
                  <a:pt x="2004111" y="3485368"/>
                </a:lnTo>
                <a:lnTo>
                  <a:pt x="2054092" y="3495695"/>
                </a:lnTo>
                <a:lnTo>
                  <a:pt x="2104500" y="3503949"/>
                </a:lnTo>
                <a:lnTo>
                  <a:pt x="2155087" y="3510238"/>
                </a:lnTo>
                <a:lnTo>
                  <a:pt x="2205606" y="3514671"/>
                </a:lnTo>
                <a:lnTo>
                  <a:pt x="2255808" y="3517355"/>
                </a:lnTo>
                <a:lnTo>
                  <a:pt x="2305818" y="3518638"/>
                </a:lnTo>
                <a:lnTo>
                  <a:pt x="2355906" y="3518932"/>
                </a:lnTo>
                <a:lnTo>
                  <a:pt x="2406054" y="3518455"/>
                </a:lnTo>
                <a:lnTo>
                  <a:pt x="2456238" y="3517428"/>
                </a:lnTo>
                <a:lnTo>
                  <a:pt x="2506438" y="3516072"/>
                </a:lnTo>
                <a:lnTo>
                  <a:pt x="2556633" y="3514606"/>
                </a:lnTo>
                <a:lnTo>
                  <a:pt x="2606801" y="3513250"/>
                </a:lnTo>
                <a:lnTo>
                  <a:pt x="2656921" y="3512224"/>
                </a:lnTo>
                <a:lnTo>
                  <a:pt x="2706972" y="3511749"/>
                </a:lnTo>
                <a:lnTo>
                  <a:pt x="2756932" y="3512044"/>
                </a:lnTo>
                <a:lnTo>
                  <a:pt x="2806780" y="3513330"/>
                </a:lnTo>
                <a:lnTo>
                  <a:pt x="2856495" y="3515826"/>
                </a:lnTo>
                <a:lnTo>
                  <a:pt x="2906055" y="3519753"/>
                </a:lnTo>
                <a:lnTo>
                  <a:pt x="2955440" y="3525331"/>
                </a:lnTo>
                <a:lnTo>
                  <a:pt x="3004628" y="3532779"/>
                </a:lnTo>
                <a:lnTo>
                  <a:pt x="3053597" y="3542319"/>
                </a:lnTo>
                <a:lnTo>
                  <a:pt x="3102673" y="3554209"/>
                </a:lnTo>
                <a:lnTo>
                  <a:pt x="3151055" y="3568217"/>
                </a:lnTo>
                <a:lnTo>
                  <a:pt x="3198773" y="3584192"/>
                </a:lnTo>
                <a:lnTo>
                  <a:pt x="3245857" y="3601985"/>
                </a:lnTo>
                <a:lnTo>
                  <a:pt x="3292338" y="3621444"/>
                </a:lnTo>
                <a:lnTo>
                  <a:pt x="3338247" y="3642419"/>
                </a:lnTo>
                <a:lnTo>
                  <a:pt x="3383613" y="3664761"/>
                </a:lnTo>
                <a:lnTo>
                  <a:pt x="3428467" y="3688318"/>
                </a:lnTo>
                <a:lnTo>
                  <a:pt x="3472839" y="3712940"/>
                </a:lnTo>
                <a:lnTo>
                  <a:pt x="3516759" y="3738478"/>
                </a:lnTo>
                <a:lnTo>
                  <a:pt x="3560258" y="3764780"/>
                </a:lnTo>
                <a:lnTo>
                  <a:pt x="3603366" y="3791697"/>
                </a:lnTo>
                <a:lnTo>
                  <a:pt x="3646114" y="3819078"/>
                </a:lnTo>
                <a:lnTo>
                  <a:pt x="3688530" y="3846773"/>
                </a:lnTo>
                <a:lnTo>
                  <a:pt x="3730053" y="3874285"/>
                </a:lnTo>
                <a:lnTo>
                  <a:pt x="3771403" y="3902207"/>
                </a:lnTo>
                <a:lnTo>
                  <a:pt x="3812453" y="3930636"/>
                </a:lnTo>
                <a:lnTo>
                  <a:pt x="3853077" y="3959668"/>
                </a:lnTo>
                <a:lnTo>
                  <a:pt x="3893145" y="3989399"/>
                </a:lnTo>
                <a:lnTo>
                  <a:pt x="3932531" y="4019926"/>
                </a:lnTo>
                <a:lnTo>
                  <a:pt x="3971108" y="4051346"/>
                </a:lnTo>
                <a:lnTo>
                  <a:pt x="4008747" y="4083753"/>
                </a:lnTo>
                <a:lnTo>
                  <a:pt x="4045322" y="4117245"/>
                </a:lnTo>
                <a:lnTo>
                  <a:pt x="4078464" y="4149724"/>
                </a:lnTo>
                <a:lnTo>
                  <a:pt x="0" y="4149724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8501" y="6534067"/>
            <a:ext cx="3314699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6ED7-1160-71B2-9811-9594AD62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978191"/>
            <a:ext cx="16256000" cy="830997"/>
          </a:xfrm>
        </p:spPr>
        <p:txBody>
          <a:bodyPr/>
          <a:lstStyle/>
          <a:p>
            <a:r>
              <a:rPr lang="en-US" sz="5400"/>
              <a:t>Bio Data</a:t>
            </a:r>
            <a:endParaRPr lang="id-ID" sz="5400" dirty="0"/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317D5BE8-23A8-0BCA-6A66-6349E4441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577544"/>
              </p:ext>
            </p:extLst>
          </p:nvPr>
        </p:nvGraphicFramePr>
        <p:xfrm>
          <a:off x="1048982" y="3230184"/>
          <a:ext cx="16256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3F5-7CC7-ABE4-BA9D-9EBFCB55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978191"/>
            <a:ext cx="16256000" cy="1231106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/>
              <a:t> Boot</a:t>
            </a:r>
            <a:r>
              <a:rPr lang="en-US" dirty="0"/>
              <a:t>c</a:t>
            </a:r>
            <a:r>
              <a:rPr lang="en-US"/>
              <a:t>amp</a:t>
            </a:r>
            <a:endParaRPr lang="id-ID" dirty="0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EB4585C4-64F1-8DF3-35F1-4DE23610599E}"/>
              </a:ext>
            </a:extLst>
          </p:cNvPr>
          <p:cNvGraphicFramePr/>
          <p:nvPr/>
        </p:nvGraphicFramePr>
        <p:xfrm>
          <a:off x="1016000" y="3086100"/>
          <a:ext cx="16256000" cy="664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2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60" y="3067201"/>
            <a:ext cx="10598785" cy="393065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2700" marR="5080">
              <a:lnSpc>
                <a:spcPts val="13950"/>
              </a:lnSpc>
              <a:spcBef>
                <a:spcPts val="2940"/>
              </a:spcBef>
            </a:pPr>
            <a:r>
              <a:rPr lang="id-ID" sz="14000" spc="975" dirty="0" err="1">
                <a:latin typeface="Calibri"/>
                <a:cs typeface="Calibri"/>
              </a:rPr>
              <a:t>Python</a:t>
            </a:r>
            <a:r>
              <a:rPr lang="id-ID" sz="14000" spc="975" dirty="0">
                <a:latin typeface="Calibri"/>
                <a:cs typeface="Calibri"/>
              </a:rPr>
              <a:t> </a:t>
            </a:r>
            <a:r>
              <a:rPr sz="14000" spc="825" dirty="0">
                <a:solidFill>
                  <a:srgbClr val="FFDE58"/>
                </a:solidFill>
                <a:latin typeface="Calibri"/>
                <a:cs typeface="Calibri"/>
              </a:rPr>
              <a:t>Introduction</a:t>
            </a:r>
            <a:endParaRPr sz="1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74574"/>
            <a:ext cx="3310997" cy="1904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101543" y="6172199"/>
            <a:ext cx="4188460" cy="4114800"/>
          </a:xfrm>
          <a:custGeom>
            <a:avLst/>
            <a:gdLst/>
            <a:ahLst/>
            <a:cxnLst/>
            <a:rect l="l" t="t" r="r" b="b"/>
            <a:pathLst>
              <a:path w="4188459" h="4114800">
                <a:moveTo>
                  <a:pt x="4187918" y="4114800"/>
                </a:moveTo>
                <a:lnTo>
                  <a:pt x="0" y="4114800"/>
                </a:lnTo>
                <a:lnTo>
                  <a:pt x="41603" y="4086515"/>
                </a:lnTo>
                <a:lnTo>
                  <a:pt x="83410" y="4058643"/>
                </a:lnTo>
                <a:lnTo>
                  <a:pt x="125427" y="4031206"/>
                </a:lnTo>
                <a:lnTo>
                  <a:pt x="167657" y="4004229"/>
                </a:lnTo>
                <a:lnTo>
                  <a:pt x="210105" y="3977735"/>
                </a:lnTo>
                <a:lnTo>
                  <a:pt x="252776" y="3951749"/>
                </a:lnTo>
                <a:lnTo>
                  <a:pt x="295673" y="3926295"/>
                </a:lnTo>
                <a:lnTo>
                  <a:pt x="338801" y="3901397"/>
                </a:lnTo>
                <a:lnTo>
                  <a:pt x="382164" y="3877078"/>
                </a:lnTo>
                <a:lnTo>
                  <a:pt x="425767" y="3853363"/>
                </a:lnTo>
                <a:lnTo>
                  <a:pt x="469614" y="3830276"/>
                </a:lnTo>
                <a:lnTo>
                  <a:pt x="513710" y="3807841"/>
                </a:lnTo>
                <a:lnTo>
                  <a:pt x="558058" y="3786081"/>
                </a:lnTo>
                <a:lnTo>
                  <a:pt x="602664" y="3765021"/>
                </a:lnTo>
                <a:lnTo>
                  <a:pt x="647532" y="3744685"/>
                </a:lnTo>
                <a:lnTo>
                  <a:pt x="692665" y="3725096"/>
                </a:lnTo>
                <a:lnTo>
                  <a:pt x="738069" y="3706279"/>
                </a:lnTo>
                <a:lnTo>
                  <a:pt x="783748" y="3688258"/>
                </a:lnTo>
                <a:lnTo>
                  <a:pt x="829706" y="3671057"/>
                </a:lnTo>
                <a:lnTo>
                  <a:pt x="875948" y="3654699"/>
                </a:lnTo>
                <a:lnTo>
                  <a:pt x="922477" y="3639209"/>
                </a:lnTo>
                <a:lnTo>
                  <a:pt x="969299" y="3624611"/>
                </a:lnTo>
                <a:lnTo>
                  <a:pt x="1016418" y="3610929"/>
                </a:lnTo>
                <a:lnTo>
                  <a:pt x="1063837" y="3598186"/>
                </a:lnTo>
                <a:lnTo>
                  <a:pt x="1111562" y="3586408"/>
                </a:lnTo>
                <a:lnTo>
                  <a:pt x="1159598" y="3575617"/>
                </a:lnTo>
                <a:lnTo>
                  <a:pt x="1207947" y="3565837"/>
                </a:lnTo>
                <a:lnTo>
                  <a:pt x="1256615" y="3557094"/>
                </a:lnTo>
                <a:lnTo>
                  <a:pt x="1305606" y="3549410"/>
                </a:lnTo>
                <a:lnTo>
                  <a:pt x="1354924" y="3542810"/>
                </a:lnTo>
                <a:lnTo>
                  <a:pt x="1403232" y="3537236"/>
                </a:lnTo>
                <a:lnTo>
                  <a:pt x="1452011" y="3531823"/>
                </a:lnTo>
                <a:lnTo>
                  <a:pt x="1500880" y="3525914"/>
                </a:lnTo>
                <a:lnTo>
                  <a:pt x="1549459" y="3518852"/>
                </a:lnTo>
                <a:lnTo>
                  <a:pt x="1597367" y="3509980"/>
                </a:lnTo>
                <a:lnTo>
                  <a:pt x="1644224" y="3498641"/>
                </a:lnTo>
                <a:lnTo>
                  <a:pt x="1689650" y="3484178"/>
                </a:lnTo>
                <a:lnTo>
                  <a:pt x="1733265" y="3465934"/>
                </a:lnTo>
                <a:lnTo>
                  <a:pt x="1774686" y="3443253"/>
                </a:lnTo>
                <a:lnTo>
                  <a:pt x="1813536" y="3415476"/>
                </a:lnTo>
                <a:lnTo>
                  <a:pt x="1849246" y="3382365"/>
                </a:lnTo>
                <a:lnTo>
                  <a:pt x="1881052" y="3345679"/>
                </a:lnTo>
                <a:lnTo>
                  <a:pt x="1909996" y="3306357"/>
                </a:lnTo>
                <a:lnTo>
                  <a:pt x="1937121" y="3265337"/>
                </a:lnTo>
                <a:lnTo>
                  <a:pt x="1963469" y="3223555"/>
                </a:lnTo>
                <a:lnTo>
                  <a:pt x="1990083" y="3181949"/>
                </a:lnTo>
                <a:lnTo>
                  <a:pt x="2018006" y="3141456"/>
                </a:lnTo>
                <a:lnTo>
                  <a:pt x="2047863" y="3103145"/>
                </a:lnTo>
                <a:lnTo>
                  <a:pt x="2079729" y="3067009"/>
                </a:lnTo>
                <a:lnTo>
                  <a:pt x="2113483" y="3032961"/>
                </a:lnTo>
                <a:lnTo>
                  <a:pt x="2149005" y="3000910"/>
                </a:lnTo>
                <a:lnTo>
                  <a:pt x="2186176" y="2970769"/>
                </a:lnTo>
                <a:lnTo>
                  <a:pt x="2224875" y="2942448"/>
                </a:lnTo>
                <a:lnTo>
                  <a:pt x="2264983" y="2915857"/>
                </a:lnTo>
                <a:lnTo>
                  <a:pt x="2306378" y="2890909"/>
                </a:lnTo>
                <a:lnTo>
                  <a:pt x="2348942" y="2867513"/>
                </a:lnTo>
                <a:lnTo>
                  <a:pt x="2392554" y="2845581"/>
                </a:lnTo>
                <a:lnTo>
                  <a:pt x="2437095" y="2825023"/>
                </a:lnTo>
                <a:lnTo>
                  <a:pt x="2482443" y="2805750"/>
                </a:lnTo>
                <a:lnTo>
                  <a:pt x="2528480" y="2787674"/>
                </a:lnTo>
                <a:lnTo>
                  <a:pt x="2575084" y="2770706"/>
                </a:lnTo>
                <a:lnTo>
                  <a:pt x="2622137" y="2754755"/>
                </a:lnTo>
                <a:lnTo>
                  <a:pt x="2669518" y="2739734"/>
                </a:lnTo>
                <a:lnTo>
                  <a:pt x="2717106" y="2725552"/>
                </a:lnTo>
                <a:lnTo>
                  <a:pt x="2764783" y="2712122"/>
                </a:lnTo>
                <a:lnTo>
                  <a:pt x="2812428" y="2699353"/>
                </a:lnTo>
                <a:lnTo>
                  <a:pt x="2859920" y="2687157"/>
                </a:lnTo>
                <a:lnTo>
                  <a:pt x="2911045" y="2674264"/>
                </a:lnTo>
                <a:lnTo>
                  <a:pt x="2962184" y="2660835"/>
                </a:lnTo>
                <a:lnTo>
                  <a:pt x="3012939" y="2646178"/>
                </a:lnTo>
                <a:lnTo>
                  <a:pt x="3062911" y="2629602"/>
                </a:lnTo>
                <a:lnTo>
                  <a:pt x="3111700" y="2610419"/>
                </a:lnTo>
                <a:lnTo>
                  <a:pt x="3158908" y="2587935"/>
                </a:lnTo>
                <a:lnTo>
                  <a:pt x="3204136" y="2561463"/>
                </a:lnTo>
                <a:lnTo>
                  <a:pt x="3244391" y="2532518"/>
                </a:lnTo>
                <a:lnTo>
                  <a:pt x="3281385" y="2500423"/>
                </a:lnTo>
                <a:lnTo>
                  <a:pt x="3315226" y="2465426"/>
                </a:lnTo>
                <a:lnTo>
                  <a:pt x="3346023" y="2427773"/>
                </a:lnTo>
                <a:lnTo>
                  <a:pt x="3373882" y="2387712"/>
                </a:lnTo>
                <a:lnTo>
                  <a:pt x="3398913" y="2345492"/>
                </a:lnTo>
                <a:lnTo>
                  <a:pt x="3421224" y="2301359"/>
                </a:lnTo>
                <a:lnTo>
                  <a:pt x="3440921" y="2255561"/>
                </a:lnTo>
                <a:lnTo>
                  <a:pt x="3458114" y="2208346"/>
                </a:lnTo>
                <a:lnTo>
                  <a:pt x="3472910" y="2159961"/>
                </a:lnTo>
                <a:lnTo>
                  <a:pt x="3485418" y="2110655"/>
                </a:lnTo>
                <a:lnTo>
                  <a:pt x="3495745" y="2060673"/>
                </a:lnTo>
                <a:lnTo>
                  <a:pt x="3503999" y="2010266"/>
                </a:lnTo>
                <a:lnTo>
                  <a:pt x="3510288" y="1959678"/>
                </a:lnTo>
                <a:lnTo>
                  <a:pt x="3514721" y="1909160"/>
                </a:lnTo>
                <a:lnTo>
                  <a:pt x="3517405" y="1858957"/>
                </a:lnTo>
                <a:lnTo>
                  <a:pt x="3518688" y="1808948"/>
                </a:lnTo>
                <a:lnTo>
                  <a:pt x="3518982" y="1758859"/>
                </a:lnTo>
                <a:lnTo>
                  <a:pt x="3518505" y="1708711"/>
                </a:lnTo>
                <a:lnTo>
                  <a:pt x="3517478" y="1658527"/>
                </a:lnTo>
                <a:lnTo>
                  <a:pt x="3513300" y="1507964"/>
                </a:lnTo>
                <a:lnTo>
                  <a:pt x="3512274" y="1457844"/>
                </a:lnTo>
                <a:lnTo>
                  <a:pt x="3511799" y="1407794"/>
                </a:lnTo>
                <a:lnTo>
                  <a:pt x="3512094" y="1357834"/>
                </a:lnTo>
                <a:lnTo>
                  <a:pt x="3513380" y="1307985"/>
                </a:lnTo>
                <a:lnTo>
                  <a:pt x="3515876" y="1258270"/>
                </a:lnTo>
                <a:lnTo>
                  <a:pt x="3519803" y="1208710"/>
                </a:lnTo>
                <a:lnTo>
                  <a:pt x="3525381" y="1159325"/>
                </a:lnTo>
                <a:lnTo>
                  <a:pt x="3532829" y="1110137"/>
                </a:lnTo>
                <a:lnTo>
                  <a:pt x="3542369" y="1061168"/>
                </a:lnTo>
                <a:lnTo>
                  <a:pt x="3554259" y="1012092"/>
                </a:lnTo>
                <a:lnTo>
                  <a:pt x="3568267" y="963711"/>
                </a:lnTo>
                <a:lnTo>
                  <a:pt x="3584242" y="915993"/>
                </a:lnTo>
                <a:lnTo>
                  <a:pt x="3602035" y="868908"/>
                </a:lnTo>
                <a:lnTo>
                  <a:pt x="3621494" y="822427"/>
                </a:lnTo>
                <a:lnTo>
                  <a:pt x="3642469" y="776518"/>
                </a:lnTo>
                <a:lnTo>
                  <a:pt x="3664811" y="731152"/>
                </a:lnTo>
                <a:lnTo>
                  <a:pt x="3688368" y="686298"/>
                </a:lnTo>
                <a:lnTo>
                  <a:pt x="3712990" y="641926"/>
                </a:lnTo>
                <a:lnTo>
                  <a:pt x="3738528" y="598006"/>
                </a:lnTo>
                <a:lnTo>
                  <a:pt x="3764830" y="554507"/>
                </a:lnTo>
                <a:lnTo>
                  <a:pt x="3791747" y="511399"/>
                </a:lnTo>
                <a:lnTo>
                  <a:pt x="3819128" y="468652"/>
                </a:lnTo>
                <a:lnTo>
                  <a:pt x="3846823" y="426235"/>
                </a:lnTo>
                <a:lnTo>
                  <a:pt x="3874334" y="384713"/>
                </a:lnTo>
                <a:lnTo>
                  <a:pt x="3902257" y="343362"/>
                </a:lnTo>
                <a:lnTo>
                  <a:pt x="3930686" y="302312"/>
                </a:lnTo>
                <a:lnTo>
                  <a:pt x="3959718" y="261689"/>
                </a:lnTo>
                <a:lnTo>
                  <a:pt x="3989449" y="221620"/>
                </a:lnTo>
                <a:lnTo>
                  <a:pt x="4019976" y="182234"/>
                </a:lnTo>
                <a:lnTo>
                  <a:pt x="4051396" y="143657"/>
                </a:lnTo>
                <a:lnTo>
                  <a:pt x="4083803" y="106018"/>
                </a:lnTo>
                <a:lnTo>
                  <a:pt x="4117295" y="69444"/>
                </a:lnTo>
                <a:lnTo>
                  <a:pt x="4151968" y="34062"/>
                </a:lnTo>
                <a:lnTo>
                  <a:pt x="4187918" y="0"/>
                </a:lnTo>
                <a:lnTo>
                  <a:pt x="4187918" y="4114800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137275"/>
            <a:ext cx="4078604" cy="4149725"/>
          </a:xfrm>
          <a:custGeom>
            <a:avLst/>
            <a:gdLst/>
            <a:ahLst/>
            <a:cxnLst/>
            <a:rect l="l" t="t" r="r" b="b"/>
            <a:pathLst>
              <a:path w="4078604" h="4149725">
                <a:moveTo>
                  <a:pt x="0" y="4149724"/>
                </a:moveTo>
                <a:lnTo>
                  <a:pt x="0" y="0"/>
                </a:lnTo>
                <a:lnTo>
                  <a:pt x="28250" y="41553"/>
                </a:lnTo>
                <a:lnTo>
                  <a:pt x="56122" y="83360"/>
                </a:lnTo>
                <a:lnTo>
                  <a:pt x="83559" y="125377"/>
                </a:lnTo>
                <a:lnTo>
                  <a:pt x="110537" y="167608"/>
                </a:lnTo>
                <a:lnTo>
                  <a:pt x="137030" y="210056"/>
                </a:lnTo>
                <a:lnTo>
                  <a:pt x="163016" y="252726"/>
                </a:lnTo>
                <a:lnTo>
                  <a:pt x="188470" y="295623"/>
                </a:lnTo>
                <a:lnTo>
                  <a:pt x="213368" y="338751"/>
                </a:lnTo>
                <a:lnTo>
                  <a:pt x="237687" y="382114"/>
                </a:lnTo>
                <a:lnTo>
                  <a:pt x="261402" y="425717"/>
                </a:lnTo>
                <a:lnTo>
                  <a:pt x="284489" y="469564"/>
                </a:lnTo>
                <a:lnTo>
                  <a:pt x="306925" y="513660"/>
                </a:lnTo>
                <a:lnTo>
                  <a:pt x="328684" y="558009"/>
                </a:lnTo>
                <a:lnTo>
                  <a:pt x="349744" y="602614"/>
                </a:lnTo>
                <a:lnTo>
                  <a:pt x="370081" y="647482"/>
                </a:lnTo>
                <a:lnTo>
                  <a:pt x="389669" y="692616"/>
                </a:lnTo>
                <a:lnTo>
                  <a:pt x="408486" y="738020"/>
                </a:lnTo>
                <a:lnTo>
                  <a:pt x="426507" y="783698"/>
                </a:lnTo>
                <a:lnTo>
                  <a:pt x="443708" y="829656"/>
                </a:lnTo>
                <a:lnTo>
                  <a:pt x="460066" y="875898"/>
                </a:lnTo>
                <a:lnTo>
                  <a:pt x="475556" y="922427"/>
                </a:lnTo>
                <a:lnTo>
                  <a:pt x="490154" y="969249"/>
                </a:lnTo>
                <a:lnTo>
                  <a:pt x="503836" y="1016368"/>
                </a:lnTo>
                <a:lnTo>
                  <a:pt x="516579" y="1063787"/>
                </a:lnTo>
                <a:lnTo>
                  <a:pt x="528358" y="1111513"/>
                </a:lnTo>
                <a:lnTo>
                  <a:pt x="539149" y="1159548"/>
                </a:lnTo>
                <a:lnTo>
                  <a:pt x="548928" y="1207897"/>
                </a:lnTo>
                <a:lnTo>
                  <a:pt x="557671" y="1256565"/>
                </a:lnTo>
                <a:lnTo>
                  <a:pt x="565355" y="1305556"/>
                </a:lnTo>
                <a:lnTo>
                  <a:pt x="571955" y="1354874"/>
                </a:lnTo>
                <a:lnTo>
                  <a:pt x="588851" y="1500830"/>
                </a:lnTo>
                <a:lnTo>
                  <a:pt x="595913" y="1549409"/>
                </a:lnTo>
                <a:lnTo>
                  <a:pt x="604785" y="1597317"/>
                </a:lnTo>
                <a:lnTo>
                  <a:pt x="616124" y="1644175"/>
                </a:lnTo>
                <a:lnTo>
                  <a:pt x="630587" y="1689601"/>
                </a:lnTo>
                <a:lnTo>
                  <a:pt x="648831" y="1733215"/>
                </a:lnTo>
                <a:lnTo>
                  <a:pt x="671512" y="1774637"/>
                </a:lnTo>
                <a:lnTo>
                  <a:pt x="699289" y="1813486"/>
                </a:lnTo>
                <a:lnTo>
                  <a:pt x="732401" y="1849196"/>
                </a:lnTo>
                <a:lnTo>
                  <a:pt x="769086" y="1881002"/>
                </a:lnTo>
                <a:lnTo>
                  <a:pt x="808408" y="1909946"/>
                </a:lnTo>
                <a:lnTo>
                  <a:pt x="849428" y="1937071"/>
                </a:lnTo>
                <a:lnTo>
                  <a:pt x="891210" y="1963419"/>
                </a:lnTo>
                <a:lnTo>
                  <a:pt x="932816" y="1990033"/>
                </a:lnTo>
                <a:lnTo>
                  <a:pt x="973309" y="2017956"/>
                </a:lnTo>
                <a:lnTo>
                  <a:pt x="1011621" y="2047813"/>
                </a:lnTo>
                <a:lnTo>
                  <a:pt x="1047756" y="2079679"/>
                </a:lnTo>
                <a:lnTo>
                  <a:pt x="1081805" y="2113433"/>
                </a:lnTo>
                <a:lnTo>
                  <a:pt x="1113855" y="2148955"/>
                </a:lnTo>
                <a:lnTo>
                  <a:pt x="1143996" y="2186126"/>
                </a:lnTo>
                <a:lnTo>
                  <a:pt x="1172317" y="2224825"/>
                </a:lnTo>
                <a:lnTo>
                  <a:pt x="1198908" y="2264933"/>
                </a:lnTo>
                <a:lnTo>
                  <a:pt x="1223856" y="2306328"/>
                </a:lnTo>
                <a:lnTo>
                  <a:pt x="1247252" y="2348892"/>
                </a:lnTo>
                <a:lnTo>
                  <a:pt x="1269185" y="2392504"/>
                </a:lnTo>
                <a:lnTo>
                  <a:pt x="1289742" y="2437045"/>
                </a:lnTo>
                <a:lnTo>
                  <a:pt x="1309015" y="2482393"/>
                </a:lnTo>
                <a:lnTo>
                  <a:pt x="1327091" y="2528430"/>
                </a:lnTo>
                <a:lnTo>
                  <a:pt x="1344059" y="2575034"/>
                </a:lnTo>
                <a:lnTo>
                  <a:pt x="1360010" y="2622087"/>
                </a:lnTo>
                <a:lnTo>
                  <a:pt x="1375032" y="2669468"/>
                </a:lnTo>
                <a:lnTo>
                  <a:pt x="1389213" y="2717057"/>
                </a:lnTo>
                <a:lnTo>
                  <a:pt x="1402644" y="2764733"/>
                </a:lnTo>
                <a:lnTo>
                  <a:pt x="1415412" y="2812378"/>
                </a:lnTo>
                <a:lnTo>
                  <a:pt x="1440501" y="2910995"/>
                </a:lnTo>
                <a:lnTo>
                  <a:pt x="1453930" y="2962134"/>
                </a:lnTo>
                <a:lnTo>
                  <a:pt x="1468587" y="3012889"/>
                </a:lnTo>
                <a:lnTo>
                  <a:pt x="1485163" y="3062861"/>
                </a:lnTo>
                <a:lnTo>
                  <a:pt x="1504347" y="3111650"/>
                </a:lnTo>
                <a:lnTo>
                  <a:pt x="1526830" y="3158858"/>
                </a:lnTo>
                <a:lnTo>
                  <a:pt x="1553303" y="3204086"/>
                </a:lnTo>
                <a:lnTo>
                  <a:pt x="1582247" y="3244341"/>
                </a:lnTo>
                <a:lnTo>
                  <a:pt x="1614342" y="3281335"/>
                </a:lnTo>
                <a:lnTo>
                  <a:pt x="1649340" y="3315176"/>
                </a:lnTo>
                <a:lnTo>
                  <a:pt x="1686992" y="3345973"/>
                </a:lnTo>
                <a:lnTo>
                  <a:pt x="1727053" y="3373833"/>
                </a:lnTo>
                <a:lnTo>
                  <a:pt x="1769274" y="3398864"/>
                </a:lnTo>
                <a:lnTo>
                  <a:pt x="1813406" y="3421174"/>
                </a:lnTo>
                <a:lnTo>
                  <a:pt x="1859204" y="3440871"/>
                </a:lnTo>
                <a:lnTo>
                  <a:pt x="1906419" y="3458064"/>
                </a:lnTo>
                <a:lnTo>
                  <a:pt x="1954804" y="3472860"/>
                </a:lnTo>
                <a:lnTo>
                  <a:pt x="2004111" y="3485368"/>
                </a:lnTo>
                <a:lnTo>
                  <a:pt x="2054092" y="3495695"/>
                </a:lnTo>
                <a:lnTo>
                  <a:pt x="2104500" y="3503949"/>
                </a:lnTo>
                <a:lnTo>
                  <a:pt x="2155087" y="3510238"/>
                </a:lnTo>
                <a:lnTo>
                  <a:pt x="2205606" y="3514671"/>
                </a:lnTo>
                <a:lnTo>
                  <a:pt x="2255808" y="3517355"/>
                </a:lnTo>
                <a:lnTo>
                  <a:pt x="2305818" y="3518638"/>
                </a:lnTo>
                <a:lnTo>
                  <a:pt x="2355906" y="3518932"/>
                </a:lnTo>
                <a:lnTo>
                  <a:pt x="2406054" y="3518455"/>
                </a:lnTo>
                <a:lnTo>
                  <a:pt x="2456238" y="3517428"/>
                </a:lnTo>
                <a:lnTo>
                  <a:pt x="2506438" y="3516072"/>
                </a:lnTo>
                <a:lnTo>
                  <a:pt x="2556633" y="3514606"/>
                </a:lnTo>
                <a:lnTo>
                  <a:pt x="2606801" y="3513250"/>
                </a:lnTo>
                <a:lnTo>
                  <a:pt x="2656921" y="3512224"/>
                </a:lnTo>
                <a:lnTo>
                  <a:pt x="2706972" y="3511749"/>
                </a:lnTo>
                <a:lnTo>
                  <a:pt x="2756932" y="3512044"/>
                </a:lnTo>
                <a:lnTo>
                  <a:pt x="2806780" y="3513330"/>
                </a:lnTo>
                <a:lnTo>
                  <a:pt x="2856495" y="3515826"/>
                </a:lnTo>
                <a:lnTo>
                  <a:pt x="2906055" y="3519753"/>
                </a:lnTo>
                <a:lnTo>
                  <a:pt x="2955440" y="3525331"/>
                </a:lnTo>
                <a:lnTo>
                  <a:pt x="3004628" y="3532779"/>
                </a:lnTo>
                <a:lnTo>
                  <a:pt x="3053597" y="3542319"/>
                </a:lnTo>
                <a:lnTo>
                  <a:pt x="3102673" y="3554209"/>
                </a:lnTo>
                <a:lnTo>
                  <a:pt x="3151055" y="3568217"/>
                </a:lnTo>
                <a:lnTo>
                  <a:pt x="3198773" y="3584192"/>
                </a:lnTo>
                <a:lnTo>
                  <a:pt x="3245857" y="3601985"/>
                </a:lnTo>
                <a:lnTo>
                  <a:pt x="3292338" y="3621444"/>
                </a:lnTo>
                <a:lnTo>
                  <a:pt x="3338247" y="3642419"/>
                </a:lnTo>
                <a:lnTo>
                  <a:pt x="3383613" y="3664761"/>
                </a:lnTo>
                <a:lnTo>
                  <a:pt x="3428467" y="3688318"/>
                </a:lnTo>
                <a:lnTo>
                  <a:pt x="3472839" y="3712940"/>
                </a:lnTo>
                <a:lnTo>
                  <a:pt x="3516759" y="3738478"/>
                </a:lnTo>
                <a:lnTo>
                  <a:pt x="3560258" y="3764780"/>
                </a:lnTo>
                <a:lnTo>
                  <a:pt x="3603366" y="3791697"/>
                </a:lnTo>
                <a:lnTo>
                  <a:pt x="3646114" y="3819078"/>
                </a:lnTo>
                <a:lnTo>
                  <a:pt x="3688530" y="3846773"/>
                </a:lnTo>
                <a:lnTo>
                  <a:pt x="3730053" y="3874285"/>
                </a:lnTo>
                <a:lnTo>
                  <a:pt x="3771403" y="3902207"/>
                </a:lnTo>
                <a:lnTo>
                  <a:pt x="3812453" y="3930636"/>
                </a:lnTo>
                <a:lnTo>
                  <a:pt x="3853077" y="3959668"/>
                </a:lnTo>
                <a:lnTo>
                  <a:pt x="3893145" y="3989399"/>
                </a:lnTo>
                <a:lnTo>
                  <a:pt x="3932531" y="4019926"/>
                </a:lnTo>
                <a:lnTo>
                  <a:pt x="3971108" y="4051346"/>
                </a:lnTo>
                <a:lnTo>
                  <a:pt x="4008747" y="4083753"/>
                </a:lnTo>
                <a:lnTo>
                  <a:pt x="4045322" y="4117245"/>
                </a:lnTo>
                <a:lnTo>
                  <a:pt x="4078464" y="4149724"/>
                </a:lnTo>
                <a:lnTo>
                  <a:pt x="0" y="4149724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18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>
                <a:solidFill>
                  <a:srgbClr val="FFDE58"/>
                </a:solidFill>
              </a:rPr>
              <a:t>Python</a:t>
            </a:r>
            <a:r>
              <a:rPr spc="-20" dirty="0">
                <a:solidFill>
                  <a:srgbClr val="FFDE58"/>
                </a:solidFill>
              </a:rPr>
              <a:t> </a:t>
            </a:r>
            <a:r>
              <a:rPr spc="-5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74575"/>
            <a:ext cx="3310997" cy="1904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3039" y="6318857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3039" y="6918931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3039" y="7519006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3039" y="8119081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06860" y="3760740"/>
            <a:ext cx="14968855" cy="467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80" dirty="0">
                <a:latin typeface="Lucida Sans"/>
                <a:cs typeface="Lucida Sans"/>
              </a:rPr>
              <a:t>Python</a:t>
            </a:r>
            <a:r>
              <a:rPr sz="3400" spc="-225" dirty="0">
                <a:latin typeface="Lucida Sans"/>
                <a:cs typeface="Lucida Sans"/>
              </a:rPr>
              <a:t> </a:t>
            </a:r>
            <a:r>
              <a:rPr sz="3400" spc="-75" dirty="0">
                <a:latin typeface="Lucida Sans"/>
                <a:cs typeface="Lucida Sans"/>
              </a:rPr>
              <a:t>is</a:t>
            </a:r>
            <a:r>
              <a:rPr sz="3400" spc="-22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a</a:t>
            </a:r>
            <a:r>
              <a:rPr sz="3400" spc="-22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popular</a:t>
            </a:r>
            <a:r>
              <a:rPr sz="3400" spc="-225" dirty="0">
                <a:latin typeface="Lucida Sans"/>
                <a:cs typeface="Lucida Sans"/>
              </a:rPr>
              <a:t> </a:t>
            </a:r>
            <a:r>
              <a:rPr sz="3400" spc="-70" dirty="0">
                <a:latin typeface="Lucida Sans"/>
                <a:cs typeface="Lucida Sans"/>
              </a:rPr>
              <a:t>programming</a:t>
            </a:r>
            <a:r>
              <a:rPr sz="3400" spc="-220" dirty="0">
                <a:latin typeface="Lucida Sans"/>
                <a:cs typeface="Lucida Sans"/>
              </a:rPr>
              <a:t> </a:t>
            </a:r>
            <a:r>
              <a:rPr sz="3400" spc="-85" dirty="0">
                <a:latin typeface="Lucida Sans"/>
                <a:cs typeface="Lucida Sans"/>
              </a:rPr>
              <a:t>language.</a:t>
            </a:r>
            <a:r>
              <a:rPr sz="3400" spc="-220" dirty="0">
                <a:latin typeface="Lucida Sans"/>
                <a:cs typeface="Lucida Sans"/>
              </a:rPr>
              <a:t> </a:t>
            </a:r>
            <a:r>
              <a:rPr sz="3400" spc="75" dirty="0">
                <a:latin typeface="Lucida Sans"/>
                <a:cs typeface="Lucida Sans"/>
              </a:rPr>
              <a:t>It</a:t>
            </a:r>
            <a:r>
              <a:rPr sz="3400" spc="-225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was</a:t>
            </a:r>
            <a:r>
              <a:rPr sz="3400" spc="-220" dirty="0">
                <a:latin typeface="Lucida Sans"/>
                <a:cs typeface="Lucida Sans"/>
              </a:rPr>
              <a:t> </a:t>
            </a:r>
            <a:r>
              <a:rPr sz="3400" spc="55" dirty="0">
                <a:latin typeface="Lucida Sans"/>
                <a:cs typeface="Lucida Sans"/>
              </a:rPr>
              <a:t>created</a:t>
            </a:r>
            <a:r>
              <a:rPr sz="3400" spc="-225" dirty="0">
                <a:latin typeface="Lucida Sans"/>
                <a:cs typeface="Lucida Sans"/>
              </a:rPr>
              <a:t> </a:t>
            </a:r>
            <a:r>
              <a:rPr sz="3400" spc="90" dirty="0">
                <a:latin typeface="Lucida Sans"/>
                <a:cs typeface="Lucida Sans"/>
              </a:rPr>
              <a:t>by</a:t>
            </a:r>
            <a:r>
              <a:rPr sz="3400" spc="-220" dirty="0">
                <a:latin typeface="Lucida Sans"/>
                <a:cs typeface="Lucida Sans"/>
              </a:rPr>
              <a:t> </a:t>
            </a:r>
            <a:r>
              <a:rPr sz="3400" b="1" i="1" dirty="0">
                <a:latin typeface="Arial"/>
                <a:cs typeface="Arial"/>
              </a:rPr>
              <a:t>Guido</a:t>
            </a:r>
            <a:r>
              <a:rPr sz="3400" b="1" i="1" spc="-120" dirty="0">
                <a:latin typeface="Arial"/>
                <a:cs typeface="Arial"/>
              </a:rPr>
              <a:t> </a:t>
            </a:r>
            <a:r>
              <a:rPr sz="3400" b="1" i="1" spc="114" dirty="0">
                <a:latin typeface="Arial"/>
                <a:cs typeface="Arial"/>
              </a:rPr>
              <a:t>van </a:t>
            </a:r>
            <a:r>
              <a:rPr sz="3400" b="1" i="1" spc="-95" dirty="0">
                <a:latin typeface="Arial"/>
                <a:cs typeface="Arial"/>
              </a:rPr>
              <a:t>Rossum</a:t>
            </a:r>
            <a:r>
              <a:rPr sz="3400" spc="-95" dirty="0">
                <a:latin typeface="Lucida Sans"/>
                <a:cs typeface="Lucida Sans"/>
              </a:rPr>
              <a:t>,</a:t>
            </a:r>
            <a:r>
              <a:rPr sz="3400" spc="-195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and</a:t>
            </a:r>
            <a:r>
              <a:rPr sz="3400" spc="-195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released</a:t>
            </a:r>
            <a:r>
              <a:rPr sz="3400" spc="-200" dirty="0">
                <a:latin typeface="Lucida Sans"/>
                <a:cs typeface="Lucida Sans"/>
              </a:rPr>
              <a:t> </a:t>
            </a:r>
            <a:r>
              <a:rPr sz="3400" spc="-55" dirty="0">
                <a:latin typeface="Lucida Sans"/>
                <a:cs typeface="Lucida Sans"/>
              </a:rPr>
              <a:t>in</a:t>
            </a:r>
            <a:r>
              <a:rPr sz="3400" spc="-195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1991.</a:t>
            </a:r>
            <a:endParaRPr sz="3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3400" spc="75" dirty="0">
                <a:latin typeface="Lucida Sans"/>
                <a:cs typeface="Lucida Sans"/>
              </a:rPr>
              <a:t>It</a:t>
            </a:r>
            <a:r>
              <a:rPr sz="3400" spc="-229" dirty="0">
                <a:latin typeface="Lucida Sans"/>
                <a:cs typeface="Lucida Sans"/>
              </a:rPr>
              <a:t> </a:t>
            </a:r>
            <a:r>
              <a:rPr sz="3400" spc="-75" dirty="0">
                <a:latin typeface="Lucida Sans"/>
                <a:cs typeface="Lucida Sans"/>
              </a:rPr>
              <a:t>is</a:t>
            </a:r>
            <a:r>
              <a:rPr sz="3400" spc="-229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used</a:t>
            </a:r>
            <a:r>
              <a:rPr sz="3400" spc="-225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for</a:t>
            </a:r>
            <a:r>
              <a:rPr sz="3400" spc="-229" dirty="0">
                <a:latin typeface="Lucida Sans"/>
                <a:cs typeface="Lucida Sans"/>
              </a:rPr>
              <a:t> </a:t>
            </a:r>
            <a:r>
              <a:rPr sz="3400" spc="-50" dirty="0">
                <a:latin typeface="Lucida Sans"/>
                <a:cs typeface="Lucida Sans"/>
              </a:rPr>
              <a:t>:</a:t>
            </a:r>
            <a:endParaRPr sz="3400" dirty="0">
              <a:latin typeface="Lucida Sans"/>
              <a:cs typeface="Lucida Sans"/>
            </a:endParaRPr>
          </a:p>
          <a:p>
            <a:pPr marL="1178560" marR="7194550">
              <a:lnSpc>
                <a:spcPct val="115799"/>
              </a:lnSpc>
              <a:spcBef>
                <a:spcPts val="1795"/>
              </a:spcBef>
            </a:pPr>
            <a:r>
              <a:rPr sz="3400" dirty="0">
                <a:latin typeface="Lucida Sans"/>
                <a:cs typeface="Lucida Sans"/>
              </a:rPr>
              <a:t>web</a:t>
            </a:r>
            <a:r>
              <a:rPr sz="3400" spc="30" dirty="0">
                <a:latin typeface="Lucida Sans"/>
                <a:cs typeface="Lucida Sans"/>
              </a:rPr>
              <a:t> </a:t>
            </a:r>
            <a:r>
              <a:rPr sz="3400" dirty="0">
                <a:latin typeface="Lucida Sans"/>
                <a:cs typeface="Lucida Sans"/>
              </a:rPr>
              <a:t>development</a:t>
            </a:r>
            <a:r>
              <a:rPr sz="3400" spc="25" dirty="0">
                <a:latin typeface="Lucida Sans"/>
                <a:cs typeface="Lucida Sans"/>
              </a:rPr>
              <a:t> </a:t>
            </a:r>
            <a:r>
              <a:rPr sz="3400" spc="50" dirty="0">
                <a:latin typeface="Lucida Sans"/>
                <a:cs typeface="Lucida Sans"/>
              </a:rPr>
              <a:t>(server-</a:t>
            </a:r>
            <a:r>
              <a:rPr sz="3400" spc="-10" dirty="0">
                <a:latin typeface="Lucida Sans"/>
                <a:cs typeface="Lucida Sans"/>
              </a:rPr>
              <a:t>side), </a:t>
            </a:r>
            <a:r>
              <a:rPr sz="3400" dirty="0">
                <a:latin typeface="Lucida Sans"/>
                <a:cs typeface="Lucida Sans"/>
              </a:rPr>
              <a:t>software</a:t>
            </a:r>
            <a:r>
              <a:rPr sz="3400" spc="-75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development, mathematics,</a:t>
            </a:r>
            <a:endParaRPr sz="3400" dirty="0">
              <a:latin typeface="Lucida Sans"/>
              <a:cs typeface="Lucida Sans"/>
            </a:endParaRPr>
          </a:p>
          <a:p>
            <a:pPr marL="1178560">
              <a:lnSpc>
                <a:spcPct val="100000"/>
              </a:lnSpc>
              <a:spcBef>
                <a:spcPts val="645"/>
              </a:spcBef>
            </a:pPr>
            <a:r>
              <a:rPr sz="3400" dirty="0">
                <a:latin typeface="Lucida Sans"/>
                <a:cs typeface="Lucida Sans"/>
              </a:rPr>
              <a:t>system</a:t>
            </a:r>
            <a:r>
              <a:rPr sz="3400" spc="-125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scripting.</a:t>
            </a:r>
            <a:endParaRPr sz="34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95704" y="9603252"/>
            <a:ext cx="2955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ontserrat ExtraBold"/>
                <a:cs typeface="Montserrat ExtraBold"/>
              </a:rPr>
              <a:t>Python</a:t>
            </a:r>
            <a:r>
              <a:rPr sz="2000" b="1" spc="-20" dirty="0">
                <a:latin typeface="Montserrat ExtraBold"/>
                <a:cs typeface="Montserrat ExtraBold"/>
              </a:rPr>
              <a:t> </a:t>
            </a:r>
            <a:r>
              <a:rPr sz="2000" b="1" dirty="0">
                <a:latin typeface="Montserrat ExtraBold"/>
                <a:cs typeface="Montserrat ExtraBold"/>
              </a:rPr>
              <a:t>-</a:t>
            </a:r>
            <a:r>
              <a:rPr sz="2000" b="1" spc="-15" dirty="0">
                <a:latin typeface="Montserrat ExtraBold"/>
                <a:cs typeface="Montserrat ExtraBold"/>
              </a:rPr>
              <a:t> </a:t>
            </a:r>
            <a:r>
              <a:rPr sz="2000" b="1" spc="-10" dirty="0">
                <a:latin typeface="Montserrat ExtraBold"/>
                <a:cs typeface="Montserrat ExtraBold"/>
              </a:rPr>
              <a:t>Introduction</a:t>
            </a:r>
            <a:endParaRPr sz="2000">
              <a:latin typeface="Montserrat ExtraBold"/>
              <a:cs typeface="Montserrat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137275"/>
            <a:ext cx="4078604" cy="4149725"/>
          </a:xfrm>
          <a:custGeom>
            <a:avLst/>
            <a:gdLst/>
            <a:ahLst/>
            <a:cxnLst/>
            <a:rect l="l" t="t" r="r" b="b"/>
            <a:pathLst>
              <a:path w="4078604" h="4149725">
                <a:moveTo>
                  <a:pt x="0" y="4149724"/>
                </a:moveTo>
                <a:lnTo>
                  <a:pt x="0" y="0"/>
                </a:lnTo>
                <a:lnTo>
                  <a:pt x="28250" y="41553"/>
                </a:lnTo>
                <a:lnTo>
                  <a:pt x="56122" y="83360"/>
                </a:lnTo>
                <a:lnTo>
                  <a:pt x="83559" y="125377"/>
                </a:lnTo>
                <a:lnTo>
                  <a:pt x="110537" y="167608"/>
                </a:lnTo>
                <a:lnTo>
                  <a:pt x="137030" y="210056"/>
                </a:lnTo>
                <a:lnTo>
                  <a:pt x="163016" y="252726"/>
                </a:lnTo>
                <a:lnTo>
                  <a:pt x="188470" y="295623"/>
                </a:lnTo>
                <a:lnTo>
                  <a:pt x="213368" y="338751"/>
                </a:lnTo>
                <a:lnTo>
                  <a:pt x="237687" y="382114"/>
                </a:lnTo>
                <a:lnTo>
                  <a:pt x="261402" y="425717"/>
                </a:lnTo>
                <a:lnTo>
                  <a:pt x="284489" y="469564"/>
                </a:lnTo>
                <a:lnTo>
                  <a:pt x="306925" y="513660"/>
                </a:lnTo>
                <a:lnTo>
                  <a:pt x="328684" y="558009"/>
                </a:lnTo>
                <a:lnTo>
                  <a:pt x="349744" y="602614"/>
                </a:lnTo>
                <a:lnTo>
                  <a:pt x="370081" y="647482"/>
                </a:lnTo>
                <a:lnTo>
                  <a:pt x="389669" y="692616"/>
                </a:lnTo>
                <a:lnTo>
                  <a:pt x="408486" y="738020"/>
                </a:lnTo>
                <a:lnTo>
                  <a:pt x="426507" y="783698"/>
                </a:lnTo>
                <a:lnTo>
                  <a:pt x="443708" y="829656"/>
                </a:lnTo>
                <a:lnTo>
                  <a:pt x="460066" y="875898"/>
                </a:lnTo>
                <a:lnTo>
                  <a:pt x="475556" y="922427"/>
                </a:lnTo>
                <a:lnTo>
                  <a:pt x="490154" y="969249"/>
                </a:lnTo>
                <a:lnTo>
                  <a:pt x="503836" y="1016368"/>
                </a:lnTo>
                <a:lnTo>
                  <a:pt x="516579" y="1063787"/>
                </a:lnTo>
                <a:lnTo>
                  <a:pt x="528358" y="1111513"/>
                </a:lnTo>
                <a:lnTo>
                  <a:pt x="539149" y="1159548"/>
                </a:lnTo>
                <a:lnTo>
                  <a:pt x="548928" y="1207897"/>
                </a:lnTo>
                <a:lnTo>
                  <a:pt x="557671" y="1256565"/>
                </a:lnTo>
                <a:lnTo>
                  <a:pt x="565355" y="1305556"/>
                </a:lnTo>
                <a:lnTo>
                  <a:pt x="571955" y="1354874"/>
                </a:lnTo>
                <a:lnTo>
                  <a:pt x="588851" y="1500830"/>
                </a:lnTo>
                <a:lnTo>
                  <a:pt x="595913" y="1549409"/>
                </a:lnTo>
                <a:lnTo>
                  <a:pt x="604785" y="1597317"/>
                </a:lnTo>
                <a:lnTo>
                  <a:pt x="616124" y="1644175"/>
                </a:lnTo>
                <a:lnTo>
                  <a:pt x="630587" y="1689601"/>
                </a:lnTo>
                <a:lnTo>
                  <a:pt x="648831" y="1733215"/>
                </a:lnTo>
                <a:lnTo>
                  <a:pt x="671512" y="1774637"/>
                </a:lnTo>
                <a:lnTo>
                  <a:pt x="699289" y="1813486"/>
                </a:lnTo>
                <a:lnTo>
                  <a:pt x="732401" y="1849196"/>
                </a:lnTo>
                <a:lnTo>
                  <a:pt x="769086" y="1881002"/>
                </a:lnTo>
                <a:lnTo>
                  <a:pt x="808408" y="1909946"/>
                </a:lnTo>
                <a:lnTo>
                  <a:pt x="849428" y="1937071"/>
                </a:lnTo>
                <a:lnTo>
                  <a:pt x="891210" y="1963419"/>
                </a:lnTo>
                <a:lnTo>
                  <a:pt x="932816" y="1990033"/>
                </a:lnTo>
                <a:lnTo>
                  <a:pt x="973309" y="2017956"/>
                </a:lnTo>
                <a:lnTo>
                  <a:pt x="1011621" y="2047813"/>
                </a:lnTo>
                <a:lnTo>
                  <a:pt x="1047756" y="2079679"/>
                </a:lnTo>
                <a:lnTo>
                  <a:pt x="1081805" y="2113433"/>
                </a:lnTo>
                <a:lnTo>
                  <a:pt x="1113855" y="2148955"/>
                </a:lnTo>
                <a:lnTo>
                  <a:pt x="1143996" y="2186126"/>
                </a:lnTo>
                <a:lnTo>
                  <a:pt x="1172317" y="2224825"/>
                </a:lnTo>
                <a:lnTo>
                  <a:pt x="1198908" y="2264933"/>
                </a:lnTo>
                <a:lnTo>
                  <a:pt x="1223856" y="2306328"/>
                </a:lnTo>
                <a:lnTo>
                  <a:pt x="1247252" y="2348892"/>
                </a:lnTo>
                <a:lnTo>
                  <a:pt x="1269185" y="2392504"/>
                </a:lnTo>
                <a:lnTo>
                  <a:pt x="1289742" y="2437045"/>
                </a:lnTo>
                <a:lnTo>
                  <a:pt x="1309015" y="2482393"/>
                </a:lnTo>
                <a:lnTo>
                  <a:pt x="1327091" y="2528430"/>
                </a:lnTo>
                <a:lnTo>
                  <a:pt x="1344059" y="2575034"/>
                </a:lnTo>
                <a:lnTo>
                  <a:pt x="1360010" y="2622087"/>
                </a:lnTo>
                <a:lnTo>
                  <a:pt x="1375032" y="2669468"/>
                </a:lnTo>
                <a:lnTo>
                  <a:pt x="1389213" y="2717057"/>
                </a:lnTo>
                <a:lnTo>
                  <a:pt x="1402644" y="2764733"/>
                </a:lnTo>
                <a:lnTo>
                  <a:pt x="1415412" y="2812378"/>
                </a:lnTo>
                <a:lnTo>
                  <a:pt x="1440501" y="2910995"/>
                </a:lnTo>
                <a:lnTo>
                  <a:pt x="1453930" y="2962134"/>
                </a:lnTo>
                <a:lnTo>
                  <a:pt x="1468587" y="3012889"/>
                </a:lnTo>
                <a:lnTo>
                  <a:pt x="1485163" y="3062861"/>
                </a:lnTo>
                <a:lnTo>
                  <a:pt x="1504347" y="3111650"/>
                </a:lnTo>
                <a:lnTo>
                  <a:pt x="1526830" y="3158858"/>
                </a:lnTo>
                <a:lnTo>
                  <a:pt x="1553303" y="3204086"/>
                </a:lnTo>
                <a:lnTo>
                  <a:pt x="1582247" y="3244341"/>
                </a:lnTo>
                <a:lnTo>
                  <a:pt x="1614342" y="3281335"/>
                </a:lnTo>
                <a:lnTo>
                  <a:pt x="1649340" y="3315176"/>
                </a:lnTo>
                <a:lnTo>
                  <a:pt x="1686992" y="3345973"/>
                </a:lnTo>
                <a:lnTo>
                  <a:pt x="1727053" y="3373833"/>
                </a:lnTo>
                <a:lnTo>
                  <a:pt x="1769274" y="3398864"/>
                </a:lnTo>
                <a:lnTo>
                  <a:pt x="1813406" y="3421174"/>
                </a:lnTo>
                <a:lnTo>
                  <a:pt x="1859204" y="3440871"/>
                </a:lnTo>
                <a:lnTo>
                  <a:pt x="1906419" y="3458064"/>
                </a:lnTo>
                <a:lnTo>
                  <a:pt x="1954804" y="3472860"/>
                </a:lnTo>
                <a:lnTo>
                  <a:pt x="2004111" y="3485368"/>
                </a:lnTo>
                <a:lnTo>
                  <a:pt x="2054092" y="3495695"/>
                </a:lnTo>
                <a:lnTo>
                  <a:pt x="2104500" y="3503949"/>
                </a:lnTo>
                <a:lnTo>
                  <a:pt x="2155087" y="3510238"/>
                </a:lnTo>
                <a:lnTo>
                  <a:pt x="2205606" y="3514671"/>
                </a:lnTo>
                <a:lnTo>
                  <a:pt x="2255808" y="3517355"/>
                </a:lnTo>
                <a:lnTo>
                  <a:pt x="2305818" y="3518638"/>
                </a:lnTo>
                <a:lnTo>
                  <a:pt x="2355906" y="3518932"/>
                </a:lnTo>
                <a:lnTo>
                  <a:pt x="2406054" y="3518455"/>
                </a:lnTo>
                <a:lnTo>
                  <a:pt x="2456238" y="3517428"/>
                </a:lnTo>
                <a:lnTo>
                  <a:pt x="2506438" y="3516072"/>
                </a:lnTo>
                <a:lnTo>
                  <a:pt x="2556633" y="3514606"/>
                </a:lnTo>
                <a:lnTo>
                  <a:pt x="2606801" y="3513250"/>
                </a:lnTo>
                <a:lnTo>
                  <a:pt x="2656921" y="3512224"/>
                </a:lnTo>
                <a:lnTo>
                  <a:pt x="2706972" y="3511749"/>
                </a:lnTo>
                <a:lnTo>
                  <a:pt x="2756932" y="3512044"/>
                </a:lnTo>
                <a:lnTo>
                  <a:pt x="2806780" y="3513330"/>
                </a:lnTo>
                <a:lnTo>
                  <a:pt x="2856495" y="3515826"/>
                </a:lnTo>
                <a:lnTo>
                  <a:pt x="2906055" y="3519753"/>
                </a:lnTo>
                <a:lnTo>
                  <a:pt x="2955440" y="3525331"/>
                </a:lnTo>
                <a:lnTo>
                  <a:pt x="3004628" y="3532779"/>
                </a:lnTo>
                <a:lnTo>
                  <a:pt x="3053597" y="3542319"/>
                </a:lnTo>
                <a:lnTo>
                  <a:pt x="3102673" y="3554209"/>
                </a:lnTo>
                <a:lnTo>
                  <a:pt x="3151055" y="3568217"/>
                </a:lnTo>
                <a:lnTo>
                  <a:pt x="3198773" y="3584192"/>
                </a:lnTo>
                <a:lnTo>
                  <a:pt x="3245857" y="3601985"/>
                </a:lnTo>
                <a:lnTo>
                  <a:pt x="3292338" y="3621444"/>
                </a:lnTo>
                <a:lnTo>
                  <a:pt x="3338247" y="3642419"/>
                </a:lnTo>
                <a:lnTo>
                  <a:pt x="3383613" y="3664761"/>
                </a:lnTo>
                <a:lnTo>
                  <a:pt x="3428467" y="3688318"/>
                </a:lnTo>
                <a:lnTo>
                  <a:pt x="3472839" y="3712940"/>
                </a:lnTo>
                <a:lnTo>
                  <a:pt x="3516759" y="3738478"/>
                </a:lnTo>
                <a:lnTo>
                  <a:pt x="3560258" y="3764780"/>
                </a:lnTo>
                <a:lnTo>
                  <a:pt x="3603366" y="3791697"/>
                </a:lnTo>
                <a:lnTo>
                  <a:pt x="3646114" y="3819078"/>
                </a:lnTo>
                <a:lnTo>
                  <a:pt x="3688530" y="3846773"/>
                </a:lnTo>
                <a:lnTo>
                  <a:pt x="3730053" y="3874285"/>
                </a:lnTo>
                <a:lnTo>
                  <a:pt x="3771403" y="3902207"/>
                </a:lnTo>
                <a:lnTo>
                  <a:pt x="3812453" y="3930636"/>
                </a:lnTo>
                <a:lnTo>
                  <a:pt x="3853077" y="3959668"/>
                </a:lnTo>
                <a:lnTo>
                  <a:pt x="3893145" y="3989399"/>
                </a:lnTo>
                <a:lnTo>
                  <a:pt x="3932531" y="4019926"/>
                </a:lnTo>
                <a:lnTo>
                  <a:pt x="3971108" y="4051346"/>
                </a:lnTo>
                <a:lnTo>
                  <a:pt x="4008747" y="4083753"/>
                </a:lnTo>
                <a:lnTo>
                  <a:pt x="4045322" y="4117245"/>
                </a:lnTo>
                <a:lnTo>
                  <a:pt x="4078464" y="4149724"/>
                </a:lnTo>
                <a:lnTo>
                  <a:pt x="0" y="4149724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>
                <a:solidFill>
                  <a:srgbClr val="FFDE58"/>
                </a:solidFill>
              </a:rPr>
              <a:t>Python</a:t>
            </a:r>
            <a:r>
              <a:rPr spc="-20" dirty="0">
                <a:solidFill>
                  <a:srgbClr val="FFDE58"/>
                </a:solidFill>
              </a:rPr>
              <a:t> </a:t>
            </a:r>
            <a:r>
              <a:rPr dirty="0"/>
              <a:t>do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74576"/>
            <a:ext cx="3310997" cy="1904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173165" y="6100579"/>
            <a:ext cx="4114800" cy="4188460"/>
          </a:xfrm>
          <a:custGeom>
            <a:avLst/>
            <a:gdLst/>
            <a:ahLst/>
            <a:cxnLst/>
            <a:rect l="l" t="t" r="r" b="b"/>
            <a:pathLst>
              <a:path w="4114800" h="4188459">
                <a:moveTo>
                  <a:pt x="4114800" y="4187918"/>
                </a:moveTo>
                <a:lnTo>
                  <a:pt x="4114800" y="0"/>
                </a:lnTo>
                <a:lnTo>
                  <a:pt x="4086515" y="41603"/>
                </a:lnTo>
                <a:lnTo>
                  <a:pt x="4058643" y="83410"/>
                </a:lnTo>
                <a:lnTo>
                  <a:pt x="4031206" y="125427"/>
                </a:lnTo>
                <a:lnTo>
                  <a:pt x="4004229" y="167657"/>
                </a:lnTo>
                <a:lnTo>
                  <a:pt x="3977735" y="210105"/>
                </a:lnTo>
                <a:lnTo>
                  <a:pt x="3951749" y="252776"/>
                </a:lnTo>
                <a:lnTo>
                  <a:pt x="3926295" y="295673"/>
                </a:lnTo>
                <a:lnTo>
                  <a:pt x="3901397" y="338801"/>
                </a:lnTo>
                <a:lnTo>
                  <a:pt x="3877078" y="382164"/>
                </a:lnTo>
                <a:lnTo>
                  <a:pt x="3853363" y="425767"/>
                </a:lnTo>
                <a:lnTo>
                  <a:pt x="3830276" y="469614"/>
                </a:lnTo>
                <a:lnTo>
                  <a:pt x="3807841" y="513710"/>
                </a:lnTo>
                <a:lnTo>
                  <a:pt x="3786081" y="558058"/>
                </a:lnTo>
                <a:lnTo>
                  <a:pt x="3765021" y="602664"/>
                </a:lnTo>
                <a:lnTo>
                  <a:pt x="3744685" y="647532"/>
                </a:lnTo>
                <a:lnTo>
                  <a:pt x="3725096" y="692665"/>
                </a:lnTo>
                <a:lnTo>
                  <a:pt x="3706279" y="738069"/>
                </a:lnTo>
                <a:lnTo>
                  <a:pt x="3688258" y="783748"/>
                </a:lnTo>
                <a:lnTo>
                  <a:pt x="3671057" y="829706"/>
                </a:lnTo>
                <a:lnTo>
                  <a:pt x="3654699" y="875948"/>
                </a:lnTo>
                <a:lnTo>
                  <a:pt x="3639209" y="922477"/>
                </a:lnTo>
                <a:lnTo>
                  <a:pt x="3624611" y="969299"/>
                </a:lnTo>
                <a:lnTo>
                  <a:pt x="3610929" y="1016418"/>
                </a:lnTo>
                <a:lnTo>
                  <a:pt x="3598186" y="1063837"/>
                </a:lnTo>
                <a:lnTo>
                  <a:pt x="3586408" y="1111562"/>
                </a:lnTo>
                <a:lnTo>
                  <a:pt x="3575617" y="1159598"/>
                </a:lnTo>
                <a:lnTo>
                  <a:pt x="3565837" y="1207947"/>
                </a:lnTo>
                <a:lnTo>
                  <a:pt x="3557094" y="1256615"/>
                </a:lnTo>
                <a:lnTo>
                  <a:pt x="3549410" y="1305606"/>
                </a:lnTo>
                <a:lnTo>
                  <a:pt x="3542810" y="1354924"/>
                </a:lnTo>
                <a:lnTo>
                  <a:pt x="3537236" y="1403232"/>
                </a:lnTo>
                <a:lnTo>
                  <a:pt x="3531823" y="1452011"/>
                </a:lnTo>
                <a:lnTo>
                  <a:pt x="3525914" y="1500880"/>
                </a:lnTo>
                <a:lnTo>
                  <a:pt x="3518852" y="1549459"/>
                </a:lnTo>
                <a:lnTo>
                  <a:pt x="3509980" y="1597367"/>
                </a:lnTo>
                <a:lnTo>
                  <a:pt x="3498641" y="1644224"/>
                </a:lnTo>
                <a:lnTo>
                  <a:pt x="3484178" y="1689650"/>
                </a:lnTo>
                <a:lnTo>
                  <a:pt x="3465934" y="1733265"/>
                </a:lnTo>
                <a:lnTo>
                  <a:pt x="3443253" y="1774686"/>
                </a:lnTo>
                <a:lnTo>
                  <a:pt x="3415476" y="1813536"/>
                </a:lnTo>
                <a:lnTo>
                  <a:pt x="3382365" y="1849246"/>
                </a:lnTo>
                <a:lnTo>
                  <a:pt x="3345679" y="1881052"/>
                </a:lnTo>
                <a:lnTo>
                  <a:pt x="3306357" y="1909996"/>
                </a:lnTo>
                <a:lnTo>
                  <a:pt x="3265337" y="1937121"/>
                </a:lnTo>
                <a:lnTo>
                  <a:pt x="3223555" y="1963469"/>
                </a:lnTo>
                <a:lnTo>
                  <a:pt x="3181949" y="1990083"/>
                </a:lnTo>
                <a:lnTo>
                  <a:pt x="3141456" y="2018006"/>
                </a:lnTo>
                <a:lnTo>
                  <a:pt x="3103145" y="2047863"/>
                </a:lnTo>
                <a:lnTo>
                  <a:pt x="3067009" y="2079729"/>
                </a:lnTo>
                <a:lnTo>
                  <a:pt x="3032961" y="2113483"/>
                </a:lnTo>
                <a:lnTo>
                  <a:pt x="3000910" y="2149005"/>
                </a:lnTo>
                <a:lnTo>
                  <a:pt x="2970769" y="2186176"/>
                </a:lnTo>
                <a:lnTo>
                  <a:pt x="2942448" y="2224875"/>
                </a:lnTo>
                <a:lnTo>
                  <a:pt x="2915857" y="2264983"/>
                </a:lnTo>
                <a:lnTo>
                  <a:pt x="2890909" y="2306378"/>
                </a:lnTo>
                <a:lnTo>
                  <a:pt x="2867513" y="2348942"/>
                </a:lnTo>
                <a:lnTo>
                  <a:pt x="2845581" y="2392554"/>
                </a:lnTo>
                <a:lnTo>
                  <a:pt x="2825023" y="2437095"/>
                </a:lnTo>
                <a:lnTo>
                  <a:pt x="2805750" y="2482443"/>
                </a:lnTo>
                <a:lnTo>
                  <a:pt x="2787674" y="2528480"/>
                </a:lnTo>
                <a:lnTo>
                  <a:pt x="2770706" y="2575084"/>
                </a:lnTo>
                <a:lnTo>
                  <a:pt x="2754755" y="2622137"/>
                </a:lnTo>
                <a:lnTo>
                  <a:pt x="2739734" y="2669518"/>
                </a:lnTo>
                <a:lnTo>
                  <a:pt x="2725552" y="2717106"/>
                </a:lnTo>
                <a:lnTo>
                  <a:pt x="2712122" y="2764783"/>
                </a:lnTo>
                <a:lnTo>
                  <a:pt x="2699353" y="2812428"/>
                </a:lnTo>
                <a:lnTo>
                  <a:pt x="2687157" y="2859920"/>
                </a:lnTo>
                <a:lnTo>
                  <a:pt x="2674264" y="2911045"/>
                </a:lnTo>
                <a:lnTo>
                  <a:pt x="2660835" y="2962184"/>
                </a:lnTo>
                <a:lnTo>
                  <a:pt x="2646178" y="3012939"/>
                </a:lnTo>
                <a:lnTo>
                  <a:pt x="2629602" y="3062911"/>
                </a:lnTo>
                <a:lnTo>
                  <a:pt x="2610419" y="3111700"/>
                </a:lnTo>
                <a:lnTo>
                  <a:pt x="2587935" y="3158908"/>
                </a:lnTo>
                <a:lnTo>
                  <a:pt x="2561463" y="3204136"/>
                </a:lnTo>
                <a:lnTo>
                  <a:pt x="2532518" y="3244391"/>
                </a:lnTo>
                <a:lnTo>
                  <a:pt x="2500423" y="3281385"/>
                </a:lnTo>
                <a:lnTo>
                  <a:pt x="2465426" y="3315226"/>
                </a:lnTo>
                <a:lnTo>
                  <a:pt x="2427773" y="3346023"/>
                </a:lnTo>
                <a:lnTo>
                  <a:pt x="2387712" y="3373882"/>
                </a:lnTo>
                <a:lnTo>
                  <a:pt x="2345492" y="3398913"/>
                </a:lnTo>
                <a:lnTo>
                  <a:pt x="2301359" y="3421224"/>
                </a:lnTo>
                <a:lnTo>
                  <a:pt x="2255561" y="3440921"/>
                </a:lnTo>
                <a:lnTo>
                  <a:pt x="2208346" y="3458114"/>
                </a:lnTo>
                <a:lnTo>
                  <a:pt x="2159961" y="3472910"/>
                </a:lnTo>
                <a:lnTo>
                  <a:pt x="2110655" y="3485418"/>
                </a:lnTo>
                <a:lnTo>
                  <a:pt x="2060673" y="3495745"/>
                </a:lnTo>
                <a:lnTo>
                  <a:pt x="2010266" y="3503999"/>
                </a:lnTo>
                <a:lnTo>
                  <a:pt x="1959678" y="3510288"/>
                </a:lnTo>
                <a:lnTo>
                  <a:pt x="1909160" y="3514721"/>
                </a:lnTo>
                <a:lnTo>
                  <a:pt x="1858957" y="3517405"/>
                </a:lnTo>
                <a:lnTo>
                  <a:pt x="1808948" y="3518688"/>
                </a:lnTo>
                <a:lnTo>
                  <a:pt x="1758859" y="3518982"/>
                </a:lnTo>
                <a:lnTo>
                  <a:pt x="1708711" y="3518505"/>
                </a:lnTo>
                <a:lnTo>
                  <a:pt x="1658527" y="3517478"/>
                </a:lnTo>
                <a:lnTo>
                  <a:pt x="1507964" y="3513300"/>
                </a:lnTo>
                <a:lnTo>
                  <a:pt x="1457844" y="3512274"/>
                </a:lnTo>
                <a:lnTo>
                  <a:pt x="1407794" y="3511799"/>
                </a:lnTo>
                <a:lnTo>
                  <a:pt x="1357834" y="3512094"/>
                </a:lnTo>
                <a:lnTo>
                  <a:pt x="1307985" y="3513380"/>
                </a:lnTo>
                <a:lnTo>
                  <a:pt x="1258270" y="3515876"/>
                </a:lnTo>
                <a:lnTo>
                  <a:pt x="1208710" y="3519803"/>
                </a:lnTo>
                <a:lnTo>
                  <a:pt x="1159325" y="3525381"/>
                </a:lnTo>
                <a:lnTo>
                  <a:pt x="1110137" y="3532829"/>
                </a:lnTo>
                <a:lnTo>
                  <a:pt x="1061168" y="3542369"/>
                </a:lnTo>
                <a:lnTo>
                  <a:pt x="1012092" y="3554259"/>
                </a:lnTo>
                <a:lnTo>
                  <a:pt x="963711" y="3568267"/>
                </a:lnTo>
                <a:lnTo>
                  <a:pt x="915993" y="3584242"/>
                </a:lnTo>
                <a:lnTo>
                  <a:pt x="868908" y="3602035"/>
                </a:lnTo>
                <a:lnTo>
                  <a:pt x="822427" y="3621494"/>
                </a:lnTo>
                <a:lnTo>
                  <a:pt x="776518" y="3642469"/>
                </a:lnTo>
                <a:lnTo>
                  <a:pt x="731152" y="3664811"/>
                </a:lnTo>
                <a:lnTo>
                  <a:pt x="686298" y="3688368"/>
                </a:lnTo>
                <a:lnTo>
                  <a:pt x="641926" y="3712990"/>
                </a:lnTo>
                <a:lnTo>
                  <a:pt x="598006" y="3738528"/>
                </a:lnTo>
                <a:lnTo>
                  <a:pt x="554507" y="3764830"/>
                </a:lnTo>
                <a:lnTo>
                  <a:pt x="511399" y="3791747"/>
                </a:lnTo>
                <a:lnTo>
                  <a:pt x="468652" y="3819128"/>
                </a:lnTo>
                <a:lnTo>
                  <a:pt x="426235" y="3846823"/>
                </a:lnTo>
                <a:lnTo>
                  <a:pt x="384713" y="3874334"/>
                </a:lnTo>
                <a:lnTo>
                  <a:pt x="343362" y="3902257"/>
                </a:lnTo>
                <a:lnTo>
                  <a:pt x="302312" y="3930686"/>
                </a:lnTo>
                <a:lnTo>
                  <a:pt x="261689" y="3959718"/>
                </a:lnTo>
                <a:lnTo>
                  <a:pt x="221620" y="3989449"/>
                </a:lnTo>
                <a:lnTo>
                  <a:pt x="182234" y="4019976"/>
                </a:lnTo>
                <a:lnTo>
                  <a:pt x="143657" y="4051396"/>
                </a:lnTo>
                <a:lnTo>
                  <a:pt x="106018" y="4083803"/>
                </a:lnTo>
                <a:lnTo>
                  <a:pt x="69444" y="4117295"/>
                </a:lnTo>
                <a:lnTo>
                  <a:pt x="34062" y="4151968"/>
                </a:lnTo>
                <a:lnTo>
                  <a:pt x="0" y="4187918"/>
                </a:lnTo>
                <a:lnTo>
                  <a:pt x="4114800" y="4187918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465" y="3756893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465" y="4490318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465" y="5223743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465" y="6690593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465" y="8157443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0830" marR="952500">
              <a:lnSpc>
                <a:spcPct val="141500"/>
              </a:lnSpc>
              <a:spcBef>
                <a:spcPts val="100"/>
              </a:spcBef>
            </a:pPr>
            <a:r>
              <a:rPr spc="80" dirty="0"/>
              <a:t>Python</a:t>
            </a:r>
            <a:r>
              <a:rPr spc="-185" dirty="0"/>
              <a:t> </a:t>
            </a:r>
            <a:r>
              <a:rPr dirty="0"/>
              <a:t>can</a:t>
            </a:r>
            <a:r>
              <a:rPr spc="-185" dirty="0"/>
              <a:t> </a:t>
            </a:r>
            <a:r>
              <a:rPr dirty="0"/>
              <a:t>be</a:t>
            </a:r>
            <a:r>
              <a:rPr spc="-185" dirty="0"/>
              <a:t> </a:t>
            </a:r>
            <a:r>
              <a:rPr dirty="0"/>
              <a:t>used</a:t>
            </a:r>
            <a:r>
              <a:rPr spc="-185" dirty="0"/>
              <a:t> </a:t>
            </a:r>
            <a:r>
              <a:rPr spc="-10" dirty="0"/>
              <a:t>on</a:t>
            </a:r>
            <a:r>
              <a:rPr spc="-185" dirty="0"/>
              <a:t> </a:t>
            </a:r>
            <a:r>
              <a:rPr dirty="0"/>
              <a:t>a</a:t>
            </a:r>
            <a:r>
              <a:rPr spc="-185" dirty="0"/>
              <a:t> </a:t>
            </a:r>
            <a:r>
              <a:rPr dirty="0"/>
              <a:t>server</a:t>
            </a:r>
            <a:r>
              <a:rPr spc="-180" dirty="0"/>
              <a:t> </a:t>
            </a:r>
            <a:r>
              <a:rPr spc="50" dirty="0"/>
              <a:t>to</a:t>
            </a:r>
            <a:r>
              <a:rPr spc="-185" dirty="0"/>
              <a:t> </a:t>
            </a:r>
            <a:r>
              <a:rPr spc="55" dirty="0"/>
              <a:t>create</a:t>
            </a:r>
            <a:r>
              <a:rPr spc="-185" dirty="0"/>
              <a:t> </a:t>
            </a:r>
            <a:r>
              <a:rPr dirty="0"/>
              <a:t>web</a:t>
            </a:r>
            <a:r>
              <a:rPr spc="-185" dirty="0"/>
              <a:t> </a:t>
            </a:r>
            <a:r>
              <a:rPr spc="-10" dirty="0"/>
              <a:t>applications. </a:t>
            </a:r>
            <a:r>
              <a:rPr spc="80" dirty="0"/>
              <a:t>Python</a:t>
            </a:r>
            <a:r>
              <a:rPr spc="-190" dirty="0"/>
              <a:t> </a:t>
            </a:r>
            <a:r>
              <a:rPr dirty="0"/>
              <a:t>can</a:t>
            </a:r>
            <a:r>
              <a:rPr spc="-185" dirty="0"/>
              <a:t> </a:t>
            </a:r>
            <a:r>
              <a:rPr dirty="0"/>
              <a:t>be</a:t>
            </a:r>
            <a:r>
              <a:rPr spc="-190" dirty="0"/>
              <a:t> </a:t>
            </a:r>
            <a:r>
              <a:rPr dirty="0"/>
              <a:t>used</a:t>
            </a:r>
            <a:r>
              <a:rPr spc="-185" dirty="0"/>
              <a:t> </a:t>
            </a:r>
            <a:r>
              <a:rPr spc="-40" dirty="0"/>
              <a:t>alongside</a:t>
            </a:r>
            <a:r>
              <a:rPr spc="-185" dirty="0"/>
              <a:t> </a:t>
            </a:r>
            <a:r>
              <a:rPr dirty="0"/>
              <a:t>software</a:t>
            </a:r>
            <a:r>
              <a:rPr spc="-190" dirty="0"/>
              <a:t> </a:t>
            </a:r>
            <a:r>
              <a:rPr spc="50" dirty="0"/>
              <a:t>to</a:t>
            </a:r>
            <a:r>
              <a:rPr spc="-185" dirty="0"/>
              <a:t> </a:t>
            </a:r>
            <a:r>
              <a:rPr spc="55" dirty="0"/>
              <a:t>create</a:t>
            </a:r>
            <a:r>
              <a:rPr spc="-185" dirty="0"/>
              <a:t> </a:t>
            </a:r>
            <a:r>
              <a:rPr spc="-10" dirty="0"/>
              <a:t>workflows. </a:t>
            </a:r>
            <a:r>
              <a:rPr spc="80" dirty="0"/>
              <a:t>Python</a:t>
            </a:r>
            <a:r>
              <a:rPr spc="-190" dirty="0"/>
              <a:t> </a:t>
            </a:r>
            <a:r>
              <a:rPr dirty="0"/>
              <a:t>can</a:t>
            </a:r>
            <a:r>
              <a:rPr spc="-185" dirty="0"/>
              <a:t> </a:t>
            </a:r>
            <a:r>
              <a:rPr spc="50" dirty="0"/>
              <a:t>connect</a:t>
            </a:r>
            <a:r>
              <a:rPr spc="-190" dirty="0"/>
              <a:t> </a:t>
            </a:r>
            <a:r>
              <a:rPr spc="50" dirty="0"/>
              <a:t>to</a:t>
            </a:r>
            <a:r>
              <a:rPr spc="-185" dirty="0"/>
              <a:t> </a:t>
            </a:r>
            <a:r>
              <a:rPr dirty="0"/>
              <a:t>database</a:t>
            </a:r>
            <a:r>
              <a:rPr spc="-190" dirty="0"/>
              <a:t> </a:t>
            </a:r>
            <a:r>
              <a:rPr spc="-20" dirty="0"/>
              <a:t>systems.</a:t>
            </a:r>
            <a:r>
              <a:rPr spc="-185" dirty="0"/>
              <a:t> </a:t>
            </a:r>
            <a:r>
              <a:rPr spc="75" dirty="0"/>
              <a:t>It</a:t>
            </a:r>
            <a:r>
              <a:rPr spc="-190" dirty="0"/>
              <a:t> </a:t>
            </a:r>
            <a:r>
              <a:rPr dirty="0"/>
              <a:t>can</a:t>
            </a:r>
            <a:r>
              <a:rPr spc="-185" dirty="0"/>
              <a:t> </a:t>
            </a:r>
            <a:r>
              <a:rPr spc="-10" dirty="0"/>
              <a:t>also</a:t>
            </a:r>
            <a:r>
              <a:rPr spc="-185" dirty="0"/>
              <a:t> </a:t>
            </a:r>
            <a:r>
              <a:rPr dirty="0"/>
              <a:t>read</a:t>
            </a:r>
            <a:r>
              <a:rPr spc="-190" dirty="0"/>
              <a:t> </a:t>
            </a:r>
            <a:r>
              <a:rPr spc="-25" dirty="0"/>
              <a:t>and </a:t>
            </a:r>
            <a:r>
              <a:rPr dirty="0"/>
              <a:t>modify</a:t>
            </a:r>
            <a:r>
              <a:rPr spc="-175" dirty="0"/>
              <a:t> </a:t>
            </a:r>
            <a:r>
              <a:rPr spc="-10" dirty="0"/>
              <a:t>files.</a:t>
            </a:r>
          </a:p>
          <a:p>
            <a:pPr marL="1560830" marR="1240790">
              <a:lnSpc>
                <a:spcPct val="141500"/>
              </a:lnSpc>
            </a:pPr>
            <a:r>
              <a:rPr spc="80" dirty="0"/>
              <a:t>Python</a:t>
            </a:r>
            <a:r>
              <a:rPr spc="-195" dirty="0"/>
              <a:t> </a:t>
            </a:r>
            <a:r>
              <a:rPr dirty="0"/>
              <a:t>can</a:t>
            </a:r>
            <a:r>
              <a:rPr spc="-195" dirty="0"/>
              <a:t> </a:t>
            </a:r>
            <a:r>
              <a:rPr dirty="0"/>
              <a:t>be</a:t>
            </a:r>
            <a:r>
              <a:rPr spc="-190" dirty="0"/>
              <a:t> </a:t>
            </a:r>
            <a:r>
              <a:rPr dirty="0"/>
              <a:t>used</a:t>
            </a:r>
            <a:r>
              <a:rPr spc="-195" dirty="0"/>
              <a:t> </a:t>
            </a:r>
            <a:r>
              <a:rPr spc="50" dirty="0"/>
              <a:t>to</a:t>
            </a:r>
            <a:r>
              <a:rPr spc="-190" dirty="0"/>
              <a:t> </a:t>
            </a:r>
            <a:r>
              <a:rPr dirty="0"/>
              <a:t>handle</a:t>
            </a:r>
            <a:r>
              <a:rPr spc="-195" dirty="0"/>
              <a:t> </a:t>
            </a:r>
            <a:r>
              <a:rPr spc="-100" dirty="0"/>
              <a:t>big</a:t>
            </a:r>
            <a:r>
              <a:rPr spc="-190" dirty="0"/>
              <a:t> </a:t>
            </a:r>
            <a:r>
              <a:rPr dirty="0"/>
              <a:t>data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dirty="0"/>
              <a:t>perform</a:t>
            </a:r>
            <a:r>
              <a:rPr spc="-190" dirty="0"/>
              <a:t> </a:t>
            </a:r>
            <a:r>
              <a:rPr spc="-10" dirty="0"/>
              <a:t>complex mathematics.</a:t>
            </a:r>
          </a:p>
          <a:p>
            <a:pPr marL="1560830" marR="5080">
              <a:lnSpc>
                <a:spcPct val="141500"/>
              </a:lnSpc>
              <a:spcBef>
                <a:spcPts val="5"/>
              </a:spcBef>
            </a:pPr>
            <a:r>
              <a:rPr spc="80" dirty="0"/>
              <a:t>Python</a:t>
            </a:r>
            <a:r>
              <a:rPr spc="-170" dirty="0"/>
              <a:t> </a:t>
            </a:r>
            <a:r>
              <a:rPr dirty="0"/>
              <a:t>can</a:t>
            </a:r>
            <a:r>
              <a:rPr spc="-170" dirty="0"/>
              <a:t> </a:t>
            </a:r>
            <a:r>
              <a:rPr dirty="0"/>
              <a:t>be</a:t>
            </a:r>
            <a:r>
              <a:rPr spc="-165" dirty="0"/>
              <a:t> </a:t>
            </a:r>
            <a:r>
              <a:rPr dirty="0"/>
              <a:t>used</a:t>
            </a:r>
            <a:r>
              <a:rPr spc="-170" dirty="0"/>
              <a:t> </a:t>
            </a:r>
            <a:r>
              <a:rPr dirty="0"/>
              <a:t>for</a:t>
            </a:r>
            <a:r>
              <a:rPr spc="-170" dirty="0"/>
              <a:t> </a:t>
            </a:r>
            <a:r>
              <a:rPr dirty="0"/>
              <a:t>rapid</a:t>
            </a:r>
            <a:r>
              <a:rPr spc="-165" dirty="0"/>
              <a:t> </a:t>
            </a:r>
            <a:r>
              <a:rPr spc="-10" dirty="0"/>
              <a:t>prototyping,</a:t>
            </a:r>
            <a:r>
              <a:rPr spc="-170" dirty="0"/>
              <a:t> </a:t>
            </a:r>
            <a:r>
              <a:rPr dirty="0"/>
              <a:t>or</a:t>
            </a:r>
            <a:r>
              <a:rPr spc="-170" dirty="0"/>
              <a:t> </a:t>
            </a:r>
            <a:r>
              <a:rPr dirty="0"/>
              <a:t>for</a:t>
            </a:r>
            <a:r>
              <a:rPr spc="-165" dirty="0"/>
              <a:t> </a:t>
            </a:r>
            <a:r>
              <a:rPr dirty="0"/>
              <a:t>production-</a:t>
            </a:r>
            <a:r>
              <a:rPr spc="-20" dirty="0"/>
              <a:t>ready </a:t>
            </a:r>
            <a:r>
              <a:rPr dirty="0"/>
              <a:t>software</a:t>
            </a:r>
            <a:r>
              <a:rPr spc="-75" dirty="0"/>
              <a:t> </a:t>
            </a:r>
            <a:r>
              <a:rPr spc="-10" dirty="0"/>
              <a:t>development.</a:t>
            </a:r>
          </a:p>
          <a:p>
            <a:pPr marL="12700">
              <a:lnSpc>
                <a:spcPct val="100000"/>
              </a:lnSpc>
              <a:spcBef>
                <a:spcPts val="3625"/>
              </a:spcBef>
            </a:pPr>
            <a:r>
              <a:rPr sz="2000" b="1" dirty="0">
                <a:latin typeface="Montserrat ExtraBold"/>
                <a:cs typeface="Montserrat ExtraBold"/>
              </a:rPr>
              <a:t>Python</a:t>
            </a:r>
            <a:r>
              <a:rPr sz="2000" b="1" spc="-20" dirty="0">
                <a:latin typeface="Montserrat ExtraBold"/>
                <a:cs typeface="Montserrat ExtraBold"/>
              </a:rPr>
              <a:t> </a:t>
            </a:r>
            <a:r>
              <a:rPr sz="2000" b="1" dirty="0">
                <a:latin typeface="Montserrat ExtraBold"/>
                <a:cs typeface="Montserrat ExtraBold"/>
              </a:rPr>
              <a:t>-</a:t>
            </a:r>
            <a:r>
              <a:rPr sz="2000" b="1" spc="-15" dirty="0">
                <a:latin typeface="Montserrat ExtraBold"/>
                <a:cs typeface="Montserrat ExtraBold"/>
              </a:rPr>
              <a:t> </a:t>
            </a:r>
            <a:r>
              <a:rPr sz="2000" b="1" spc="-10" dirty="0">
                <a:latin typeface="Montserrat ExtraBold"/>
                <a:cs typeface="Montserrat ExtraBold"/>
              </a:rPr>
              <a:t>Introduction</a:t>
            </a:r>
            <a:endParaRPr sz="2000" dirty="0">
              <a:latin typeface="Montserrat ExtraBold"/>
              <a:cs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dirty="0">
                <a:solidFill>
                  <a:srgbClr val="FFDE58"/>
                </a:solidFill>
              </a:rPr>
              <a:t>Python</a:t>
            </a:r>
            <a:r>
              <a:rPr spc="-20" dirty="0">
                <a:solidFill>
                  <a:srgbClr val="FFDE58"/>
                </a:solidFill>
              </a:rPr>
              <a:t> </a:t>
            </a:r>
            <a:r>
              <a:rPr spc="-5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74574"/>
            <a:ext cx="3310997" cy="190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30443" y="9551858"/>
            <a:ext cx="2955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ontserrat ExtraBold"/>
                <a:cs typeface="Montserrat ExtraBold"/>
              </a:rPr>
              <a:t>Python</a:t>
            </a:r>
            <a:r>
              <a:rPr sz="2000" b="1" spc="-20" dirty="0">
                <a:latin typeface="Montserrat ExtraBold"/>
                <a:cs typeface="Montserrat ExtraBold"/>
              </a:rPr>
              <a:t> </a:t>
            </a:r>
            <a:r>
              <a:rPr sz="2000" b="1" dirty="0">
                <a:latin typeface="Montserrat ExtraBold"/>
                <a:cs typeface="Montserrat ExtraBold"/>
              </a:rPr>
              <a:t>-</a:t>
            </a:r>
            <a:r>
              <a:rPr sz="2000" b="1" spc="-15" dirty="0">
                <a:latin typeface="Montserrat ExtraBold"/>
                <a:cs typeface="Montserrat ExtraBold"/>
              </a:rPr>
              <a:t> </a:t>
            </a:r>
            <a:r>
              <a:rPr sz="2000" b="1" spc="-10" dirty="0">
                <a:latin typeface="Montserrat ExtraBold"/>
                <a:cs typeface="Montserrat ExtraBold"/>
              </a:rPr>
              <a:t>Introduction</a:t>
            </a:r>
            <a:endParaRPr sz="2000">
              <a:latin typeface="Montserrat ExtraBold"/>
              <a:cs typeface="Montserrat ExtraBol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34" y="6100578"/>
            <a:ext cx="4114800" cy="4188460"/>
            <a:chOff x="-34" y="6100578"/>
            <a:chExt cx="4114800" cy="4188460"/>
          </a:xfrm>
        </p:grpSpPr>
        <p:sp>
          <p:nvSpPr>
            <p:cNvPr id="6" name="object 6"/>
            <p:cNvSpPr/>
            <p:nvPr/>
          </p:nvSpPr>
          <p:spPr>
            <a:xfrm>
              <a:off x="-34" y="6100578"/>
              <a:ext cx="4114800" cy="4188460"/>
            </a:xfrm>
            <a:custGeom>
              <a:avLst/>
              <a:gdLst/>
              <a:ahLst/>
              <a:cxnLst/>
              <a:rect l="l" t="t" r="r" b="b"/>
              <a:pathLst>
                <a:path w="4114800" h="4188459">
                  <a:moveTo>
                    <a:pt x="0" y="4187918"/>
                  </a:moveTo>
                  <a:lnTo>
                    <a:pt x="0" y="0"/>
                  </a:lnTo>
                  <a:lnTo>
                    <a:pt x="28284" y="41603"/>
                  </a:lnTo>
                  <a:lnTo>
                    <a:pt x="56156" y="83410"/>
                  </a:lnTo>
                  <a:lnTo>
                    <a:pt x="83593" y="125427"/>
                  </a:lnTo>
                  <a:lnTo>
                    <a:pt x="110570" y="167657"/>
                  </a:lnTo>
                  <a:lnTo>
                    <a:pt x="137064" y="210105"/>
                  </a:lnTo>
                  <a:lnTo>
                    <a:pt x="163050" y="252776"/>
                  </a:lnTo>
                  <a:lnTo>
                    <a:pt x="188504" y="295673"/>
                  </a:lnTo>
                  <a:lnTo>
                    <a:pt x="213402" y="338801"/>
                  </a:lnTo>
                  <a:lnTo>
                    <a:pt x="237721" y="382164"/>
                  </a:lnTo>
                  <a:lnTo>
                    <a:pt x="261436" y="425767"/>
                  </a:lnTo>
                  <a:lnTo>
                    <a:pt x="284523" y="469614"/>
                  </a:lnTo>
                  <a:lnTo>
                    <a:pt x="306958" y="513710"/>
                  </a:lnTo>
                  <a:lnTo>
                    <a:pt x="328718" y="558058"/>
                  </a:lnTo>
                  <a:lnTo>
                    <a:pt x="349778" y="602664"/>
                  </a:lnTo>
                  <a:lnTo>
                    <a:pt x="370114" y="647532"/>
                  </a:lnTo>
                  <a:lnTo>
                    <a:pt x="389703" y="692665"/>
                  </a:lnTo>
                  <a:lnTo>
                    <a:pt x="408520" y="738069"/>
                  </a:lnTo>
                  <a:lnTo>
                    <a:pt x="426541" y="783748"/>
                  </a:lnTo>
                  <a:lnTo>
                    <a:pt x="443742" y="829706"/>
                  </a:lnTo>
                  <a:lnTo>
                    <a:pt x="460100" y="875948"/>
                  </a:lnTo>
                  <a:lnTo>
                    <a:pt x="475590" y="922477"/>
                  </a:lnTo>
                  <a:lnTo>
                    <a:pt x="490188" y="969299"/>
                  </a:lnTo>
                  <a:lnTo>
                    <a:pt x="503870" y="1016418"/>
                  </a:lnTo>
                  <a:lnTo>
                    <a:pt x="516613" y="1063837"/>
                  </a:lnTo>
                  <a:lnTo>
                    <a:pt x="528391" y="1111562"/>
                  </a:lnTo>
                  <a:lnTo>
                    <a:pt x="539182" y="1159598"/>
                  </a:lnTo>
                  <a:lnTo>
                    <a:pt x="548962" y="1207947"/>
                  </a:lnTo>
                  <a:lnTo>
                    <a:pt x="557705" y="1256615"/>
                  </a:lnTo>
                  <a:lnTo>
                    <a:pt x="565389" y="1305606"/>
                  </a:lnTo>
                  <a:lnTo>
                    <a:pt x="571989" y="1354924"/>
                  </a:lnTo>
                  <a:lnTo>
                    <a:pt x="577563" y="1403232"/>
                  </a:lnTo>
                  <a:lnTo>
                    <a:pt x="582976" y="1452011"/>
                  </a:lnTo>
                  <a:lnTo>
                    <a:pt x="588885" y="1500880"/>
                  </a:lnTo>
                  <a:lnTo>
                    <a:pt x="595947" y="1549459"/>
                  </a:lnTo>
                  <a:lnTo>
                    <a:pt x="604819" y="1597367"/>
                  </a:lnTo>
                  <a:lnTo>
                    <a:pt x="616158" y="1644224"/>
                  </a:lnTo>
                  <a:lnTo>
                    <a:pt x="630621" y="1689650"/>
                  </a:lnTo>
                  <a:lnTo>
                    <a:pt x="648865" y="1733265"/>
                  </a:lnTo>
                  <a:lnTo>
                    <a:pt x="671546" y="1774686"/>
                  </a:lnTo>
                  <a:lnTo>
                    <a:pt x="699323" y="1813536"/>
                  </a:lnTo>
                  <a:lnTo>
                    <a:pt x="732434" y="1849246"/>
                  </a:lnTo>
                  <a:lnTo>
                    <a:pt x="769120" y="1881052"/>
                  </a:lnTo>
                  <a:lnTo>
                    <a:pt x="808442" y="1909996"/>
                  </a:lnTo>
                  <a:lnTo>
                    <a:pt x="849462" y="1937121"/>
                  </a:lnTo>
                  <a:lnTo>
                    <a:pt x="891244" y="1963469"/>
                  </a:lnTo>
                  <a:lnTo>
                    <a:pt x="932850" y="1990083"/>
                  </a:lnTo>
                  <a:lnTo>
                    <a:pt x="973343" y="2018006"/>
                  </a:lnTo>
                  <a:lnTo>
                    <a:pt x="1011655" y="2047863"/>
                  </a:lnTo>
                  <a:lnTo>
                    <a:pt x="1047790" y="2079729"/>
                  </a:lnTo>
                  <a:lnTo>
                    <a:pt x="1081838" y="2113483"/>
                  </a:lnTo>
                  <a:lnTo>
                    <a:pt x="1113889" y="2149005"/>
                  </a:lnTo>
                  <a:lnTo>
                    <a:pt x="1144030" y="2186176"/>
                  </a:lnTo>
                  <a:lnTo>
                    <a:pt x="1172351" y="2224875"/>
                  </a:lnTo>
                  <a:lnTo>
                    <a:pt x="1198942" y="2264983"/>
                  </a:lnTo>
                  <a:lnTo>
                    <a:pt x="1223890" y="2306378"/>
                  </a:lnTo>
                  <a:lnTo>
                    <a:pt x="1247286" y="2348942"/>
                  </a:lnTo>
                  <a:lnTo>
                    <a:pt x="1269218" y="2392554"/>
                  </a:lnTo>
                  <a:lnTo>
                    <a:pt x="1289776" y="2437095"/>
                  </a:lnTo>
                  <a:lnTo>
                    <a:pt x="1309049" y="2482443"/>
                  </a:lnTo>
                  <a:lnTo>
                    <a:pt x="1327125" y="2528480"/>
                  </a:lnTo>
                  <a:lnTo>
                    <a:pt x="1344093" y="2575084"/>
                  </a:lnTo>
                  <a:lnTo>
                    <a:pt x="1360044" y="2622137"/>
                  </a:lnTo>
                  <a:lnTo>
                    <a:pt x="1375065" y="2669518"/>
                  </a:lnTo>
                  <a:lnTo>
                    <a:pt x="1389247" y="2717106"/>
                  </a:lnTo>
                  <a:lnTo>
                    <a:pt x="1402677" y="2764783"/>
                  </a:lnTo>
                  <a:lnTo>
                    <a:pt x="1415446" y="2812428"/>
                  </a:lnTo>
                  <a:lnTo>
                    <a:pt x="1427642" y="2859920"/>
                  </a:lnTo>
                  <a:lnTo>
                    <a:pt x="1440535" y="2911045"/>
                  </a:lnTo>
                  <a:lnTo>
                    <a:pt x="1453964" y="2962184"/>
                  </a:lnTo>
                  <a:lnTo>
                    <a:pt x="1468621" y="3012939"/>
                  </a:lnTo>
                  <a:lnTo>
                    <a:pt x="1485197" y="3062911"/>
                  </a:lnTo>
                  <a:lnTo>
                    <a:pt x="1504380" y="3111700"/>
                  </a:lnTo>
                  <a:lnTo>
                    <a:pt x="1526864" y="3158908"/>
                  </a:lnTo>
                  <a:lnTo>
                    <a:pt x="1553337" y="3204136"/>
                  </a:lnTo>
                  <a:lnTo>
                    <a:pt x="1582281" y="3244391"/>
                  </a:lnTo>
                  <a:lnTo>
                    <a:pt x="1614376" y="3281385"/>
                  </a:lnTo>
                  <a:lnTo>
                    <a:pt x="1649373" y="3315226"/>
                  </a:lnTo>
                  <a:lnTo>
                    <a:pt x="1687026" y="3346023"/>
                  </a:lnTo>
                  <a:lnTo>
                    <a:pt x="1727087" y="3373882"/>
                  </a:lnTo>
                  <a:lnTo>
                    <a:pt x="1769307" y="3398913"/>
                  </a:lnTo>
                  <a:lnTo>
                    <a:pt x="1813440" y="3421224"/>
                  </a:lnTo>
                  <a:lnTo>
                    <a:pt x="1859238" y="3440921"/>
                  </a:lnTo>
                  <a:lnTo>
                    <a:pt x="1906453" y="3458114"/>
                  </a:lnTo>
                  <a:lnTo>
                    <a:pt x="1954838" y="3472910"/>
                  </a:lnTo>
                  <a:lnTo>
                    <a:pt x="2004144" y="3485418"/>
                  </a:lnTo>
                  <a:lnTo>
                    <a:pt x="2054126" y="3495745"/>
                  </a:lnTo>
                  <a:lnTo>
                    <a:pt x="2104533" y="3503999"/>
                  </a:lnTo>
                  <a:lnTo>
                    <a:pt x="2155121" y="3510288"/>
                  </a:lnTo>
                  <a:lnTo>
                    <a:pt x="2205639" y="3514721"/>
                  </a:lnTo>
                  <a:lnTo>
                    <a:pt x="2255842" y="3517405"/>
                  </a:lnTo>
                  <a:lnTo>
                    <a:pt x="2305851" y="3518688"/>
                  </a:lnTo>
                  <a:lnTo>
                    <a:pt x="2355940" y="3518982"/>
                  </a:lnTo>
                  <a:lnTo>
                    <a:pt x="2406088" y="3518505"/>
                  </a:lnTo>
                  <a:lnTo>
                    <a:pt x="2456272" y="3517478"/>
                  </a:lnTo>
                  <a:lnTo>
                    <a:pt x="2606835" y="3513300"/>
                  </a:lnTo>
                  <a:lnTo>
                    <a:pt x="2656955" y="3512274"/>
                  </a:lnTo>
                  <a:lnTo>
                    <a:pt x="2707005" y="3511799"/>
                  </a:lnTo>
                  <a:lnTo>
                    <a:pt x="2756965" y="3512094"/>
                  </a:lnTo>
                  <a:lnTo>
                    <a:pt x="2806814" y="3513380"/>
                  </a:lnTo>
                  <a:lnTo>
                    <a:pt x="2856529" y="3515876"/>
                  </a:lnTo>
                  <a:lnTo>
                    <a:pt x="2906089" y="3519803"/>
                  </a:lnTo>
                  <a:lnTo>
                    <a:pt x="2955474" y="3525381"/>
                  </a:lnTo>
                  <a:lnTo>
                    <a:pt x="3004662" y="3532829"/>
                  </a:lnTo>
                  <a:lnTo>
                    <a:pt x="3053631" y="3542369"/>
                  </a:lnTo>
                  <a:lnTo>
                    <a:pt x="3102707" y="3554259"/>
                  </a:lnTo>
                  <a:lnTo>
                    <a:pt x="3151088" y="3568267"/>
                  </a:lnTo>
                  <a:lnTo>
                    <a:pt x="3198806" y="3584242"/>
                  </a:lnTo>
                  <a:lnTo>
                    <a:pt x="3245891" y="3602035"/>
                  </a:lnTo>
                  <a:lnTo>
                    <a:pt x="3292372" y="3621494"/>
                  </a:lnTo>
                  <a:lnTo>
                    <a:pt x="3338281" y="3642469"/>
                  </a:lnTo>
                  <a:lnTo>
                    <a:pt x="3383647" y="3664811"/>
                  </a:lnTo>
                  <a:lnTo>
                    <a:pt x="3428501" y="3688368"/>
                  </a:lnTo>
                  <a:lnTo>
                    <a:pt x="3472873" y="3712990"/>
                  </a:lnTo>
                  <a:lnTo>
                    <a:pt x="3516793" y="3738528"/>
                  </a:lnTo>
                  <a:lnTo>
                    <a:pt x="3560292" y="3764830"/>
                  </a:lnTo>
                  <a:lnTo>
                    <a:pt x="3603400" y="3791747"/>
                  </a:lnTo>
                  <a:lnTo>
                    <a:pt x="3646147" y="3819128"/>
                  </a:lnTo>
                  <a:lnTo>
                    <a:pt x="3688564" y="3846823"/>
                  </a:lnTo>
                  <a:lnTo>
                    <a:pt x="3730086" y="3874334"/>
                  </a:lnTo>
                  <a:lnTo>
                    <a:pt x="3771437" y="3902257"/>
                  </a:lnTo>
                  <a:lnTo>
                    <a:pt x="3812487" y="3930686"/>
                  </a:lnTo>
                  <a:lnTo>
                    <a:pt x="3853110" y="3959718"/>
                  </a:lnTo>
                  <a:lnTo>
                    <a:pt x="3893179" y="3989449"/>
                  </a:lnTo>
                  <a:lnTo>
                    <a:pt x="3932565" y="4019976"/>
                  </a:lnTo>
                  <a:lnTo>
                    <a:pt x="3971142" y="4051396"/>
                  </a:lnTo>
                  <a:lnTo>
                    <a:pt x="4008781" y="4083803"/>
                  </a:lnTo>
                  <a:lnTo>
                    <a:pt x="4045355" y="4117295"/>
                  </a:lnTo>
                  <a:lnTo>
                    <a:pt x="4080737" y="4151968"/>
                  </a:lnTo>
                  <a:lnTo>
                    <a:pt x="4114800" y="4187918"/>
                  </a:lnTo>
                  <a:lnTo>
                    <a:pt x="0" y="4187918"/>
                  </a:lnTo>
                  <a:close/>
                </a:path>
              </a:pathLst>
            </a:custGeom>
            <a:solidFill>
              <a:srgbClr val="001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550" y="6692707"/>
              <a:ext cx="137465" cy="1374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550" y="8015812"/>
              <a:ext cx="137465" cy="13746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550" y="4046497"/>
            <a:ext cx="137465" cy="1374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44867" y="3647743"/>
            <a:ext cx="14574519" cy="531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95"/>
              </a:spcBef>
            </a:pPr>
            <a:r>
              <a:rPr sz="3050" spc="90" dirty="0">
                <a:latin typeface="Lucida Sans"/>
                <a:cs typeface="Lucida Sans"/>
              </a:rPr>
              <a:t>Python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spc="-45" dirty="0">
                <a:latin typeface="Lucida Sans"/>
                <a:cs typeface="Lucida Sans"/>
              </a:rPr>
              <a:t>works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on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different</a:t>
            </a:r>
            <a:r>
              <a:rPr sz="3050" spc="-10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platforms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(Windows,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Mac,</a:t>
            </a:r>
            <a:r>
              <a:rPr sz="3050" spc="-105" dirty="0">
                <a:latin typeface="Lucida Sans"/>
                <a:cs typeface="Lucida Sans"/>
              </a:rPr>
              <a:t> </a:t>
            </a:r>
            <a:r>
              <a:rPr sz="3050" spc="-85" dirty="0">
                <a:latin typeface="Lucida Sans"/>
                <a:cs typeface="Lucida Sans"/>
              </a:rPr>
              <a:t>Linux,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Raspberry</a:t>
            </a:r>
            <a:r>
              <a:rPr sz="3050" spc="-1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Pi,</a:t>
            </a:r>
            <a:r>
              <a:rPr sz="3050" spc="-105" dirty="0">
                <a:latin typeface="Lucida Sans"/>
                <a:cs typeface="Lucida Sans"/>
              </a:rPr>
              <a:t> </a:t>
            </a:r>
            <a:r>
              <a:rPr sz="3050" spc="-20" dirty="0">
                <a:latin typeface="Lucida Sans"/>
                <a:cs typeface="Lucida Sans"/>
              </a:rPr>
              <a:t>etc). </a:t>
            </a:r>
            <a:r>
              <a:rPr sz="3050" spc="90" dirty="0">
                <a:latin typeface="Lucida Sans"/>
                <a:cs typeface="Lucida Sans"/>
              </a:rPr>
              <a:t>Python</a:t>
            </a:r>
            <a:r>
              <a:rPr sz="3050" spc="-21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has</a:t>
            </a:r>
            <a:r>
              <a:rPr sz="3050" spc="-204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a</a:t>
            </a:r>
            <a:r>
              <a:rPr sz="3050" spc="-210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simple</a:t>
            </a:r>
            <a:r>
              <a:rPr sz="3050" spc="-204" dirty="0">
                <a:latin typeface="Lucida Sans"/>
                <a:cs typeface="Lucida Sans"/>
              </a:rPr>
              <a:t> </a:t>
            </a:r>
            <a:r>
              <a:rPr sz="3050" spc="-25" dirty="0">
                <a:latin typeface="Lucida Sans"/>
                <a:cs typeface="Lucida Sans"/>
              </a:rPr>
              <a:t>syntax</a:t>
            </a:r>
            <a:r>
              <a:rPr sz="3050" spc="-210" dirty="0">
                <a:latin typeface="Lucida Sans"/>
                <a:cs typeface="Lucida Sans"/>
              </a:rPr>
              <a:t> </a:t>
            </a:r>
            <a:r>
              <a:rPr sz="3050" spc="-30" dirty="0">
                <a:latin typeface="Lucida Sans"/>
                <a:cs typeface="Lucida Sans"/>
              </a:rPr>
              <a:t>similar</a:t>
            </a:r>
            <a:r>
              <a:rPr sz="3050" spc="-204" dirty="0">
                <a:latin typeface="Lucida Sans"/>
                <a:cs typeface="Lucida Sans"/>
              </a:rPr>
              <a:t> </a:t>
            </a:r>
            <a:r>
              <a:rPr sz="3050" spc="60" dirty="0">
                <a:latin typeface="Lucida Sans"/>
                <a:cs typeface="Lucida Sans"/>
              </a:rPr>
              <a:t>to</a:t>
            </a:r>
            <a:r>
              <a:rPr sz="3050" spc="-210" dirty="0">
                <a:latin typeface="Lucida Sans"/>
                <a:cs typeface="Lucida Sans"/>
              </a:rPr>
              <a:t> </a:t>
            </a:r>
            <a:r>
              <a:rPr sz="3050" spc="50" dirty="0">
                <a:latin typeface="Lucida Sans"/>
                <a:cs typeface="Lucida Sans"/>
              </a:rPr>
              <a:t>the</a:t>
            </a:r>
            <a:r>
              <a:rPr sz="3050" spc="-204" dirty="0">
                <a:latin typeface="Lucida Sans"/>
                <a:cs typeface="Lucida Sans"/>
              </a:rPr>
              <a:t> </a:t>
            </a:r>
            <a:r>
              <a:rPr sz="3050" spc="-25" dirty="0">
                <a:latin typeface="Lucida Sans"/>
                <a:cs typeface="Lucida Sans"/>
              </a:rPr>
              <a:t>English</a:t>
            </a:r>
            <a:r>
              <a:rPr sz="3050" spc="-210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language.</a:t>
            </a:r>
            <a:endParaRPr sz="3050" dirty="0">
              <a:latin typeface="Lucida Sans"/>
              <a:cs typeface="Lucida Sans"/>
            </a:endParaRPr>
          </a:p>
          <a:p>
            <a:pPr marL="12700" marR="288925">
              <a:lnSpc>
                <a:spcPct val="142300"/>
              </a:lnSpc>
            </a:pPr>
            <a:r>
              <a:rPr sz="3050" spc="90" dirty="0">
                <a:latin typeface="Lucida Sans"/>
                <a:cs typeface="Lucida Sans"/>
              </a:rPr>
              <a:t>Python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has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spc="-25" dirty="0">
                <a:latin typeface="Lucida Sans"/>
                <a:cs typeface="Lucida Sans"/>
              </a:rPr>
              <a:t>syntax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spc="55" dirty="0">
                <a:latin typeface="Lucida Sans"/>
                <a:cs typeface="Lucida Sans"/>
              </a:rPr>
              <a:t>that</a:t>
            </a:r>
            <a:r>
              <a:rPr sz="3050" spc="-12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allows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developers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spc="60" dirty="0">
                <a:latin typeface="Lucida Sans"/>
                <a:cs typeface="Lucida Sans"/>
              </a:rPr>
              <a:t>to</a:t>
            </a:r>
            <a:r>
              <a:rPr sz="3050" spc="-12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write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spc="-35" dirty="0">
                <a:latin typeface="Lucida Sans"/>
                <a:cs typeface="Lucida Sans"/>
              </a:rPr>
              <a:t>programs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with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fewer</a:t>
            </a:r>
            <a:r>
              <a:rPr sz="3050" spc="-125" dirty="0">
                <a:latin typeface="Lucida Sans"/>
                <a:cs typeface="Lucida Sans"/>
              </a:rPr>
              <a:t> </a:t>
            </a:r>
            <a:r>
              <a:rPr sz="3050" spc="-20" dirty="0">
                <a:latin typeface="Lucida Sans"/>
                <a:cs typeface="Lucida Sans"/>
              </a:rPr>
              <a:t>lines </a:t>
            </a:r>
            <a:r>
              <a:rPr sz="3050" dirty="0">
                <a:latin typeface="Lucida Sans"/>
                <a:cs typeface="Lucida Sans"/>
              </a:rPr>
              <a:t>than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some</a:t>
            </a:r>
            <a:r>
              <a:rPr sz="3050" spc="-12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other</a:t>
            </a:r>
            <a:r>
              <a:rPr sz="3050" spc="-125" dirty="0">
                <a:latin typeface="Lucida Sans"/>
                <a:cs typeface="Lucida Sans"/>
              </a:rPr>
              <a:t> </a:t>
            </a:r>
            <a:r>
              <a:rPr sz="3050" spc="-55" dirty="0">
                <a:latin typeface="Lucida Sans"/>
                <a:cs typeface="Lucida Sans"/>
              </a:rPr>
              <a:t>programming</a:t>
            </a:r>
            <a:r>
              <a:rPr sz="3050" spc="-130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languages.</a:t>
            </a:r>
            <a:endParaRPr sz="3050" dirty="0">
              <a:latin typeface="Lucida Sans"/>
              <a:cs typeface="Lucida Sans"/>
            </a:endParaRPr>
          </a:p>
          <a:p>
            <a:pPr marL="12700" marR="148590">
              <a:lnSpc>
                <a:spcPct val="142300"/>
              </a:lnSpc>
              <a:spcBef>
                <a:spcPts val="5"/>
              </a:spcBef>
            </a:pPr>
            <a:r>
              <a:rPr sz="3050" spc="90" dirty="0">
                <a:latin typeface="Lucida Sans"/>
                <a:cs typeface="Lucida Sans"/>
              </a:rPr>
              <a:t>Python</a:t>
            </a:r>
            <a:r>
              <a:rPr sz="3050" spc="-155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runs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on</a:t>
            </a:r>
            <a:r>
              <a:rPr sz="3050" spc="-15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an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interpreter</a:t>
            </a:r>
            <a:r>
              <a:rPr sz="3050" spc="-15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system,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spc="-50" dirty="0">
                <a:latin typeface="Lucida Sans"/>
                <a:cs typeface="Lucida Sans"/>
              </a:rPr>
              <a:t>meaning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spc="55" dirty="0">
                <a:latin typeface="Lucida Sans"/>
                <a:cs typeface="Lucida Sans"/>
              </a:rPr>
              <a:t>that</a:t>
            </a:r>
            <a:r>
              <a:rPr sz="3050" spc="-155" dirty="0">
                <a:latin typeface="Lucida Sans"/>
                <a:cs typeface="Lucida Sans"/>
              </a:rPr>
              <a:t> </a:t>
            </a:r>
            <a:r>
              <a:rPr sz="3050" spc="50" dirty="0">
                <a:latin typeface="Lucida Sans"/>
                <a:cs typeface="Lucida Sans"/>
              </a:rPr>
              <a:t>code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can</a:t>
            </a:r>
            <a:r>
              <a:rPr sz="3050" spc="-15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be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executed</a:t>
            </a:r>
            <a:r>
              <a:rPr sz="3050" spc="-150" dirty="0">
                <a:latin typeface="Lucida Sans"/>
                <a:cs typeface="Lucida Sans"/>
              </a:rPr>
              <a:t> </a:t>
            </a:r>
            <a:r>
              <a:rPr sz="3050" spc="-25" dirty="0">
                <a:latin typeface="Lucida Sans"/>
                <a:cs typeface="Lucida Sans"/>
              </a:rPr>
              <a:t>as </a:t>
            </a:r>
            <a:r>
              <a:rPr sz="3050" dirty="0">
                <a:latin typeface="Lucida Sans"/>
                <a:cs typeface="Lucida Sans"/>
              </a:rPr>
              <a:t>soon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as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it</a:t>
            </a:r>
            <a:r>
              <a:rPr sz="3050" spc="-165" dirty="0">
                <a:latin typeface="Lucida Sans"/>
                <a:cs typeface="Lucida Sans"/>
              </a:rPr>
              <a:t> </a:t>
            </a:r>
            <a:r>
              <a:rPr sz="3050" spc="-60" dirty="0">
                <a:latin typeface="Lucida Sans"/>
                <a:cs typeface="Lucida Sans"/>
              </a:rPr>
              <a:t>is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written.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spc="-75" dirty="0">
                <a:latin typeface="Lucida Sans"/>
                <a:cs typeface="Lucida Sans"/>
              </a:rPr>
              <a:t>This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means</a:t>
            </a:r>
            <a:r>
              <a:rPr sz="3050" spc="-165" dirty="0">
                <a:latin typeface="Lucida Sans"/>
                <a:cs typeface="Lucida Sans"/>
              </a:rPr>
              <a:t> </a:t>
            </a:r>
            <a:r>
              <a:rPr sz="3050" spc="55" dirty="0">
                <a:latin typeface="Lucida Sans"/>
                <a:cs typeface="Lucida Sans"/>
              </a:rPr>
              <a:t>that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prototyping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can</a:t>
            </a:r>
            <a:r>
              <a:rPr sz="3050" spc="-16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be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spc="90" dirty="0">
                <a:latin typeface="Lucida Sans"/>
                <a:cs typeface="Lucida Sans"/>
              </a:rPr>
              <a:t>very</a:t>
            </a:r>
            <a:r>
              <a:rPr sz="3050" spc="-170" dirty="0">
                <a:latin typeface="Lucida Sans"/>
                <a:cs typeface="Lucida Sans"/>
              </a:rPr>
              <a:t> </a:t>
            </a:r>
            <a:r>
              <a:rPr sz="3050" spc="-10" dirty="0">
                <a:latin typeface="Lucida Sans"/>
                <a:cs typeface="Lucida Sans"/>
              </a:rPr>
              <a:t>quick.</a:t>
            </a:r>
            <a:endParaRPr sz="3050" dirty="0">
              <a:latin typeface="Lucida Sans"/>
              <a:cs typeface="Lucida Sans"/>
            </a:endParaRPr>
          </a:p>
          <a:p>
            <a:pPr marL="12700" marR="1250950">
              <a:lnSpc>
                <a:spcPct val="142300"/>
              </a:lnSpc>
            </a:pPr>
            <a:r>
              <a:rPr sz="3050" spc="90" dirty="0">
                <a:latin typeface="Lucida Sans"/>
                <a:cs typeface="Lucida Sans"/>
              </a:rPr>
              <a:t>Python</a:t>
            </a:r>
            <a:r>
              <a:rPr sz="3050" spc="-14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can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be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spc="50" dirty="0">
                <a:latin typeface="Lucida Sans"/>
                <a:cs typeface="Lucida Sans"/>
              </a:rPr>
              <a:t>treated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spc="-40" dirty="0">
                <a:latin typeface="Lucida Sans"/>
                <a:cs typeface="Lucida Sans"/>
              </a:rPr>
              <a:t>in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a</a:t>
            </a:r>
            <a:r>
              <a:rPr sz="3050" spc="-14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procedural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way,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an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spc="50" dirty="0">
                <a:latin typeface="Lucida Sans"/>
                <a:cs typeface="Lucida Sans"/>
              </a:rPr>
              <a:t>object-</a:t>
            </a:r>
            <a:r>
              <a:rPr sz="3050" dirty="0">
                <a:latin typeface="Lucida Sans"/>
                <a:cs typeface="Lucida Sans"/>
              </a:rPr>
              <a:t>oriented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spc="65" dirty="0">
                <a:latin typeface="Lucida Sans"/>
                <a:cs typeface="Lucida Sans"/>
              </a:rPr>
              <a:t>way</a:t>
            </a:r>
            <a:r>
              <a:rPr sz="3050" spc="-145" dirty="0">
                <a:latin typeface="Lucida Sans"/>
                <a:cs typeface="Lucida Sans"/>
              </a:rPr>
              <a:t> </a:t>
            </a:r>
            <a:r>
              <a:rPr sz="3050" dirty="0">
                <a:latin typeface="Lucida Sans"/>
                <a:cs typeface="Lucida Sans"/>
              </a:rPr>
              <a:t>or</a:t>
            </a:r>
            <a:r>
              <a:rPr sz="3050" spc="-140" dirty="0">
                <a:latin typeface="Lucida Sans"/>
                <a:cs typeface="Lucida Sans"/>
              </a:rPr>
              <a:t> </a:t>
            </a:r>
            <a:r>
              <a:rPr sz="3050" spc="-60" dirty="0">
                <a:latin typeface="Lucida Sans"/>
                <a:cs typeface="Lucida Sans"/>
              </a:rPr>
              <a:t>a </a:t>
            </a:r>
            <a:r>
              <a:rPr sz="3050" dirty="0">
                <a:latin typeface="Lucida Sans"/>
                <a:cs typeface="Lucida Sans"/>
              </a:rPr>
              <a:t>functional</a:t>
            </a:r>
            <a:r>
              <a:rPr sz="3050" spc="-15" dirty="0">
                <a:latin typeface="Lucida Sans"/>
                <a:cs typeface="Lucida Sans"/>
              </a:rPr>
              <a:t> </a:t>
            </a:r>
            <a:r>
              <a:rPr sz="3050" spc="-20" dirty="0">
                <a:latin typeface="Lucida Sans"/>
                <a:cs typeface="Lucida Sans"/>
              </a:rPr>
              <a:t>way.</a:t>
            </a:r>
            <a:endParaRPr sz="3050" dirty="0">
              <a:latin typeface="Lucida Sans"/>
              <a:cs typeface="Lucida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550" y="4708049"/>
            <a:ext cx="137465" cy="1374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550" y="5369602"/>
            <a:ext cx="137465" cy="137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Good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20" dirty="0"/>
              <a:t>know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74580"/>
            <a:ext cx="3310997" cy="1904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173165" y="6100583"/>
            <a:ext cx="4114800" cy="4188460"/>
          </a:xfrm>
          <a:custGeom>
            <a:avLst/>
            <a:gdLst/>
            <a:ahLst/>
            <a:cxnLst/>
            <a:rect l="l" t="t" r="r" b="b"/>
            <a:pathLst>
              <a:path w="4114800" h="4188459">
                <a:moveTo>
                  <a:pt x="4114800" y="4187918"/>
                </a:moveTo>
                <a:lnTo>
                  <a:pt x="4114800" y="0"/>
                </a:lnTo>
                <a:lnTo>
                  <a:pt x="4086515" y="41603"/>
                </a:lnTo>
                <a:lnTo>
                  <a:pt x="4058643" y="83410"/>
                </a:lnTo>
                <a:lnTo>
                  <a:pt x="4031206" y="125427"/>
                </a:lnTo>
                <a:lnTo>
                  <a:pt x="4004229" y="167657"/>
                </a:lnTo>
                <a:lnTo>
                  <a:pt x="3977735" y="210105"/>
                </a:lnTo>
                <a:lnTo>
                  <a:pt x="3951749" y="252776"/>
                </a:lnTo>
                <a:lnTo>
                  <a:pt x="3926295" y="295673"/>
                </a:lnTo>
                <a:lnTo>
                  <a:pt x="3901397" y="338801"/>
                </a:lnTo>
                <a:lnTo>
                  <a:pt x="3877078" y="382164"/>
                </a:lnTo>
                <a:lnTo>
                  <a:pt x="3853363" y="425767"/>
                </a:lnTo>
                <a:lnTo>
                  <a:pt x="3830276" y="469614"/>
                </a:lnTo>
                <a:lnTo>
                  <a:pt x="3807841" y="513710"/>
                </a:lnTo>
                <a:lnTo>
                  <a:pt x="3786081" y="558058"/>
                </a:lnTo>
                <a:lnTo>
                  <a:pt x="3765021" y="602664"/>
                </a:lnTo>
                <a:lnTo>
                  <a:pt x="3744685" y="647532"/>
                </a:lnTo>
                <a:lnTo>
                  <a:pt x="3725096" y="692665"/>
                </a:lnTo>
                <a:lnTo>
                  <a:pt x="3706279" y="738069"/>
                </a:lnTo>
                <a:lnTo>
                  <a:pt x="3688258" y="783748"/>
                </a:lnTo>
                <a:lnTo>
                  <a:pt x="3671057" y="829706"/>
                </a:lnTo>
                <a:lnTo>
                  <a:pt x="3654699" y="875948"/>
                </a:lnTo>
                <a:lnTo>
                  <a:pt x="3639209" y="922477"/>
                </a:lnTo>
                <a:lnTo>
                  <a:pt x="3624611" y="969299"/>
                </a:lnTo>
                <a:lnTo>
                  <a:pt x="3610929" y="1016418"/>
                </a:lnTo>
                <a:lnTo>
                  <a:pt x="3598186" y="1063837"/>
                </a:lnTo>
                <a:lnTo>
                  <a:pt x="3586408" y="1111562"/>
                </a:lnTo>
                <a:lnTo>
                  <a:pt x="3575617" y="1159598"/>
                </a:lnTo>
                <a:lnTo>
                  <a:pt x="3565837" y="1207947"/>
                </a:lnTo>
                <a:lnTo>
                  <a:pt x="3557094" y="1256615"/>
                </a:lnTo>
                <a:lnTo>
                  <a:pt x="3549410" y="1305606"/>
                </a:lnTo>
                <a:lnTo>
                  <a:pt x="3542810" y="1354924"/>
                </a:lnTo>
                <a:lnTo>
                  <a:pt x="3537236" y="1403232"/>
                </a:lnTo>
                <a:lnTo>
                  <a:pt x="3531823" y="1452011"/>
                </a:lnTo>
                <a:lnTo>
                  <a:pt x="3525914" y="1500880"/>
                </a:lnTo>
                <a:lnTo>
                  <a:pt x="3518852" y="1549459"/>
                </a:lnTo>
                <a:lnTo>
                  <a:pt x="3509980" y="1597367"/>
                </a:lnTo>
                <a:lnTo>
                  <a:pt x="3498641" y="1644224"/>
                </a:lnTo>
                <a:lnTo>
                  <a:pt x="3484178" y="1689650"/>
                </a:lnTo>
                <a:lnTo>
                  <a:pt x="3465934" y="1733265"/>
                </a:lnTo>
                <a:lnTo>
                  <a:pt x="3443253" y="1774686"/>
                </a:lnTo>
                <a:lnTo>
                  <a:pt x="3415476" y="1813536"/>
                </a:lnTo>
                <a:lnTo>
                  <a:pt x="3382365" y="1849246"/>
                </a:lnTo>
                <a:lnTo>
                  <a:pt x="3345679" y="1881052"/>
                </a:lnTo>
                <a:lnTo>
                  <a:pt x="3306357" y="1909996"/>
                </a:lnTo>
                <a:lnTo>
                  <a:pt x="3265337" y="1937121"/>
                </a:lnTo>
                <a:lnTo>
                  <a:pt x="3223555" y="1963469"/>
                </a:lnTo>
                <a:lnTo>
                  <a:pt x="3181949" y="1990083"/>
                </a:lnTo>
                <a:lnTo>
                  <a:pt x="3141456" y="2018006"/>
                </a:lnTo>
                <a:lnTo>
                  <a:pt x="3103145" y="2047863"/>
                </a:lnTo>
                <a:lnTo>
                  <a:pt x="3067009" y="2079729"/>
                </a:lnTo>
                <a:lnTo>
                  <a:pt x="3032961" y="2113483"/>
                </a:lnTo>
                <a:lnTo>
                  <a:pt x="3000910" y="2149005"/>
                </a:lnTo>
                <a:lnTo>
                  <a:pt x="2970769" y="2186176"/>
                </a:lnTo>
                <a:lnTo>
                  <a:pt x="2942448" y="2224875"/>
                </a:lnTo>
                <a:lnTo>
                  <a:pt x="2915857" y="2264983"/>
                </a:lnTo>
                <a:lnTo>
                  <a:pt x="2890909" y="2306378"/>
                </a:lnTo>
                <a:lnTo>
                  <a:pt x="2867513" y="2348942"/>
                </a:lnTo>
                <a:lnTo>
                  <a:pt x="2845581" y="2392554"/>
                </a:lnTo>
                <a:lnTo>
                  <a:pt x="2825023" y="2437095"/>
                </a:lnTo>
                <a:lnTo>
                  <a:pt x="2805750" y="2482443"/>
                </a:lnTo>
                <a:lnTo>
                  <a:pt x="2787674" y="2528480"/>
                </a:lnTo>
                <a:lnTo>
                  <a:pt x="2770706" y="2575084"/>
                </a:lnTo>
                <a:lnTo>
                  <a:pt x="2754755" y="2622137"/>
                </a:lnTo>
                <a:lnTo>
                  <a:pt x="2739734" y="2669518"/>
                </a:lnTo>
                <a:lnTo>
                  <a:pt x="2725552" y="2717106"/>
                </a:lnTo>
                <a:lnTo>
                  <a:pt x="2712122" y="2764783"/>
                </a:lnTo>
                <a:lnTo>
                  <a:pt x="2699353" y="2812428"/>
                </a:lnTo>
                <a:lnTo>
                  <a:pt x="2687157" y="2859920"/>
                </a:lnTo>
                <a:lnTo>
                  <a:pt x="2674264" y="2911045"/>
                </a:lnTo>
                <a:lnTo>
                  <a:pt x="2660835" y="2962184"/>
                </a:lnTo>
                <a:lnTo>
                  <a:pt x="2646178" y="3012939"/>
                </a:lnTo>
                <a:lnTo>
                  <a:pt x="2629602" y="3062911"/>
                </a:lnTo>
                <a:lnTo>
                  <a:pt x="2610419" y="3111700"/>
                </a:lnTo>
                <a:lnTo>
                  <a:pt x="2587935" y="3158908"/>
                </a:lnTo>
                <a:lnTo>
                  <a:pt x="2561463" y="3204136"/>
                </a:lnTo>
                <a:lnTo>
                  <a:pt x="2532518" y="3244391"/>
                </a:lnTo>
                <a:lnTo>
                  <a:pt x="2500423" y="3281385"/>
                </a:lnTo>
                <a:lnTo>
                  <a:pt x="2465426" y="3315226"/>
                </a:lnTo>
                <a:lnTo>
                  <a:pt x="2427773" y="3346023"/>
                </a:lnTo>
                <a:lnTo>
                  <a:pt x="2387712" y="3373882"/>
                </a:lnTo>
                <a:lnTo>
                  <a:pt x="2345492" y="3398913"/>
                </a:lnTo>
                <a:lnTo>
                  <a:pt x="2301359" y="3421224"/>
                </a:lnTo>
                <a:lnTo>
                  <a:pt x="2255561" y="3440921"/>
                </a:lnTo>
                <a:lnTo>
                  <a:pt x="2208346" y="3458114"/>
                </a:lnTo>
                <a:lnTo>
                  <a:pt x="2159961" y="3472910"/>
                </a:lnTo>
                <a:lnTo>
                  <a:pt x="2110655" y="3485418"/>
                </a:lnTo>
                <a:lnTo>
                  <a:pt x="2060673" y="3495745"/>
                </a:lnTo>
                <a:lnTo>
                  <a:pt x="2010266" y="3503999"/>
                </a:lnTo>
                <a:lnTo>
                  <a:pt x="1959678" y="3510288"/>
                </a:lnTo>
                <a:lnTo>
                  <a:pt x="1909160" y="3514721"/>
                </a:lnTo>
                <a:lnTo>
                  <a:pt x="1858957" y="3517405"/>
                </a:lnTo>
                <a:lnTo>
                  <a:pt x="1808948" y="3518688"/>
                </a:lnTo>
                <a:lnTo>
                  <a:pt x="1758859" y="3518982"/>
                </a:lnTo>
                <a:lnTo>
                  <a:pt x="1708711" y="3518505"/>
                </a:lnTo>
                <a:lnTo>
                  <a:pt x="1658527" y="3517478"/>
                </a:lnTo>
                <a:lnTo>
                  <a:pt x="1507964" y="3513300"/>
                </a:lnTo>
                <a:lnTo>
                  <a:pt x="1457844" y="3512274"/>
                </a:lnTo>
                <a:lnTo>
                  <a:pt x="1407794" y="3511799"/>
                </a:lnTo>
                <a:lnTo>
                  <a:pt x="1357834" y="3512094"/>
                </a:lnTo>
                <a:lnTo>
                  <a:pt x="1307985" y="3513380"/>
                </a:lnTo>
                <a:lnTo>
                  <a:pt x="1258270" y="3515876"/>
                </a:lnTo>
                <a:lnTo>
                  <a:pt x="1208710" y="3519803"/>
                </a:lnTo>
                <a:lnTo>
                  <a:pt x="1159325" y="3525381"/>
                </a:lnTo>
                <a:lnTo>
                  <a:pt x="1110137" y="3532829"/>
                </a:lnTo>
                <a:lnTo>
                  <a:pt x="1061168" y="3542369"/>
                </a:lnTo>
                <a:lnTo>
                  <a:pt x="1012092" y="3554259"/>
                </a:lnTo>
                <a:lnTo>
                  <a:pt x="963711" y="3568267"/>
                </a:lnTo>
                <a:lnTo>
                  <a:pt x="915993" y="3584242"/>
                </a:lnTo>
                <a:lnTo>
                  <a:pt x="868908" y="3602035"/>
                </a:lnTo>
                <a:lnTo>
                  <a:pt x="822427" y="3621494"/>
                </a:lnTo>
                <a:lnTo>
                  <a:pt x="776518" y="3642469"/>
                </a:lnTo>
                <a:lnTo>
                  <a:pt x="731152" y="3664811"/>
                </a:lnTo>
                <a:lnTo>
                  <a:pt x="686298" y="3688368"/>
                </a:lnTo>
                <a:lnTo>
                  <a:pt x="641926" y="3712990"/>
                </a:lnTo>
                <a:lnTo>
                  <a:pt x="598006" y="3738528"/>
                </a:lnTo>
                <a:lnTo>
                  <a:pt x="554507" y="3764830"/>
                </a:lnTo>
                <a:lnTo>
                  <a:pt x="511399" y="3791747"/>
                </a:lnTo>
                <a:lnTo>
                  <a:pt x="468652" y="3819128"/>
                </a:lnTo>
                <a:lnTo>
                  <a:pt x="426235" y="3846823"/>
                </a:lnTo>
                <a:lnTo>
                  <a:pt x="384713" y="3874334"/>
                </a:lnTo>
                <a:lnTo>
                  <a:pt x="343362" y="3902257"/>
                </a:lnTo>
                <a:lnTo>
                  <a:pt x="302312" y="3930686"/>
                </a:lnTo>
                <a:lnTo>
                  <a:pt x="261689" y="3959718"/>
                </a:lnTo>
                <a:lnTo>
                  <a:pt x="221620" y="3989449"/>
                </a:lnTo>
                <a:lnTo>
                  <a:pt x="182234" y="4019976"/>
                </a:lnTo>
                <a:lnTo>
                  <a:pt x="143657" y="4051396"/>
                </a:lnTo>
                <a:lnTo>
                  <a:pt x="106018" y="4083803"/>
                </a:lnTo>
                <a:lnTo>
                  <a:pt x="69444" y="4117295"/>
                </a:lnTo>
                <a:lnTo>
                  <a:pt x="34062" y="4151968"/>
                </a:lnTo>
                <a:lnTo>
                  <a:pt x="0" y="4187918"/>
                </a:lnTo>
                <a:lnTo>
                  <a:pt x="4114800" y="4187918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465" y="3756895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465" y="6690594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16139" y="3316197"/>
            <a:ext cx="15361919" cy="6725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0830" marR="297180" algn="just">
              <a:lnSpc>
                <a:spcPct val="141500"/>
              </a:lnSpc>
              <a:spcBef>
                <a:spcPts val="100"/>
              </a:spcBef>
            </a:pPr>
            <a:r>
              <a:rPr spc="-50" dirty="0"/>
              <a:t>The</a:t>
            </a:r>
            <a:r>
              <a:rPr spc="-225" dirty="0"/>
              <a:t> </a:t>
            </a:r>
            <a:r>
              <a:rPr dirty="0"/>
              <a:t>most</a:t>
            </a:r>
            <a:r>
              <a:rPr spc="-220" dirty="0"/>
              <a:t> </a:t>
            </a:r>
            <a:r>
              <a:rPr spc="55" dirty="0"/>
              <a:t>recent</a:t>
            </a:r>
            <a:r>
              <a:rPr spc="-220" dirty="0"/>
              <a:t> </a:t>
            </a:r>
            <a:r>
              <a:rPr spc="-45" dirty="0"/>
              <a:t>major</a:t>
            </a:r>
            <a:r>
              <a:rPr spc="-225" dirty="0"/>
              <a:t> </a:t>
            </a:r>
            <a:r>
              <a:rPr dirty="0"/>
              <a:t>version</a:t>
            </a:r>
            <a:r>
              <a:rPr spc="-220" dirty="0"/>
              <a:t> </a:t>
            </a:r>
            <a:r>
              <a:rPr dirty="0"/>
              <a:t>of</a:t>
            </a:r>
            <a:r>
              <a:rPr spc="-220" dirty="0"/>
              <a:t> </a:t>
            </a:r>
            <a:r>
              <a:rPr spc="80" dirty="0"/>
              <a:t>Python</a:t>
            </a:r>
            <a:r>
              <a:rPr spc="-220" dirty="0"/>
              <a:t> </a:t>
            </a:r>
            <a:r>
              <a:rPr spc="-75" dirty="0"/>
              <a:t>is</a:t>
            </a:r>
            <a:r>
              <a:rPr spc="-225" dirty="0"/>
              <a:t> </a:t>
            </a:r>
            <a:r>
              <a:rPr spc="80" dirty="0"/>
              <a:t>Python</a:t>
            </a:r>
            <a:r>
              <a:rPr spc="-220" dirty="0"/>
              <a:t> </a:t>
            </a:r>
            <a:r>
              <a:rPr spc="-200" dirty="0"/>
              <a:t>3,</a:t>
            </a:r>
            <a:r>
              <a:rPr spc="-220" dirty="0"/>
              <a:t> </a:t>
            </a:r>
            <a:r>
              <a:rPr dirty="0"/>
              <a:t>which</a:t>
            </a:r>
            <a:r>
              <a:rPr spc="-225" dirty="0"/>
              <a:t> </a:t>
            </a:r>
            <a:r>
              <a:rPr spc="-25" dirty="0"/>
              <a:t>we </a:t>
            </a:r>
            <a:r>
              <a:rPr spc="-20" dirty="0"/>
              <a:t>shall</a:t>
            </a:r>
            <a:r>
              <a:rPr spc="-210" dirty="0"/>
              <a:t> </a:t>
            </a:r>
            <a:r>
              <a:rPr dirty="0"/>
              <a:t>be</a:t>
            </a:r>
            <a:r>
              <a:rPr spc="-204" dirty="0"/>
              <a:t> </a:t>
            </a:r>
            <a:r>
              <a:rPr spc="-95" dirty="0"/>
              <a:t>using</a:t>
            </a:r>
            <a:r>
              <a:rPr spc="-204" dirty="0"/>
              <a:t> </a:t>
            </a:r>
            <a:r>
              <a:rPr spc="-55" dirty="0"/>
              <a:t>in</a:t>
            </a:r>
            <a:r>
              <a:rPr spc="-210" dirty="0"/>
              <a:t> </a:t>
            </a:r>
            <a:r>
              <a:rPr spc="-10" dirty="0"/>
              <a:t>this</a:t>
            </a:r>
            <a:r>
              <a:rPr spc="-204" dirty="0"/>
              <a:t> </a:t>
            </a:r>
            <a:r>
              <a:rPr spc="-10" dirty="0"/>
              <a:t>tutorial.</a:t>
            </a:r>
            <a:r>
              <a:rPr lang="en-US" spc="-204" dirty="0"/>
              <a:t> </a:t>
            </a:r>
            <a:r>
              <a:rPr lang="en-US" dirty="0"/>
              <a:t>However,</a:t>
            </a:r>
            <a:r>
              <a:rPr lang="en-US" spc="-204" dirty="0"/>
              <a:t> </a:t>
            </a:r>
            <a:r>
              <a:rPr lang="en-US" spc="80" dirty="0"/>
              <a:t>Python</a:t>
            </a:r>
            <a:r>
              <a:rPr lang="en-US" spc="-210" dirty="0"/>
              <a:t> </a:t>
            </a:r>
            <a:r>
              <a:rPr lang="en-US" spc="-250" dirty="0"/>
              <a:t>2,</a:t>
            </a:r>
            <a:r>
              <a:rPr lang="en-US" spc="-204" dirty="0"/>
              <a:t> </a:t>
            </a:r>
            <a:r>
              <a:rPr lang="en-US" spc="-35" dirty="0"/>
              <a:t>although</a:t>
            </a:r>
            <a:r>
              <a:rPr lang="en-US" spc="-204" dirty="0"/>
              <a:t> </a:t>
            </a:r>
            <a:r>
              <a:rPr lang="en-US" spc="-25" dirty="0"/>
              <a:t>not </a:t>
            </a:r>
            <a:r>
              <a:rPr lang="en-US" spc="-55" dirty="0"/>
              <a:t>being</a:t>
            </a:r>
            <a:r>
              <a:rPr lang="en-US" spc="-160" dirty="0"/>
              <a:t> </a:t>
            </a:r>
            <a:r>
              <a:rPr lang="en-US" dirty="0"/>
              <a:t>updated</a:t>
            </a:r>
            <a:r>
              <a:rPr lang="en-US" spc="-155" dirty="0"/>
              <a:t> </a:t>
            </a:r>
            <a:r>
              <a:rPr lang="en-US" dirty="0"/>
              <a:t>with</a:t>
            </a:r>
            <a:r>
              <a:rPr lang="en-US" spc="-155" dirty="0"/>
              <a:t> </a:t>
            </a:r>
            <a:r>
              <a:rPr lang="en-US" spc="-25" dirty="0"/>
              <a:t>anything</a:t>
            </a:r>
            <a:r>
              <a:rPr lang="en-US" spc="-155" dirty="0"/>
              <a:t> </a:t>
            </a:r>
            <a:r>
              <a:rPr lang="en-US" dirty="0"/>
              <a:t>other</a:t>
            </a:r>
            <a:r>
              <a:rPr lang="en-US" spc="-155" dirty="0"/>
              <a:t> </a:t>
            </a:r>
            <a:r>
              <a:rPr lang="en-US" dirty="0"/>
              <a:t>than</a:t>
            </a:r>
            <a:r>
              <a:rPr lang="en-US" spc="-155" dirty="0"/>
              <a:t> </a:t>
            </a:r>
            <a:r>
              <a:rPr lang="en-US" dirty="0"/>
              <a:t>security</a:t>
            </a:r>
            <a:r>
              <a:rPr lang="en-US" spc="-160" dirty="0"/>
              <a:t> </a:t>
            </a:r>
            <a:r>
              <a:rPr lang="en-US" spc="-10" dirty="0"/>
              <a:t>updates,</a:t>
            </a:r>
            <a:r>
              <a:rPr lang="en-US" spc="-155" dirty="0"/>
              <a:t> </a:t>
            </a:r>
            <a:r>
              <a:rPr lang="en-US" spc="-75" dirty="0"/>
              <a:t>is</a:t>
            </a:r>
            <a:r>
              <a:rPr lang="en-US" spc="-155" dirty="0"/>
              <a:t> </a:t>
            </a:r>
            <a:r>
              <a:rPr lang="en-US" spc="-10" dirty="0"/>
              <a:t>still </a:t>
            </a:r>
            <a:r>
              <a:rPr lang="en-US" dirty="0"/>
              <a:t>quite</a:t>
            </a:r>
            <a:r>
              <a:rPr lang="en-US" spc="-170" dirty="0"/>
              <a:t> </a:t>
            </a:r>
            <a:r>
              <a:rPr lang="en-US" spc="-10" dirty="0"/>
              <a:t>popular.</a:t>
            </a:r>
          </a:p>
          <a:p>
            <a:pPr marL="1560830" marR="5080" algn="just">
              <a:lnSpc>
                <a:spcPct val="141500"/>
              </a:lnSpc>
            </a:pPr>
            <a:r>
              <a:rPr lang="en-US" dirty="0"/>
              <a:t>In</a:t>
            </a:r>
            <a:r>
              <a:rPr lang="en-US" spc="-210" dirty="0"/>
              <a:t> </a:t>
            </a:r>
            <a:r>
              <a:rPr lang="en-US" spc="-10" dirty="0"/>
              <a:t>this</a:t>
            </a:r>
            <a:r>
              <a:rPr lang="en-US" spc="-204" dirty="0"/>
              <a:t> </a:t>
            </a:r>
            <a:r>
              <a:rPr lang="en-US" dirty="0"/>
              <a:t>tutorial</a:t>
            </a:r>
            <a:r>
              <a:rPr lang="en-US" spc="-204" dirty="0"/>
              <a:t> </a:t>
            </a:r>
            <a:r>
              <a:rPr lang="en-US" spc="80" dirty="0"/>
              <a:t>Python</a:t>
            </a:r>
            <a:r>
              <a:rPr lang="en-US" spc="-210" dirty="0"/>
              <a:t> </a:t>
            </a:r>
            <a:r>
              <a:rPr lang="en-US" spc="-10" dirty="0"/>
              <a:t>will</a:t>
            </a:r>
            <a:r>
              <a:rPr lang="en-US" spc="-204" dirty="0"/>
              <a:t> </a:t>
            </a:r>
            <a:r>
              <a:rPr lang="en-US" dirty="0"/>
              <a:t>be</a:t>
            </a:r>
            <a:r>
              <a:rPr lang="en-US" spc="-204" dirty="0"/>
              <a:t> </a:t>
            </a:r>
            <a:r>
              <a:rPr lang="en-US" dirty="0"/>
              <a:t>written</a:t>
            </a:r>
            <a:r>
              <a:rPr lang="en-US" spc="-210" dirty="0"/>
              <a:t> </a:t>
            </a:r>
            <a:r>
              <a:rPr lang="en-US" spc="-55" dirty="0"/>
              <a:t>in</a:t>
            </a:r>
            <a:r>
              <a:rPr lang="en-US" spc="-204" dirty="0"/>
              <a:t> </a:t>
            </a:r>
            <a:r>
              <a:rPr lang="en-US" dirty="0"/>
              <a:t>a</a:t>
            </a:r>
            <a:r>
              <a:rPr lang="en-US" spc="-204" dirty="0"/>
              <a:t> </a:t>
            </a:r>
            <a:r>
              <a:rPr lang="en-US" spc="-35" dirty="0"/>
              <a:t>text</a:t>
            </a:r>
            <a:r>
              <a:rPr lang="en-US" spc="-210" dirty="0"/>
              <a:t> </a:t>
            </a:r>
            <a:r>
              <a:rPr lang="en-US" spc="-10" dirty="0"/>
              <a:t>editor.</a:t>
            </a:r>
            <a:r>
              <a:rPr lang="en-US" spc="-204" dirty="0"/>
              <a:t> </a:t>
            </a:r>
            <a:r>
              <a:rPr lang="en-US" spc="75" dirty="0"/>
              <a:t>It</a:t>
            </a:r>
            <a:r>
              <a:rPr lang="en-US" spc="-204" dirty="0"/>
              <a:t> </a:t>
            </a:r>
            <a:r>
              <a:rPr lang="en-US" spc="-75" dirty="0"/>
              <a:t>is</a:t>
            </a:r>
            <a:r>
              <a:rPr lang="en-US" spc="-210" dirty="0"/>
              <a:t> </a:t>
            </a:r>
            <a:r>
              <a:rPr lang="en-US" spc="-10" dirty="0"/>
              <a:t>possible </a:t>
            </a:r>
            <a:r>
              <a:rPr lang="en-US" spc="50" dirty="0"/>
              <a:t>to</a:t>
            </a:r>
            <a:r>
              <a:rPr lang="en-US" spc="-145" dirty="0"/>
              <a:t> </a:t>
            </a:r>
            <a:r>
              <a:rPr lang="en-US" dirty="0"/>
              <a:t>write</a:t>
            </a:r>
            <a:r>
              <a:rPr lang="en-US" spc="-145" dirty="0"/>
              <a:t> </a:t>
            </a:r>
            <a:r>
              <a:rPr lang="en-US" spc="80" dirty="0"/>
              <a:t>Python</a:t>
            </a:r>
            <a:r>
              <a:rPr lang="en-US" spc="-140" dirty="0"/>
              <a:t> </a:t>
            </a:r>
            <a:r>
              <a:rPr lang="en-US" spc="-55" dirty="0"/>
              <a:t>in</a:t>
            </a:r>
            <a:r>
              <a:rPr lang="en-US" spc="-145" dirty="0"/>
              <a:t> </a:t>
            </a:r>
            <a:r>
              <a:rPr lang="en-US" spc="-10" dirty="0"/>
              <a:t>an</a:t>
            </a:r>
            <a:r>
              <a:rPr lang="en-US" spc="-140" dirty="0"/>
              <a:t> </a:t>
            </a:r>
            <a:r>
              <a:rPr lang="en-US" dirty="0"/>
              <a:t>Integrated</a:t>
            </a:r>
            <a:r>
              <a:rPr lang="en-US" spc="-145" dirty="0"/>
              <a:t> </a:t>
            </a:r>
            <a:r>
              <a:rPr lang="en-US" dirty="0"/>
              <a:t>Development</a:t>
            </a:r>
            <a:r>
              <a:rPr lang="en-US" spc="-140" dirty="0"/>
              <a:t> </a:t>
            </a:r>
            <a:r>
              <a:rPr lang="en-US" dirty="0"/>
              <a:t>Environment,</a:t>
            </a:r>
            <a:r>
              <a:rPr lang="en-US" spc="-145" dirty="0"/>
              <a:t> </a:t>
            </a:r>
            <a:r>
              <a:rPr lang="en-US" spc="-20" dirty="0"/>
              <a:t>such </a:t>
            </a:r>
            <a:r>
              <a:rPr lang="en-US" spc="-35" dirty="0"/>
              <a:t>as</a:t>
            </a:r>
            <a:r>
              <a:rPr lang="en-US" spc="-120" dirty="0"/>
              <a:t> Visual studio Code or PyCharm </a:t>
            </a:r>
            <a:r>
              <a:rPr lang="en-US" dirty="0"/>
              <a:t>which</a:t>
            </a:r>
            <a:r>
              <a:rPr lang="en-US" spc="-120" dirty="0"/>
              <a:t> </a:t>
            </a:r>
            <a:r>
              <a:rPr lang="en-US" dirty="0"/>
              <a:t>are</a:t>
            </a:r>
            <a:r>
              <a:rPr lang="en-US" spc="-120" dirty="0"/>
              <a:t> </a:t>
            </a:r>
            <a:r>
              <a:rPr lang="en-US" spc="-10" dirty="0"/>
              <a:t>particularly useful</a:t>
            </a:r>
            <a:r>
              <a:rPr lang="en-US" spc="-180" dirty="0"/>
              <a:t> </a:t>
            </a:r>
            <a:r>
              <a:rPr lang="en-US" dirty="0"/>
              <a:t>when</a:t>
            </a:r>
            <a:r>
              <a:rPr lang="en-US" spc="-180" dirty="0"/>
              <a:t> </a:t>
            </a:r>
            <a:r>
              <a:rPr lang="en-US" spc="-95" dirty="0"/>
              <a:t>managing</a:t>
            </a:r>
            <a:r>
              <a:rPr lang="en-US" spc="-180" dirty="0"/>
              <a:t> </a:t>
            </a:r>
            <a:r>
              <a:rPr lang="en-US" spc="-35" dirty="0"/>
              <a:t>larger</a:t>
            </a:r>
            <a:r>
              <a:rPr lang="en-US" spc="-175" dirty="0"/>
              <a:t> </a:t>
            </a:r>
            <a:r>
              <a:rPr lang="en-US" dirty="0"/>
              <a:t>collections</a:t>
            </a:r>
            <a:r>
              <a:rPr lang="en-US" spc="-180" dirty="0"/>
              <a:t> </a:t>
            </a:r>
            <a:r>
              <a:rPr lang="en-US" dirty="0"/>
              <a:t>of</a:t>
            </a:r>
            <a:r>
              <a:rPr lang="en-US" spc="-180" dirty="0"/>
              <a:t> </a:t>
            </a:r>
            <a:r>
              <a:rPr lang="en-US" spc="80" dirty="0"/>
              <a:t>Python</a:t>
            </a:r>
            <a:r>
              <a:rPr lang="en-US" spc="-180" dirty="0"/>
              <a:t> </a:t>
            </a:r>
            <a:r>
              <a:rPr lang="en-US" spc="-10" dirty="0"/>
              <a:t>files.</a:t>
            </a:r>
          </a:p>
          <a:p>
            <a:pPr marL="12700">
              <a:lnSpc>
                <a:spcPct val="100000"/>
              </a:lnSpc>
              <a:spcBef>
                <a:spcPts val="3629"/>
              </a:spcBef>
            </a:pPr>
            <a:r>
              <a:rPr sz="2000" b="1" dirty="0">
                <a:latin typeface="Montserrat ExtraBold"/>
                <a:cs typeface="Montserrat ExtraBold"/>
              </a:rPr>
              <a:t>Python</a:t>
            </a:r>
            <a:r>
              <a:rPr sz="2000" b="1" spc="-20" dirty="0">
                <a:latin typeface="Montserrat ExtraBold"/>
                <a:cs typeface="Montserrat ExtraBold"/>
              </a:rPr>
              <a:t> </a:t>
            </a:r>
            <a:r>
              <a:rPr sz="2000" b="1" dirty="0">
                <a:latin typeface="Montserrat ExtraBold"/>
                <a:cs typeface="Montserrat ExtraBold"/>
              </a:rPr>
              <a:t>-</a:t>
            </a:r>
            <a:r>
              <a:rPr sz="2000" b="1" spc="-15" dirty="0">
                <a:latin typeface="Montserrat ExtraBold"/>
                <a:cs typeface="Montserrat ExtraBold"/>
              </a:rPr>
              <a:t> </a:t>
            </a:r>
            <a:r>
              <a:rPr sz="2000" b="1" spc="-10" dirty="0">
                <a:latin typeface="Montserrat ExtraBold"/>
                <a:cs typeface="Montserrat ExtraBold"/>
              </a:rPr>
              <a:t>Introduction</a:t>
            </a:r>
            <a:endParaRPr sz="2000" dirty="0">
              <a:latin typeface="Montserrat ExtraBold"/>
              <a:cs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446093"/>
            <a:ext cx="14458315" cy="19894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60"/>
              </a:spcBef>
            </a:pPr>
            <a:r>
              <a:rPr sz="6350" dirty="0"/>
              <a:t>Python</a:t>
            </a:r>
            <a:r>
              <a:rPr sz="6350" spc="-30" dirty="0"/>
              <a:t> </a:t>
            </a:r>
            <a:r>
              <a:rPr sz="6350" dirty="0"/>
              <a:t>Syntax</a:t>
            </a:r>
            <a:r>
              <a:rPr sz="6350" spc="-15" dirty="0"/>
              <a:t> </a:t>
            </a:r>
            <a:r>
              <a:rPr sz="6350" dirty="0"/>
              <a:t>compared</a:t>
            </a:r>
            <a:r>
              <a:rPr sz="6350" spc="-20" dirty="0"/>
              <a:t> </a:t>
            </a:r>
            <a:r>
              <a:rPr sz="6350" dirty="0"/>
              <a:t>to</a:t>
            </a:r>
            <a:r>
              <a:rPr sz="6350" spc="-15" dirty="0"/>
              <a:t> </a:t>
            </a:r>
            <a:r>
              <a:rPr sz="6350" spc="-10" dirty="0"/>
              <a:t>other </a:t>
            </a:r>
            <a:r>
              <a:rPr sz="6350" dirty="0"/>
              <a:t>programming</a:t>
            </a:r>
            <a:r>
              <a:rPr sz="6350" spc="-45" dirty="0"/>
              <a:t> </a:t>
            </a:r>
            <a:r>
              <a:rPr sz="6350" spc="-10" dirty="0"/>
              <a:t>languages</a:t>
            </a:r>
            <a:endParaRPr sz="63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0"/>
            <a:ext cx="3310997" cy="18383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34" y="6059199"/>
            <a:ext cx="4114800" cy="4229735"/>
            <a:chOff x="-34" y="6059199"/>
            <a:chExt cx="4114800" cy="4229735"/>
          </a:xfrm>
        </p:grpSpPr>
        <p:sp>
          <p:nvSpPr>
            <p:cNvPr id="5" name="object 5"/>
            <p:cNvSpPr/>
            <p:nvPr/>
          </p:nvSpPr>
          <p:spPr>
            <a:xfrm>
              <a:off x="-34" y="6100579"/>
              <a:ext cx="4114800" cy="4188460"/>
            </a:xfrm>
            <a:custGeom>
              <a:avLst/>
              <a:gdLst/>
              <a:ahLst/>
              <a:cxnLst/>
              <a:rect l="l" t="t" r="r" b="b"/>
              <a:pathLst>
                <a:path w="4114800" h="4188459">
                  <a:moveTo>
                    <a:pt x="0" y="4187918"/>
                  </a:moveTo>
                  <a:lnTo>
                    <a:pt x="0" y="0"/>
                  </a:lnTo>
                  <a:lnTo>
                    <a:pt x="28284" y="41603"/>
                  </a:lnTo>
                  <a:lnTo>
                    <a:pt x="56156" y="83410"/>
                  </a:lnTo>
                  <a:lnTo>
                    <a:pt x="83593" y="125427"/>
                  </a:lnTo>
                  <a:lnTo>
                    <a:pt x="110570" y="167657"/>
                  </a:lnTo>
                  <a:lnTo>
                    <a:pt x="137064" y="210105"/>
                  </a:lnTo>
                  <a:lnTo>
                    <a:pt x="163050" y="252776"/>
                  </a:lnTo>
                  <a:lnTo>
                    <a:pt x="188504" y="295673"/>
                  </a:lnTo>
                  <a:lnTo>
                    <a:pt x="213402" y="338801"/>
                  </a:lnTo>
                  <a:lnTo>
                    <a:pt x="237721" y="382164"/>
                  </a:lnTo>
                  <a:lnTo>
                    <a:pt x="261436" y="425767"/>
                  </a:lnTo>
                  <a:lnTo>
                    <a:pt x="284523" y="469614"/>
                  </a:lnTo>
                  <a:lnTo>
                    <a:pt x="306958" y="513710"/>
                  </a:lnTo>
                  <a:lnTo>
                    <a:pt x="328718" y="558058"/>
                  </a:lnTo>
                  <a:lnTo>
                    <a:pt x="349778" y="602664"/>
                  </a:lnTo>
                  <a:lnTo>
                    <a:pt x="370114" y="647532"/>
                  </a:lnTo>
                  <a:lnTo>
                    <a:pt x="389703" y="692665"/>
                  </a:lnTo>
                  <a:lnTo>
                    <a:pt x="408520" y="738069"/>
                  </a:lnTo>
                  <a:lnTo>
                    <a:pt x="426541" y="783748"/>
                  </a:lnTo>
                  <a:lnTo>
                    <a:pt x="443742" y="829706"/>
                  </a:lnTo>
                  <a:lnTo>
                    <a:pt x="460100" y="875948"/>
                  </a:lnTo>
                  <a:lnTo>
                    <a:pt x="475590" y="922477"/>
                  </a:lnTo>
                  <a:lnTo>
                    <a:pt x="490188" y="969299"/>
                  </a:lnTo>
                  <a:lnTo>
                    <a:pt x="503870" y="1016418"/>
                  </a:lnTo>
                  <a:lnTo>
                    <a:pt x="516613" y="1063837"/>
                  </a:lnTo>
                  <a:lnTo>
                    <a:pt x="528391" y="1111562"/>
                  </a:lnTo>
                  <a:lnTo>
                    <a:pt x="539182" y="1159598"/>
                  </a:lnTo>
                  <a:lnTo>
                    <a:pt x="548962" y="1207947"/>
                  </a:lnTo>
                  <a:lnTo>
                    <a:pt x="557705" y="1256615"/>
                  </a:lnTo>
                  <a:lnTo>
                    <a:pt x="565389" y="1305606"/>
                  </a:lnTo>
                  <a:lnTo>
                    <a:pt x="571989" y="1354924"/>
                  </a:lnTo>
                  <a:lnTo>
                    <a:pt x="577563" y="1403232"/>
                  </a:lnTo>
                  <a:lnTo>
                    <a:pt x="582976" y="1452011"/>
                  </a:lnTo>
                  <a:lnTo>
                    <a:pt x="588885" y="1500880"/>
                  </a:lnTo>
                  <a:lnTo>
                    <a:pt x="595947" y="1549459"/>
                  </a:lnTo>
                  <a:lnTo>
                    <a:pt x="604819" y="1597367"/>
                  </a:lnTo>
                  <a:lnTo>
                    <a:pt x="616158" y="1644224"/>
                  </a:lnTo>
                  <a:lnTo>
                    <a:pt x="630621" y="1689650"/>
                  </a:lnTo>
                  <a:lnTo>
                    <a:pt x="648865" y="1733265"/>
                  </a:lnTo>
                  <a:lnTo>
                    <a:pt x="671546" y="1774686"/>
                  </a:lnTo>
                  <a:lnTo>
                    <a:pt x="699323" y="1813536"/>
                  </a:lnTo>
                  <a:lnTo>
                    <a:pt x="732434" y="1849246"/>
                  </a:lnTo>
                  <a:lnTo>
                    <a:pt x="769120" y="1881052"/>
                  </a:lnTo>
                  <a:lnTo>
                    <a:pt x="808442" y="1909996"/>
                  </a:lnTo>
                  <a:lnTo>
                    <a:pt x="849462" y="1937121"/>
                  </a:lnTo>
                  <a:lnTo>
                    <a:pt x="891244" y="1963469"/>
                  </a:lnTo>
                  <a:lnTo>
                    <a:pt x="932850" y="1990083"/>
                  </a:lnTo>
                  <a:lnTo>
                    <a:pt x="973343" y="2018006"/>
                  </a:lnTo>
                  <a:lnTo>
                    <a:pt x="1011655" y="2047863"/>
                  </a:lnTo>
                  <a:lnTo>
                    <a:pt x="1047790" y="2079729"/>
                  </a:lnTo>
                  <a:lnTo>
                    <a:pt x="1081838" y="2113483"/>
                  </a:lnTo>
                  <a:lnTo>
                    <a:pt x="1113889" y="2149005"/>
                  </a:lnTo>
                  <a:lnTo>
                    <a:pt x="1144030" y="2186176"/>
                  </a:lnTo>
                  <a:lnTo>
                    <a:pt x="1172351" y="2224875"/>
                  </a:lnTo>
                  <a:lnTo>
                    <a:pt x="1198942" y="2264983"/>
                  </a:lnTo>
                  <a:lnTo>
                    <a:pt x="1223890" y="2306378"/>
                  </a:lnTo>
                  <a:lnTo>
                    <a:pt x="1247286" y="2348942"/>
                  </a:lnTo>
                  <a:lnTo>
                    <a:pt x="1269218" y="2392554"/>
                  </a:lnTo>
                  <a:lnTo>
                    <a:pt x="1289776" y="2437095"/>
                  </a:lnTo>
                  <a:lnTo>
                    <a:pt x="1309049" y="2482443"/>
                  </a:lnTo>
                  <a:lnTo>
                    <a:pt x="1327125" y="2528480"/>
                  </a:lnTo>
                  <a:lnTo>
                    <a:pt x="1344093" y="2575084"/>
                  </a:lnTo>
                  <a:lnTo>
                    <a:pt x="1360044" y="2622137"/>
                  </a:lnTo>
                  <a:lnTo>
                    <a:pt x="1375065" y="2669518"/>
                  </a:lnTo>
                  <a:lnTo>
                    <a:pt x="1389247" y="2717106"/>
                  </a:lnTo>
                  <a:lnTo>
                    <a:pt x="1402677" y="2764783"/>
                  </a:lnTo>
                  <a:lnTo>
                    <a:pt x="1415446" y="2812428"/>
                  </a:lnTo>
                  <a:lnTo>
                    <a:pt x="1427642" y="2859920"/>
                  </a:lnTo>
                  <a:lnTo>
                    <a:pt x="1440535" y="2911045"/>
                  </a:lnTo>
                  <a:lnTo>
                    <a:pt x="1453964" y="2962184"/>
                  </a:lnTo>
                  <a:lnTo>
                    <a:pt x="1468621" y="3012939"/>
                  </a:lnTo>
                  <a:lnTo>
                    <a:pt x="1485197" y="3062911"/>
                  </a:lnTo>
                  <a:lnTo>
                    <a:pt x="1504380" y="3111700"/>
                  </a:lnTo>
                  <a:lnTo>
                    <a:pt x="1526864" y="3158908"/>
                  </a:lnTo>
                  <a:lnTo>
                    <a:pt x="1553337" y="3204136"/>
                  </a:lnTo>
                  <a:lnTo>
                    <a:pt x="1582281" y="3244391"/>
                  </a:lnTo>
                  <a:lnTo>
                    <a:pt x="1614376" y="3281385"/>
                  </a:lnTo>
                  <a:lnTo>
                    <a:pt x="1649373" y="3315226"/>
                  </a:lnTo>
                  <a:lnTo>
                    <a:pt x="1687026" y="3346023"/>
                  </a:lnTo>
                  <a:lnTo>
                    <a:pt x="1727087" y="3373882"/>
                  </a:lnTo>
                  <a:lnTo>
                    <a:pt x="1769307" y="3398913"/>
                  </a:lnTo>
                  <a:lnTo>
                    <a:pt x="1813440" y="3421224"/>
                  </a:lnTo>
                  <a:lnTo>
                    <a:pt x="1859238" y="3440921"/>
                  </a:lnTo>
                  <a:lnTo>
                    <a:pt x="1906453" y="3458114"/>
                  </a:lnTo>
                  <a:lnTo>
                    <a:pt x="1954838" y="3472910"/>
                  </a:lnTo>
                  <a:lnTo>
                    <a:pt x="2004144" y="3485418"/>
                  </a:lnTo>
                  <a:lnTo>
                    <a:pt x="2054126" y="3495745"/>
                  </a:lnTo>
                  <a:lnTo>
                    <a:pt x="2104533" y="3503999"/>
                  </a:lnTo>
                  <a:lnTo>
                    <a:pt x="2155121" y="3510288"/>
                  </a:lnTo>
                  <a:lnTo>
                    <a:pt x="2205639" y="3514721"/>
                  </a:lnTo>
                  <a:lnTo>
                    <a:pt x="2255842" y="3517405"/>
                  </a:lnTo>
                  <a:lnTo>
                    <a:pt x="2305851" y="3518688"/>
                  </a:lnTo>
                  <a:lnTo>
                    <a:pt x="2355940" y="3518982"/>
                  </a:lnTo>
                  <a:lnTo>
                    <a:pt x="2406088" y="3518505"/>
                  </a:lnTo>
                  <a:lnTo>
                    <a:pt x="2456272" y="3517478"/>
                  </a:lnTo>
                  <a:lnTo>
                    <a:pt x="2606835" y="3513300"/>
                  </a:lnTo>
                  <a:lnTo>
                    <a:pt x="2656955" y="3512274"/>
                  </a:lnTo>
                  <a:lnTo>
                    <a:pt x="2707005" y="3511799"/>
                  </a:lnTo>
                  <a:lnTo>
                    <a:pt x="2756965" y="3512094"/>
                  </a:lnTo>
                  <a:lnTo>
                    <a:pt x="2806814" y="3513380"/>
                  </a:lnTo>
                  <a:lnTo>
                    <a:pt x="2856529" y="3515876"/>
                  </a:lnTo>
                  <a:lnTo>
                    <a:pt x="2906089" y="3519803"/>
                  </a:lnTo>
                  <a:lnTo>
                    <a:pt x="2955474" y="3525381"/>
                  </a:lnTo>
                  <a:lnTo>
                    <a:pt x="3004662" y="3532829"/>
                  </a:lnTo>
                  <a:lnTo>
                    <a:pt x="3053631" y="3542369"/>
                  </a:lnTo>
                  <a:lnTo>
                    <a:pt x="3102707" y="3554259"/>
                  </a:lnTo>
                  <a:lnTo>
                    <a:pt x="3151088" y="3568267"/>
                  </a:lnTo>
                  <a:lnTo>
                    <a:pt x="3198806" y="3584242"/>
                  </a:lnTo>
                  <a:lnTo>
                    <a:pt x="3245891" y="3602035"/>
                  </a:lnTo>
                  <a:lnTo>
                    <a:pt x="3292372" y="3621494"/>
                  </a:lnTo>
                  <a:lnTo>
                    <a:pt x="3338281" y="3642469"/>
                  </a:lnTo>
                  <a:lnTo>
                    <a:pt x="3383647" y="3664811"/>
                  </a:lnTo>
                  <a:lnTo>
                    <a:pt x="3428501" y="3688368"/>
                  </a:lnTo>
                  <a:lnTo>
                    <a:pt x="3472873" y="3712990"/>
                  </a:lnTo>
                  <a:lnTo>
                    <a:pt x="3516793" y="3738528"/>
                  </a:lnTo>
                  <a:lnTo>
                    <a:pt x="3560292" y="3764830"/>
                  </a:lnTo>
                  <a:lnTo>
                    <a:pt x="3603400" y="3791747"/>
                  </a:lnTo>
                  <a:lnTo>
                    <a:pt x="3646147" y="3819128"/>
                  </a:lnTo>
                  <a:lnTo>
                    <a:pt x="3688564" y="3846823"/>
                  </a:lnTo>
                  <a:lnTo>
                    <a:pt x="3730086" y="3874334"/>
                  </a:lnTo>
                  <a:lnTo>
                    <a:pt x="3771437" y="3902257"/>
                  </a:lnTo>
                  <a:lnTo>
                    <a:pt x="3812487" y="3930686"/>
                  </a:lnTo>
                  <a:lnTo>
                    <a:pt x="3853110" y="3959718"/>
                  </a:lnTo>
                  <a:lnTo>
                    <a:pt x="3893179" y="3989449"/>
                  </a:lnTo>
                  <a:lnTo>
                    <a:pt x="3932565" y="4019976"/>
                  </a:lnTo>
                  <a:lnTo>
                    <a:pt x="3971142" y="4051396"/>
                  </a:lnTo>
                  <a:lnTo>
                    <a:pt x="4008781" y="4083803"/>
                  </a:lnTo>
                  <a:lnTo>
                    <a:pt x="4045355" y="4117295"/>
                  </a:lnTo>
                  <a:lnTo>
                    <a:pt x="4080737" y="4151968"/>
                  </a:lnTo>
                  <a:lnTo>
                    <a:pt x="4114800" y="4187918"/>
                  </a:lnTo>
                  <a:lnTo>
                    <a:pt x="0" y="4187918"/>
                  </a:lnTo>
                  <a:close/>
                </a:path>
              </a:pathLst>
            </a:custGeom>
            <a:solidFill>
              <a:srgbClr val="001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197" y="6059199"/>
              <a:ext cx="105398" cy="10539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197" y="4030284"/>
            <a:ext cx="105398" cy="105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8229" y="3721586"/>
            <a:ext cx="15227935" cy="306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600"/>
              </a:lnSpc>
              <a:spcBef>
                <a:spcPts val="100"/>
              </a:spcBef>
            </a:pPr>
            <a:r>
              <a:rPr sz="2350" dirty="0">
                <a:latin typeface="Verdana"/>
                <a:cs typeface="Verdana"/>
              </a:rPr>
              <a:t>Python</a:t>
            </a:r>
            <a:r>
              <a:rPr sz="2350" spc="-215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was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50" dirty="0">
                <a:latin typeface="Verdana"/>
                <a:cs typeface="Verdana"/>
              </a:rPr>
              <a:t>designed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for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50" dirty="0">
                <a:latin typeface="Verdana"/>
                <a:cs typeface="Verdana"/>
              </a:rPr>
              <a:t>readability,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45" dirty="0">
                <a:latin typeface="Verdana"/>
                <a:cs typeface="Verdana"/>
              </a:rPr>
              <a:t>and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80" dirty="0">
                <a:latin typeface="Verdana"/>
                <a:cs typeface="Verdana"/>
              </a:rPr>
              <a:t>has</a:t>
            </a:r>
            <a:r>
              <a:rPr sz="2350" spc="-215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some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45" dirty="0">
                <a:latin typeface="Verdana"/>
                <a:cs typeface="Verdana"/>
              </a:rPr>
              <a:t>similarities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to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the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60" dirty="0">
                <a:latin typeface="Verdana"/>
                <a:cs typeface="Verdana"/>
              </a:rPr>
              <a:t>English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95" dirty="0">
                <a:latin typeface="Verdana"/>
                <a:cs typeface="Verdana"/>
              </a:rPr>
              <a:t>language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35" dirty="0">
                <a:latin typeface="Verdana"/>
                <a:cs typeface="Verdana"/>
              </a:rPr>
              <a:t>with</a:t>
            </a:r>
            <a:r>
              <a:rPr sz="2350" spc="-21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influence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from </a:t>
            </a:r>
            <a:r>
              <a:rPr sz="2350" spc="-10" dirty="0">
                <a:latin typeface="Verdana"/>
                <a:cs typeface="Verdana"/>
              </a:rPr>
              <a:t>mathematics.</a:t>
            </a:r>
            <a:endParaRPr sz="2350">
              <a:latin typeface="Verdana"/>
              <a:cs typeface="Verdana"/>
            </a:endParaRPr>
          </a:p>
          <a:p>
            <a:pPr marL="12700" marR="113664">
              <a:lnSpc>
                <a:spcPct val="141600"/>
              </a:lnSpc>
            </a:pPr>
            <a:r>
              <a:rPr sz="2350" dirty="0">
                <a:latin typeface="Verdana"/>
                <a:cs typeface="Verdana"/>
              </a:rPr>
              <a:t>Python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uses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new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-35" dirty="0">
                <a:latin typeface="Verdana"/>
                <a:cs typeface="Verdana"/>
              </a:rPr>
              <a:t>lines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to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complete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a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command,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95" dirty="0">
                <a:latin typeface="Verdana"/>
                <a:cs typeface="Verdana"/>
              </a:rPr>
              <a:t>as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opposed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to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other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75" dirty="0">
                <a:latin typeface="Verdana"/>
                <a:cs typeface="Verdana"/>
              </a:rPr>
              <a:t>programming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95" dirty="0">
                <a:latin typeface="Verdana"/>
                <a:cs typeface="Verdana"/>
              </a:rPr>
              <a:t>languages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-30" dirty="0">
                <a:latin typeface="Verdana"/>
                <a:cs typeface="Verdana"/>
              </a:rPr>
              <a:t>which</a:t>
            </a:r>
            <a:r>
              <a:rPr sz="2350" spc="-225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often </a:t>
            </a:r>
            <a:r>
              <a:rPr sz="2350" spc="-70" dirty="0">
                <a:latin typeface="Verdana"/>
                <a:cs typeface="Verdana"/>
              </a:rPr>
              <a:t>use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35" dirty="0">
                <a:latin typeface="Verdana"/>
                <a:cs typeface="Verdana"/>
              </a:rPr>
              <a:t>semicolons</a:t>
            </a:r>
            <a:r>
              <a:rPr sz="2350" spc="-200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or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parentheses.</a:t>
            </a:r>
            <a:endParaRPr sz="2350">
              <a:latin typeface="Verdana"/>
              <a:cs typeface="Verdana"/>
            </a:endParaRPr>
          </a:p>
          <a:p>
            <a:pPr marL="12700" marR="20320">
              <a:lnSpc>
                <a:spcPct val="141600"/>
              </a:lnSpc>
            </a:pPr>
            <a:r>
              <a:rPr sz="2350" dirty="0">
                <a:latin typeface="Verdana"/>
                <a:cs typeface="Verdana"/>
              </a:rPr>
              <a:t>Python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40" dirty="0">
                <a:latin typeface="Verdana"/>
                <a:cs typeface="Verdana"/>
              </a:rPr>
              <a:t>relies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on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45" dirty="0">
                <a:latin typeface="Verdana"/>
                <a:cs typeface="Verdana"/>
              </a:rPr>
              <a:t>indentation,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80" dirty="0">
                <a:latin typeface="Verdana"/>
                <a:cs typeface="Verdana"/>
              </a:rPr>
              <a:t>using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60" dirty="0">
                <a:latin typeface="Verdana"/>
                <a:cs typeface="Verdana"/>
              </a:rPr>
              <a:t>whitespace,</a:t>
            </a:r>
            <a:r>
              <a:rPr sz="2350" spc="-20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to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define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scope;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30" dirty="0">
                <a:latin typeface="Verdana"/>
                <a:cs typeface="Verdana"/>
              </a:rPr>
              <a:t>such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95" dirty="0">
                <a:latin typeface="Verdana"/>
                <a:cs typeface="Verdana"/>
              </a:rPr>
              <a:t>as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the</a:t>
            </a:r>
            <a:r>
              <a:rPr sz="2350" spc="-20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scope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of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40" dirty="0">
                <a:latin typeface="Verdana"/>
                <a:cs typeface="Verdana"/>
              </a:rPr>
              <a:t>loops,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functions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and </a:t>
            </a:r>
            <a:r>
              <a:rPr sz="2350" spc="-70" dirty="0">
                <a:latin typeface="Verdana"/>
                <a:cs typeface="Verdana"/>
              </a:rPr>
              <a:t>classes.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30" dirty="0">
                <a:latin typeface="Verdana"/>
                <a:cs typeface="Verdana"/>
              </a:rPr>
              <a:t>Other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75" dirty="0">
                <a:latin typeface="Verdana"/>
                <a:cs typeface="Verdana"/>
              </a:rPr>
              <a:t>programming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95" dirty="0">
                <a:latin typeface="Verdana"/>
                <a:cs typeface="Verdana"/>
              </a:rPr>
              <a:t>languages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often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use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45" dirty="0">
                <a:latin typeface="Verdana"/>
                <a:cs typeface="Verdana"/>
              </a:rPr>
              <a:t>curly-</a:t>
            </a:r>
            <a:r>
              <a:rPr sz="2350" spc="-50" dirty="0">
                <a:latin typeface="Verdana"/>
                <a:cs typeface="Verdana"/>
              </a:rPr>
              <a:t>brackets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for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this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purpose.</a:t>
            </a:r>
            <a:endParaRPr sz="23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197" y="5044741"/>
            <a:ext cx="105398" cy="1053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9006" y="7086034"/>
            <a:ext cx="8534399" cy="2790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730443" y="9551852"/>
            <a:ext cx="2955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ontserrat ExtraBold"/>
                <a:cs typeface="Montserrat ExtraBold"/>
              </a:rPr>
              <a:t>Python</a:t>
            </a:r>
            <a:r>
              <a:rPr sz="2000" b="1" spc="-20" dirty="0">
                <a:latin typeface="Montserrat ExtraBold"/>
                <a:cs typeface="Montserrat ExtraBold"/>
              </a:rPr>
              <a:t> </a:t>
            </a:r>
            <a:r>
              <a:rPr sz="2000" b="1" dirty="0">
                <a:latin typeface="Montserrat ExtraBold"/>
                <a:cs typeface="Montserrat ExtraBold"/>
              </a:rPr>
              <a:t>-</a:t>
            </a:r>
            <a:r>
              <a:rPr sz="2000" b="1" spc="-15" dirty="0">
                <a:latin typeface="Montserrat ExtraBold"/>
                <a:cs typeface="Montserrat ExtraBold"/>
              </a:rPr>
              <a:t> </a:t>
            </a:r>
            <a:r>
              <a:rPr sz="2000" b="1" spc="-10" dirty="0">
                <a:latin typeface="Montserrat ExtraBold"/>
                <a:cs typeface="Montserrat ExtraBold"/>
              </a:rPr>
              <a:t>Introduction</a:t>
            </a:r>
            <a:endParaRPr sz="2000">
              <a:latin typeface="Montserrat ExtraBold"/>
              <a:cs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443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</vt:lpstr>
      <vt:lpstr>Montserrat</vt:lpstr>
      <vt:lpstr>Montserrat ExtraBold</vt:lpstr>
      <vt:lpstr>Verdana</vt:lpstr>
      <vt:lpstr>Office Theme</vt:lpstr>
      <vt:lpstr>Introduction</vt:lpstr>
      <vt:lpstr>Bio Data</vt:lpstr>
      <vt:lpstr>Materi Bootcamp</vt:lpstr>
      <vt:lpstr>Python Introduction</vt:lpstr>
      <vt:lpstr>What is Python ?</vt:lpstr>
      <vt:lpstr>What can Python do ?</vt:lpstr>
      <vt:lpstr>Why Python ?</vt:lpstr>
      <vt:lpstr>Good to know</vt:lpstr>
      <vt:lpstr>Python Syntax compared to other programming languages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Introduction</dc:title>
  <dc:creator>Esa Reki Heryana</dc:creator>
  <cp:keywords>DAFbH2T7WWE,BAD6mmF9tCw</cp:keywords>
  <cp:lastModifiedBy>Marchel Maulana Fahrezi</cp:lastModifiedBy>
  <cp:revision>1</cp:revision>
  <dcterms:created xsi:type="dcterms:W3CDTF">2023-02-24T02:10:23Z</dcterms:created>
  <dcterms:modified xsi:type="dcterms:W3CDTF">2023-03-28T02:05:31Z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