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6744950" y="4197329"/>
            <a:ext cx="1543050" cy="3086100"/>
          </a:xfrm>
          <a:custGeom>
            <a:avLst/>
            <a:gdLst/>
            <a:ahLst/>
            <a:cxnLst/>
            <a:rect l="l" t="t" r="r" b="b"/>
            <a:pathLst>
              <a:path w="1543050" h="3086100">
                <a:moveTo>
                  <a:pt x="0" y="0"/>
                </a:moveTo>
                <a:lnTo>
                  <a:pt x="1543050" y="0"/>
                </a:lnTo>
                <a:lnTo>
                  <a:pt x="1543050" y="3086099"/>
                </a:lnTo>
                <a:lnTo>
                  <a:pt x="0" y="3086099"/>
                </a:lnTo>
                <a:lnTo>
                  <a:pt x="0" y="0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13875" y="879326"/>
            <a:ext cx="14476730" cy="20742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A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A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A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1196" y="812651"/>
            <a:ext cx="14940280" cy="2266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2657" y="3599099"/>
            <a:ext cx="9128760" cy="2396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hyperlink" Target="https://www.w3schools.com/python/python_tuples.asp" TargetMode="External"/><Relationship Id="rId5" Type="http://schemas.openxmlformats.org/officeDocument/2006/relationships/hyperlink" Target="https://www.w3schools.com/python/python_sets.asp" TargetMode="External"/><Relationship Id="rId6" Type="http://schemas.openxmlformats.org/officeDocument/2006/relationships/hyperlink" Target="https://www.w3schools.com/python/python_dictionaries.asp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www.w3schools.com/python/python_tuples.asp" TargetMode="External"/><Relationship Id="rId5" Type="http://schemas.openxmlformats.org/officeDocument/2006/relationships/hyperlink" Target="https://www.w3schools.com/python/python_sets.asp" TargetMode="External"/><Relationship Id="rId6" Type="http://schemas.openxmlformats.org/officeDocument/2006/relationships/hyperlink" Target="https://www.w3schools.com/python/python_dictionaries.asp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Relationship Id="rId3" Type="http://schemas.openxmlformats.org/officeDocument/2006/relationships/hyperlink" Target="https://www.w3schools.com/python/python_for_loops.asp" TargetMode="Externa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Relationship Id="rId3" Type="http://schemas.openxmlformats.org/officeDocument/2006/relationships/hyperlink" Target="https://www.w3schools.com/python/python_while_loops.asp" TargetMode="Externa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Relationship Id="rId3" Type="http://schemas.openxmlformats.org/officeDocument/2006/relationships/image" Target="../media/image49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Relationship Id="rId3" Type="http://schemas.openxmlformats.org/officeDocument/2006/relationships/image" Target="../media/image5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Relationship Id="rId3" Type="http://schemas.openxmlformats.org/officeDocument/2006/relationships/image" Target="../media/image53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Relationship Id="rId3" Type="http://schemas.openxmlformats.org/officeDocument/2006/relationships/image" Target="../media/image56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Relationship Id="rId3" Type="http://schemas.openxmlformats.org/officeDocument/2006/relationships/image" Target="../media/image58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Relationship Id="rId3" Type="http://schemas.openxmlformats.org/officeDocument/2006/relationships/image" Target="../media/image56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jp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jp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jp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jp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83595" y="8415501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22374" y="327420"/>
                </a:lnTo>
                <a:lnTo>
                  <a:pt x="82556" y="310617"/>
                </a:lnTo>
                <a:lnTo>
                  <a:pt x="48820" y="284554"/>
                </a:lnTo>
                <a:lnTo>
                  <a:pt x="22757" y="250819"/>
                </a:lnTo>
                <a:lnTo>
                  <a:pt x="5954" y="211000"/>
                </a:lnTo>
                <a:lnTo>
                  <a:pt x="0" y="166687"/>
                </a:lnTo>
                <a:lnTo>
                  <a:pt x="5954" y="122374"/>
                </a:lnTo>
                <a:lnTo>
                  <a:pt x="22757" y="82556"/>
                </a:lnTo>
                <a:lnTo>
                  <a:pt x="48820" y="48820"/>
                </a:lnTo>
                <a:lnTo>
                  <a:pt x="82556" y="22757"/>
                </a:lnTo>
                <a:lnTo>
                  <a:pt x="122374" y="5954"/>
                </a:lnTo>
                <a:lnTo>
                  <a:pt x="166687" y="0"/>
                </a:lnTo>
                <a:lnTo>
                  <a:pt x="211000" y="5954"/>
                </a:lnTo>
                <a:lnTo>
                  <a:pt x="250819" y="22757"/>
                </a:lnTo>
                <a:lnTo>
                  <a:pt x="284554" y="48820"/>
                </a:lnTo>
                <a:lnTo>
                  <a:pt x="310312" y="82160"/>
                </a:lnTo>
                <a:lnTo>
                  <a:pt x="150018" y="82160"/>
                </a:lnTo>
                <a:lnTo>
                  <a:pt x="125015" y="107163"/>
                </a:lnTo>
                <a:lnTo>
                  <a:pt x="184539" y="166687"/>
                </a:lnTo>
                <a:lnTo>
                  <a:pt x="125015" y="226211"/>
                </a:lnTo>
                <a:lnTo>
                  <a:pt x="150018" y="251214"/>
                </a:lnTo>
                <a:lnTo>
                  <a:pt x="310312" y="251214"/>
                </a:lnTo>
                <a:lnTo>
                  <a:pt x="284554" y="284554"/>
                </a:lnTo>
                <a:lnTo>
                  <a:pt x="250819" y="310617"/>
                </a:lnTo>
                <a:lnTo>
                  <a:pt x="211000" y="327420"/>
                </a:lnTo>
                <a:lnTo>
                  <a:pt x="166687" y="333375"/>
                </a:lnTo>
                <a:close/>
              </a:path>
              <a:path w="333375" h="333375">
                <a:moveTo>
                  <a:pt x="310312" y="251214"/>
                </a:moveTo>
                <a:lnTo>
                  <a:pt x="150018" y="251214"/>
                </a:lnTo>
                <a:lnTo>
                  <a:pt x="234545" y="166687"/>
                </a:lnTo>
                <a:lnTo>
                  <a:pt x="150018" y="82160"/>
                </a:lnTo>
                <a:lnTo>
                  <a:pt x="310312" y="82160"/>
                </a:lnTo>
                <a:lnTo>
                  <a:pt x="310617" y="82556"/>
                </a:lnTo>
                <a:lnTo>
                  <a:pt x="327420" y="122374"/>
                </a:lnTo>
                <a:lnTo>
                  <a:pt x="333375" y="166687"/>
                </a:lnTo>
                <a:lnTo>
                  <a:pt x="327420" y="211000"/>
                </a:lnTo>
                <a:lnTo>
                  <a:pt x="310617" y="250819"/>
                </a:lnTo>
                <a:lnTo>
                  <a:pt x="310312" y="251214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23242" y="2709504"/>
            <a:ext cx="9992360" cy="480822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ts val="17895"/>
              </a:lnSpc>
              <a:spcBef>
                <a:spcPts val="110"/>
              </a:spcBef>
            </a:pPr>
            <a:r>
              <a:rPr dirty="0" sz="16800" spc="1120">
                <a:solidFill>
                  <a:srgbClr val="F5E6CA"/>
                </a:solidFill>
                <a:latin typeface="Tahoma"/>
                <a:cs typeface="Tahoma"/>
              </a:rPr>
              <a:t>PYHTON</a:t>
            </a:r>
            <a:endParaRPr sz="16800">
              <a:latin typeface="Tahoma"/>
              <a:cs typeface="Tahoma"/>
            </a:endParaRPr>
          </a:p>
          <a:p>
            <a:pPr algn="ctr" marR="344805">
              <a:lnSpc>
                <a:spcPts val="19755"/>
              </a:lnSpc>
            </a:pPr>
            <a:r>
              <a:rPr dirty="0" sz="18350" spc="235">
                <a:solidFill>
                  <a:srgbClr val="F5E6CA"/>
                </a:solidFill>
                <a:latin typeface="Tahoma"/>
                <a:cs typeface="Tahoma"/>
              </a:rPr>
              <a:t>LIST</a:t>
            </a:r>
            <a:endParaRPr sz="1835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0"/>
            <a:ext cx="1012825" cy="2218690"/>
          </a:xfrm>
          <a:custGeom>
            <a:avLst/>
            <a:gdLst/>
            <a:ahLst/>
            <a:cxnLst/>
            <a:rect l="l" t="t" r="r" b="b"/>
            <a:pathLst>
              <a:path w="1012825" h="2218690">
                <a:moveTo>
                  <a:pt x="1012626" y="2218134"/>
                </a:moveTo>
                <a:lnTo>
                  <a:pt x="0" y="2218134"/>
                </a:lnTo>
                <a:lnTo>
                  <a:pt x="0" y="0"/>
                </a:lnTo>
                <a:lnTo>
                  <a:pt x="1012626" y="0"/>
                </a:lnTo>
                <a:lnTo>
                  <a:pt x="1012626" y="2218134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5295754" y="8051321"/>
            <a:ext cx="2992755" cy="2218690"/>
          </a:xfrm>
          <a:custGeom>
            <a:avLst/>
            <a:gdLst/>
            <a:ahLst/>
            <a:cxnLst/>
            <a:rect l="l" t="t" r="r" b="b"/>
            <a:pathLst>
              <a:path w="2992755" h="2218690">
                <a:moveTo>
                  <a:pt x="0" y="0"/>
                </a:moveTo>
                <a:lnTo>
                  <a:pt x="2992246" y="0"/>
                </a:lnTo>
                <a:lnTo>
                  <a:pt x="2992246" y="2218134"/>
                </a:lnTo>
                <a:lnTo>
                  <a:pt x="0" y="2218134"/>
                </a:lnTo>
                <a:lnTo>
                  <a:pt x="0" y="0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78084" y="1047753"/>
            <a:ext cx="11535410" cy="0"/>
          </a:xfrm>
          <a:custGeom>
            <a:avLst/>
            <a:gdLst/>
            <a:ahLst/>
            <a:cxnLst/>
            <a:rect l="l" t="t" r="r" b="b"/>
            <a:pathLst>
              <a:path w="11535410" h="0">
                <a:moveTo>
                  <a:pt x="0" y="0"/>
                </a:moveTo>
                <a:lnTo>
                  <a:pt x="11534806" y="0"/>
                </a:lnTo>
              </a:path>
            </a:pathLst>
          </a:custGeom>
          <a:ln w="38099">
            <a:solidFill>
              <a:srgbClr val="F5E6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9258303"/>
            <a:ext cx="1675130" cy="1012825"/>
          </a:xfrm>
          <a:custGeom>
            <a:avLst/>
            <a:gdLst/>
            <a:ahLst/>
            <a:cxnLst/>
            <a:rect l="l" t="t" r="r" b="b"/>
            <a:pathLst>
              <a:path w="1675130" h="1012825">
                <a:moveTo>
                  <a:pt x="0" y="0"/>
                </a:moveTo>
                <a:lnTo>
                  <a:pt x="1675135" y="0"/>
                </a:lnTo>
                <a:lnTo>
                  <a:pt x="1675135" y="1012626"/>
                </a:lnTo>
                <a:lnTo>
                  <a:pt x="0" y="1012626"/>
                </a:lnTo>
                <a:lnTo>
                  <a:pt x="0" y="0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062013" y="3"/>
            <a:ext cx="2218690" cy="1012825"/>
          </a:xfrm>
          <a:custGeom>
            <a:avLst/>
            <a:gdLst/>
            <a:ahLst/>
            <a:cxnLst/>
            <a:rect l="l" t="t" r="r" b="b"/>
            <a:pathLst>
              <a:path w="2218690" h="1012825">
                <a:moveTo>
                  <a:pt x="2218134" y="1012626"/>
                </a:moveTo>
                <a:lnTo>
                  <a:pt x="0" y="1012626"/>
                </a:lnTo>
                <a:lnTo>
                  <a:pt x="0" y="0"/>
                </a:lnTo>
                <a:lnTo>
                  <a:pt x="2218134" y="0"/>
                </a:lnTo>
                <a:lnTo>
                  <a:pt x="2218134" y="1012626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9266" y="7922564"/>
            <a:ext cx="10629899" cy="10953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34456" rIns="0" bIns="0" rtlCol="0" vert="horz">
            <a:spAutoFit/>
          </a:bodyPr>
          <a:lstStyle/>
          <a:p>
            <a:pPr marL="3419475">
              <a:lnSpc>
                <a:spcPct val="100000"/>
              </a:lnSpc>
              <a:spcBef>
                <a:spcPts val="100"/>
              </a:spcBef>
            </a:pPr>
            <a:r>
              <a:rPr dirty="0" spc="535">
                <a:solidFill>
                  <a:srgbClr val="F5E6CA"/>
                </a:solidFill>
                <a:latin typeface="Tahoma"/>
                <a:cs typeface="Tahoma"/>
              </a:rPr>
              <a:t>PYTHON</a:t>
            </a:r>
            <a:r>
              <a:rPr dirty="0" spc="-420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pc="330">
                <a:solidFill>
                  <a:srgbClr val="F5E6CA"/>
                </a:solidFill>
                <a:latin typeface="Tahoma"/>
                <a:cs typeface="Tahoma"/>
              </a:rPr>
              <a:t>LISTS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436311" y="9200350"/>
            <a:ext cx="14155419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When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choosing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collection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type,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useful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understand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properties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that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type.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Choosing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right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type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particular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set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could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mean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retention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meaning,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and,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could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mean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an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increase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efficiency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or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security.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9836" y="4902666"/>
            <a:ext cx="85725" cy="857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9836" y="5683716"/>
            <a:ext cx="85725" cy="8572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9836" y="6464765"/>
            <a:ext cx="85725" cy="8572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9836" y="7245815"/>
            <a:ext cx="85725" cy="85724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016000" y="3212120"/>
            <a:ext cx="10451465" cy="46170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50" spc="305" b="1">
                <a:solidFill>
                  <a:srgbClr val="F5E6CA"/>
                </a:solidFill>
                <a:latin typeface="Arial"/>
                <a:cs typeface="Arial"/>
              </a:rPr>
              <a:t>PYTHON</a:t>
            </a:r>
            <a:r>
              <a:rPr dirty="0" sz="4550" spc="-155" b="1">
                <a:solidFill>
                  <a:srgbClr val="F5E6CA"/>
                </a:solidFill>
                <a:latin typeface="Arial"/>
                <a:cs typeface="Arial"/>
              </a:rPr>
              <a:t> </a:t>
            </a:r>
            <a:r>
              <a:rPr dirty="0" sz="4550" spc="155" b="1">
                <a:solidFill>
                  <a:srgbClr val="F5E6CA"/>
                </a:solidFill>
                <a:latin typeface="Arial"/>
                <a:cs typeface="Arial"/>
              </a:rPr>
              <a:t>COLLECTIONS</a:t>
            </a:r>
            <a:r>
              <a:rPr dirty="0" sz="4550" spc="-150" b="1">
                <a:solidFill>
                  <a:srgbClr val="F5E6CA"/>
                </a:solidFill>
                <a:latin typeface="Arial"/>
                <a:cs typeface="Arial"/>
              </a:rPr>
              <a:t> </a:t>
            </a:r>
            <a:r>
              <a:rPr dirty="0" sz="4550" spc="240" b="1">
                <a:solidFill>
                  <a:srgbClr val="F5E6CA"/>
                </a:solidFill>
                <a:latin typeface="Arial"/>
                <a:cs typeface="Arial"/>
              </a:rPr>
              <a:t>(ARRAYS)</a:t>
            </a:r>
            <a:endParaRPr sz="4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There</a:t>
            </a:r>
            <a:r>
              <a:rPr dirty="0" sz="2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four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collection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types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Python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programming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language:</a:t>
            </a:r>
            <a:endParaRPr sz="2200">
              <a:latin typeface="Roboto"/>
              <a:cs typeface="Roboto"/>
            </a:endParaRPr>
          </a:p>
          <a:p>
            <a:pPr marL="960755" marR="908050">
              <a:lnSpc>
                <a:spcPct val="116500"/>
              </a:lnSpc>
              <a:spcBef>
                <a:spcPts val="1835"/>
              </a:spcBef>
            </a:pPr>
            <a:r>
              <a:rPr dirty="0" sz="2200" b="1">
                <a:solidFill>
                  <a:srgbClr val="FFFFFF"/>
                </a:solidFill>
                <a:latin typeface="Roboto"/>
                <a:cs typeface="Roboto"/>
              </a:rPr>
              <a:t>List</a:t>
            </a:r>
            <a:r>
              <a:rPr dirty="0" sz="2200" spc="-2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dirty="0" sz="22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22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collection</a:t>
            </a:r>
            <a:r>
              <a:rPr dirty="0" sz="22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which</a:t>
            </a:r>
            <a:r>
              <a:rPr dirty="0" sz="22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ordered</a:t>
            </a:r>
            <a:r>
              <a:rPr dirty="0" sz="22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2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changeable.</a:t>
            </a:r>
            <a:r>
              <a:rPr dirty="0" sz="22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Allows</a:t>
            </a:r>
            <a:r>
              <a:rPr dirty="0" sz="22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duplicate members.</a:t>
            </a:r>
            <a:endParaRPr sz="2200">
              <a:latin typeface="Roboto"/>
              <a:cs typeface="Roboto"/>
            </a:endParaRPr>
          </a:p>
          <a:p>
            <a:pPr marL="960755" marR="351790">
              <a:lnSpc>
                <a:spcPct val="116500"/>
              </a:lnSpc>
            </a:pPr>
            <a:r>
              <a:rPr dirty="0" sz="2200" b="1">
                <a:solidFill>
                  <a:srgbClr val="FFFFFF"/>
                </a:solidFill>
                <a:latin typeface="Roboto"/>
                <a:cs typeface="Roboto"/>
                <a:hlinkClick r:id="rId4"/>
              </a:rPr>
              <a:t>Tuple</a:t>
            </a:r>
            <a:r>
              <a:rPr dirty="0" sz="2200" spc="-3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dirty="0" sz="2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22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collection</a:t>
            </a:r>
            <a:r>
              <a:rPr dirty="0" sz="2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which</a:t>
            </a:r>
            <a:r>
              <a:rPr dirty="0" sz="2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dirty="0" sz="22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ordered</a:t>
            </a:r>
            <a:r>
              <a:rPr dirty="0" sz="2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unchangeable.</a:t>
            </a:r>
            <a:r>
              <a:rPr dirty="0" sz="22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Allows</a:t>
            </a:r>
            <a:r>
              <a:rPr dirty="0" sz="2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duplicate members.</a:t>
            </a:r>
            <a:endParaRPr sz="2200">
              <a:latin typeface="Roboto"/>
              <a:cs typeface="Roboto"/>
            </a:endParaRPr>
          </a:p>
          <a:p>
            <a:pPr marL="960755" marR="441959">
              <a:lnSpc>
                <a:spcPct val="116500"/>
              </a:lnSpc>
            </a:pPr>
            <a:r>
              <a:rPr dirty="0" sz="2200" b="1">
                <a:solidFill>
                  <a:srgbClr val="FFFFFF"/>
                </a:solidFill>
                <a:latin typeface="Roboto"/>
                <a:cs typeface="Roboto"/>
                <a:hlinkClick r:id="rId5"/>
              </a:rPr>
              <a:t>Set</a:t>
            </a:r>
            <a:r>
              <a:rPr dirty="0" sz="2200" spc="-3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dirty="0" sz="22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2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collection</a:t>
            </a:r>
            <a:r>
              <a:rPr dirty="0" sz="2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which</a:t>
            </a:r>
            <a:r>
              <a:rPr dirty="0" sz="2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dirty="0" sz="2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unordered,</a:t>
            </a:r>
            <a:r>
              <a:rPr dirty="0" sz="2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unchangeable*,</a:t>
            </a:r>
            <a:r>
              <a:rPr dirty="0" sz="2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unindexed.</a:t>
            </a:r>
            <a:r>
              <a:rPr dirty="0" sz="2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Roboto"/>
                <a:cs typeface="Roboto"/>
              </a:rPr>
              <a:t>No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duplicate</a:t>
            </a:r>
            <a:r>
              <a:rPr dirty="0" sz="2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members.</a:t>
            </a:r>
            <a:endParaRPr sz="2200">
              <a:latin typeface="Roboto"/>
              <a:cs typeface="Roboto"/>
            </a:endParaRPr>
          </a:p>
          <a:p>
            <a:pPr marL="960755" marR="354965">
              <a:lnSpc>
                <a:spcPct val="116500"/>
              </a:lnSpc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  <a:hlinkClick r:id="rId6"/>
              </a:rPr>
              <a:t>Dictionary</a:t>
            </a:r>
            <a:r>
              <a:rPr dirty="0" sz="2200" spc="-3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collection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which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ordered**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changeable.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duplicate members.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6286" y="4287932"/>
            <a:ext cx="8876030" cy="1671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800" spc="725">
                <a:solidFill>
                  <a:srgbClr val="333F56"/>
                </a:solidFill>
                <a:latin typeface="Tahoma"/>
                <a:cs typeface="Tahoma"/>
              </a:rPr>
              <a:t>THANK</a:t>
            </a:r>
            <a:r>
              <a:rPr dirty="0" sz="10800" spc="-575">
                <a:solidFill>
                  <a:srgbClr val="333F56"/>
                </a:solidFill>
                <a:latin typeface="Tahoma"/>
                <a:cs typeface="Tahoma"/>
              </a:rPr>
              <a:t> </a:t>
            </a:r>
            <a:r>
              <a:rPr dirty="0" sz="10800" spc="490">
                <a:solidFill>
                  <a:srgbClr val="333F56"/>
                </a:solidFill>
                <a:latin typeface="Tahoma"/>
                <a:cs typeface="Tahoma"/>
              </a:rPr>
              <a:t>YOU</a:t>
            </a:r>
            <a:endParaRPr sz="108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440206" y="1047750"/>
            <a:ext cx="11535410" cy="0"/>
          </a:xfrm>
          <a:custGeom>
            <a:avLst/>
            <a:gdLst/>
            <a:ahLst/>
            <a:cxnLst/>
            <a:rect l="l" t="t" r="r" b="b"/>
            <a:pathLst>
              <a:path w="11535410" h="0">
                <a:moveTo>
                  <a:pt x="0" y="0"/>
                </a:moveTo>
                <a:lnTo>
                  <a:pt x="11534806" y="0"/>
                </a:lnTo>
              </a:path>
            </a:pathLst>
          </a:custGeom>
          <a:ln w="38099">
            <a:solidFill>
              <a:srgbClr val="333F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31217" y="8345443"/>
            <a:ext cx="16220440" cy="913130"/>
          </a:xfrm>
          <a:custGeom>
            <a:avLst/>
            <a:gdLst/>
            <a:ahLst/>
            <a:cxnLst/>
            <a:rect l="l" t="t" r="r" b="b"/>
            <a:pathLst>
              <a:path w="16220440" h="913129">
                <a:moveTo>
                  <a:pt x="0" y="0"/>
                </a:moveTo>
                <a:lnTo>
                  <a:pt x="16219941" y="0"/>
                </a:lnTo>
                <a:lnTo>
                  <a:pt x="16219941" y="912856"/>
                </a:lnTo>
                <a:lnTo>
                  <a:pt x="0" y="912856"/>
                </a:lnTo>
                <a:lnTo>
                  <a:pt x="0" y="0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8436" y="3598934"/>
            <a:ext cx="13328015" cy="36760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4375"/>
              </a:lnSpc>
              <a:spcBef>
                <a:spcPts val="90"/>
              </a:spcBef>
            </a:pPr>
            <a:r>
              <a:rPr dirty="0" sz="13550" spc="-140" b="1">
                <a:latin typeface="Century Gothic"/>
                <a:cs typeface="Century Gothic"/>
              </a:rPr>
              <a:t>P</a:t>
            </a:r>
            <a:r>
              <a:rPr dirty="0" sz="13550" spc="-180" b="1">
                <a:latin typeface="Century Gothic"/>
                <a:cs typeface="Century Gothic"/>
              </a:rPr>
              <a:t>y</a:t>
            </a:r>
            <a:r>
              <a:rPr dirty="0" sz="13550" b="1">
                <a:latin typeface="Century Gothic"/>
                <a:cs typeface="Century Gothic"/>
              </a:rPr>
              <a:t>t</a:t>
            </a:r>
            <a:r>
              <a:rPr dirty="0" sz="13550" spc="-185" b="1">
                <a:latin typeface="Century Gothic"/>
                <a:cs typeface="Century Gothic"/>
              </a:rPr>
              <a:t>h</a:t>
            </a:r>
            <a:r>
              <a:rPr dirty="0" sz="13550" spc="-235" b="1">
                <a:latin typeface="Century Gothic"/>
                <a:cs typeface="Century Gothic"/>
              </a:rPr>
              <a:t>o</a:t>
            </a:r>
            <a:r>
              <a:rPr dirty="0" sz="13550" spc="490" b="1">
                <a:latin typeface="Century Gothic"/>
                <a:cs typeface="Century Gothic"/>
              </a:rPr>
              <a:t>n</a:t>
            </a:r>
            <a:endParaRPr sz="13550">
              <a:latin typeface="Century Gothic"/>
              <a:cs typeface="Century Gothic"/>
            </a:endParaRPr>
          </a:p>
          <a:p>
            <a:pPr marL="12700">
              <a:lnSpc>
                <a:spcPts val="14375"/>
              </a:lnSpc>
            </a:pPr>
            <a:r>
              <a:rPr dirty="0" sz="13550" spc="-740" b="1">
                <a:latin typeface="Century Gothic"/>
                <a:cs typeface="Century Gothic"/>
              </a:rPr>
              <a:t>A</a:t>
            </a:r>
            <a:r>
              <a:rPr dirty="0" sz="13550" spc="-750" b="1">
                <a:latin typeface="Century Gothic"/>
                <a:cs typeface="Century Gothic"/>
              </a:rPr>
              <a:t>cce</a:t>
            </a:r>
            <a:r>
              <a:rPr dirty="0" sz="13550" spc="-590" b="1">
                <a:latin typeface="Century Gothic"/>
                <a:cs typeface="Century Gothic"/>
              </a:rPr>
              <a:t>s</a:t>
            </a:r>
            <a:r>
              <a:rPr dirty="0" sz="13550" spc="-15" b="1">
                <a:latin typeface="Century Gothic"/>
                <a:cs typeface="Century Gothic"/>
              </a:rPr>
              <a:t>s</a:t>
            </a:r>
            <a:r>
              <a:rPr dirty="0" sz="13550" spc="-1910" b="1">
                <a:latin typeface="Century Gothic"/>
                <a:cs typeface="Century Gothic"/>
              </a:rPr>
              <a:t> </a:t>
            </a:r>
            <a:r>
              <a:rPr dirty="0" sz="13550" spc="530" b="1">
                <a:latin typeface="Century Gothic"/>
                <a:cs typeface="Century Gothic"/>
              </a:rPr>
              <a:t>L</a:t>
            </a:r>
            <a:r>
              <a:rPr dirty="0" sz="13550" spc="459" b="1">
                <a:latin typeface="Century Gothic"/>
                <a:cs typeface="Century Gothic"/>
              </a:rPr>
              <a:t>i</a:t>
            </a:r>
            <a:r>
              <a:rPr dirty="0" sz="13550" spc="500" b="1">
                <a:latin typeface="Century Gothic"/>
                <a:cs typeface="Century Gothic"/>
              </a:rPr>
              <a:t>s</a:t>
            </a:r>
            <a:r>
              <a:rPr dirty="0" sz="13550" spc="1075" b="1">
                <a:latin typeface="Century Gothic"/>
                <a:cs typeface="Century Gothic"/>
              </a:rPr>
              <a:t>t</a:t>
            </a:r>
            <a:r>
              <a:rPr dirty="0" sz="13550" spc="-1905" b="1">
                <a:latin typeface="Century Gothic"/>
                <a:cs typeface="Century Gothic"/>
              </a:rPr>
              <a:t> </a:t>
            </a:r>
            <a:r>
              <a:rPr dirty="0" sz="13550" spc="-280" b="1">
                <a:latin typeface="Century Gothic"/>
                <a:cs typeface="Century Gothic"/>
              </a:rPr>
              <a:t>I</a:t>
            </a:r>
            <a:r>
              <a:rPr dirty="0" sz="13550" spc="-45" b="1">
                <a:latin typeface="Century Gothic"/>
                <a:cs typeface="Century Gothic"/>
              </a:rPr>
              <a:t>t</a:t>
            </a:r>
            <a:r>
              <a:rPr dirty="0" sz="13550" spc="-290" b="1">
                <a:latin typeface="Century Gothic"/>
                <a:cs typeface="Century Gothic"/>
              </a:rPr>
              <a:t>e</a:t>
            </a:r>
            <a:r>
              <a:rPr dirty="0" sz="13550" spc="-245" b="1">
                <a:latin typeface="Century Gothic"/>
                <a:cs typeface="Century Gothic"/>
              </a:rPr>
              <a:t>m</a:t>
            </a:r>
            <a:r>
              <a:rPr dirty="0" sz="13550" spc="445" b="1">
                <a:latin typeface="Century Gothic"/>
                <a:cs typeface="Century Gothic"/>
              </a:rPr>
              <a:t>s</a:t>
            </a:r>
            <a:endParaRPr sz="1355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5989439" y="7988439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82315" y="1741"/>
                </a:moveTo>
                <a:lnTo>
                  <a:pt x="587544" y="1741"/>
                </a:lnTo>
                <a:lnTo>
                  <a:pt x="634930" y="0"/>
                </a:lnTo>
                <a:lnTo>
                  <a:pt x="682315" y="1741"/>
                </a:lnTo>
                <a:close/>
              </a:path>
              <a:path w="1270000" h="1270000">
                <a:moveTo>
                  <a:pt x="634930" y="1269860"/>
                </a:moveTo>
                <a:lnTo>
                  <a:pt x="587544" y="1268119"/>
                </a:lnTo>
                <a:lnTo>
                  <a:pt x="541104" y="1262976"/>
                </a:lnTo>
                <a:lnTo>
                  <a:pt x="495733" y="1254555"/>
                </a:lnTo>
                <a:lnTo>
                  <a:pt x="451553" y="1242978"/>
                </a:lnTo>
                <a:lnTo>
                  <a:pt x="408687" y="1228368"/>
                </a:lnTo>
                <a:lnTo>
                  <a:pt x="367259" y="1210848"/>
                </a:lnTo>
                <a:lnTo>
                  <a:pt x="327390" y="1190541"/>
                </a:lnTo>
                <a:lnTo>
                  <a:pt x="289203" y="1167569"/>
                </a:lnTo>
                <a:lnTo>
                  <a:pt x="252822" y="1142055"/>
                </a:lnTo>
                <a:lnTo>
                  <a:pt x="218368" y="1114122"/>
                </a:lnTo>
                <a:lnTo>
                  <a:pt x="185966" y="1083893"/>
                </a:lnTo>
                <a:lnTo>
                  <a:pt x="155737" y="1051491"/>
                </a:lnTo>
                <a:lnTo>
                  <a:pt x="127804" y="1017037"/>
                </a:lnTo>
                <a:lnTo>
                  <a:pt x="102290" y="980656"/>
                </a:lnTo>
                <a:lnTo>
                  <a:pt x="79318" y="942469"/>
                </a:lnTo>
                <a:lnTo>
                  <a:pt x="59011" y="902600"/>
                </a:lnTo>
                <a:lnTo>
                  <a:pt x="41491" y="861172"/>
                </a:lnTo>
                <a:lnTo>
                  <a:pt x="26881" y="818306"/>
                </a:lnTo>
                <a:lnTo>
                  <a:pt x="15304" y="774126"/>
                </a:lnTo>
                <a:lnTo>
                  <a:pt x="6883" y="728755"/>
                </a:lnTo>
                <a:lnTo>
                  <a:pt x="1740" y="682315"/>
                </a:lnTo>
                <a:lnTo>
                  <a:pt x="0" y="634913"/>
                </a:lnTo>
                <a:lnTo>
                  <a:pt x="1740" y="587544"/>
                </a:lnTo>
                <a:lnTo>
                  <a:pt x="6883" y="541105"/>
                </a:lnTo>
                <a:lnTo>
                  <a:pt x="15304" y="495733"/>
                </a:lnTo>
                <a:lnTo>
                  <a:pt x="26881" y="451554"/>
                </a:lnTo>
                <a:lnTo>
                  <a:pt x="41491" y="408688"/>
                </a:lnTo>
                <a:lnTo>
                  <a:pt x="59011" y="367259"/>
                </a:lnTo>
                <a:lnTo>
                  <a:pt x="79318" y="327390"/>
                </a:lnTo>
                <a:lnTo>
                  <a:pt x="102290" y="289204"/>
                </a:lnTo>
                <a:lnTo>
                  <a:pt x="127804" y="252822"/>
                </a:lnTo>
                <a:lnTo>
                  <a:pt x="155737" y="218369"/>
                </a:lnTo>
                <a:lnTo>
                  <a:pt x="185966" y="185966"/>
                </a:lnTo>
                <a:lnTo>
                  <a:pt x="218368" y="155737"/>
                </a:lnTo>
                <a:lnTo>
                  <a:pt x="252822" y="127805"/>
                </a:lnTo>
                <a:lnTo>
                  <a:pt x="289203" y="102291"/>
                </a:lnTo>
                <a:lnTo>
                  <a:pt x="327390" y="79319"/>
                </a:lnTo>
                <a:lnTo>
                  <a:pt x="367259" y="59012"/>
                </a:lnTo>
                <a:lnTo>
                  <a:pt x="408687" y="41492"/>
                </a:lnTo>
                <a:lnTo>
                  <a:pt x="451553" y="26882"/>
                </a:lnTo>
                <a:lnTo>
                  <a:pt x="495733" y="15305"/>
                </a:lnTo>
                <a:lnTo>
                  <a:pt x="541104" y="6884"/>
                </a:lnTo>
                <a:lnTo>
                  <a:pt x="587544" y="1741"/>
                </a:lnTo>
                <a:lnTo>
                  <a:pt x="682315" y="1741"/>
                </a:lnTo>
                <a:lnTo>
                  <a:pt x="728755" y="6884"/>
                </a:lnTo>
                <a:lnTo>
                  <a:pt x="774126" y="15305"/>
                </a:lnTo>
                <a:lnTo>
                  <a:pt x="818306" y="26882"/>
                </a:lnTo>
                <a:lnTo>
                  <a:pt x="861172" y="41492"/>
                </a:lnTo>
                <a:lnTo>
                  <a:pt x="902600" y="59012"/>
                </a:lnTo>
                <a:lnTo>
                  <a:pt x="942469" y="79319"/>
                </a:lnTo>
                <a:lnTo>
                  <a:pt x="980656" y="102291"/>
                </a:lnTo>
                <a:lnTo>
                  <a:pt x="1017037" y="127805"/>
                </a:lnTo>
                <a:lnTo>
                  <a:pt x="1051491" y="155737"/>
                </a:lnTo>
                <a:lnTo>
                  <a:pt x="1083893" y="185966"/>
                </a:lnTo>
                <a:lnTo>
                  <a:pt x="1114122" y="218369"/>
                </a:lnTo>
                <a:lnTo>
                  <a:pt x="1142055" y="252822"/>
                </a:lnTo>
                <a:lnTo>
                  <a:pt x="1167569" y="289204"/>
                </a:lnTo>
                <a:lnTo>
                  <a:pt x="1190541" y="327390"/>
                </a:lnTo>
                <a:lnTo>
                  <a:pt x="1210848" y="367259"/>
                </a:lnTo>
                <a:lnTo>
                  <a:pt x="1228368" y="408688"/>
                </a:lnTo>
                <a:lnTo>
                  <a:pt x="1242978" y="451554"/>
                </a:lnTo>
                <a:lnTo>
                  <a:pt x="1254555" y="495733"/>
                </a:lnTo>
                <a:lnTo>
                  <a:pt x="1262976" y="541105"/>
                </a:lnTo>
                <a:lnTo>
                  <a:pt x="1268118" y="587544"/>
                </a:lnTo>
                <a:lnTo>
                  <a:pt x="1269859" y="634930"/>
                </a:lnTo>
                <a:lnTo>
                  <a:pt x="1268118" y="682315"/>
                </a:lnTo>
                <a:lnTo>
                  <a:pt x="1262976" y="728755"/>
                </a:lnTo>
                <a:lnTo>
                  <a:pt x="1254555" y="774126"/>
                </a:lnTo>
                <a:lnTo>
                  <a:pt x="1242978" y="818306"/>
                </a:lnTo>
                <a:lnTo>
                  <a:pt x="1228368" y="861172"/>
                </a:lnTo>
                <a:lnTo>
                  <a:pt x="1210848" y="902600"/>
                </a:lnTo>
                <a:lnTo>
                  <a:pt x="1190541" y="942469"/>
                </a:lnTo>
                <a:lnTo>
                  <a:pt x="1167569" y="980656"/>
                </a:lnTo>
                <a:lnTo>
                  <a:pt x="1142055" y="1017037"/>
                </a:lnTo>
                <a:lnTo>
                  <a:pt x="1114122" y="1051491"/>
                </a:lnTo>
                <a:lnTo>
                  <a:pt x="1083893" y="1083893"/>
                </a:lnTo>
                <a:lnTo>
                  <a:pt x="1051491" y="1114122"/>
                </a:lnTo>
                <a:lnTo>
                  <a:pt x="1017037" y="1142055"/>
                </a:lnTo>
                <a:lnTo>
                  <a:pt x="980656" y="1167569"/>
                </a:lnTo>
                <a:lnTo>
                  <a:pt x="942469" y="1190541"/>
                </a:lnTo>
                <a:lnTo>
                  <a:pt x="902600" y="1210848"/>
                </a:lnTo>
                <a:lnTo>
                  <a:pt x="861172" y="1228368"/>
                </a:lnTo>
                <a:lnTo>
                  <a:pt x="818306" y="1242978"/>
                </a:lnTo>
                <a:lnTo>
                  <a:pt x="774126" y="1254555"/>
                </a:lnTo>
                <a:lnTo>
                  <a:pt x="728755" y="1262976"/>
                </a:lnTo>
                <a:lnTo>
                  <a:pt x="682315" y="1268119"/>
                </a:lnTo>
                <a:lnTo>
                  <a:pt x="634930" y="1269860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290952" y="2352529"/>
            <a:ext cx="454659" cy="454659"/>
          </a:xfrm>
          <a:custGeom>
            <a:avLst/>
            <a:gdLst/>
            <a:ahLst/>
            <a:cxnLst/>
            <a:rect l="l" t="t" r="r" b="b"/>
            <a:pathLst>
              <a:path w="454660" h="454660">
                <a:moveTo>
                  <a:pt x="227190" y="454381"/>
                </a:moveTo>
                <a:lnTo>
                  <a:pt x="181404" y="449765"/>
                </a:lnTo>
                <a:lnTo>
                  <a:pt x="138757" y="436527"/>
                </a:lnTo>
                <a:lnTo>
                  <a:pt x="100166" y="415580"/>
                </a:lnTo>
                <a:lnTo>
                  <a:pt x="66542" y="387838"/>
                </a:lnTo>
                <a:lnTo>
                  <a:pt x="38800" y="354215"/>
                </a:lnTo>
                <a:lnTo>
                  <a:pt x="17853" y="315623"/>
                </a:lnTo>
                <a:lnTo>
                  <a:pt x="4615" y="272977"/>
                </a:lnTo>
                <a:lnTo>
                  <a:pt x="0" y="227191"/>
                </a:lnTo>
                <a:lnTo>
                  <a:pt x="4615" y="181403"/>
                </a:lnTo>
                <a:lnTo>
                  <a:pt x="17853" y="138757"/>
                </a:lnTo>
                <a:lnTo>
                  <a:pt x="38800" y="100165"/>
                </a:lnTo>
                <a:lnTo>
                  <a:pt x="66542" y="66542"/>
                </a:lnTo>
                <a:lnTo>
                  <a:pt x="100166" y="38800"/>
                </a:lnTo>
                <a:lnTo>
                  <a:pt x="138757" y="17853"/>
                </a:lnTo>
                <a:lnTo>
                  <a:pt x="181404" y="4615"/>
                </a:lnTo>
                <a:lnTo>
                  <a:pt x="227187" y="0"/>
                </a:lnTo>
                <a:lnTo>
                  <a:pt x="272977" y="4615"/>
                </a:lnTo>
                <a:lnTo>
                  <a:pt x="315623" y="17853"/>
                </a:lnTo>
                <a:lnTo>
                  <a:pt x="354215" y="38800"/>
                </a:lnTo>
                <a:lnTo>
                  <a:pt x="387839" y="66542"/>
                </a:lnTo>
                <a:lnTo>
                  <a:pt x="415581" y="100165"/>
                </a:lnTo>
                <a:lnTo>
                  <a:pt x="436527" y="138757"/>
                </a:lnTo>
                <a:lnTo>
                  <a:pt x="449766" y="181403"/>
                </a:lnTo>
                <a:lnTo>
                  <a:pt x="454381" y="227191"/>
                </a:lnTo>
                <a:lnTo>
                  <a:pt x="449766" y="272977"/>
                </a:lnTo>
                <a:lnTo>
                  <a:pt x="436527" y="315623"/>
                </a:lnTo>
                <a:lnTo>
                  <a:pt x="415581" y="354215"/>
                </a:lnTo>
                <a:lnTo>
                  <a:pt x="387839" y="387838"/>
                </a:lnTo>
                <a:lnTo>
                  <a:pt x="354215" y="415580"/>
                </a:lnTo>
                <a:lnTo>
                  <a:pt x="315623" y="436527"/>
                </a:lnTo>
                <a:lnTo>
                  <a:pt x="272977" y="449765"/>
                </a:lnTo>
                <a:lnTo>
                  <a:pt x="227190" y="454381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2992548" y="4693443"/>
            <a:ext cx="1829435" cy="152400"/>
            <a:chOff x="12992548" y="4693443"/>
            <a:chExt cx="1829435" cy="152400"/>
          </a:xfrm>
        </p:grpSpPr>
        <p:sp>
          <p:nvSpPr>
            <p:cNvPr id="6" name="object 6" descr=""/>
            <p:cNvSpPr/>
            <p:nvPr/>
          </p:nvSpPr>
          <p:spPr>
            <a:xfrm>
              <a:off x="12992548" y="4769614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726380" y="4712464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354367" y="8587261"/>
            <a:ext cx="1934210" cy="1699895"/>
          </a:xfrm>
          <a:custGeom>
            <a:avLst/>
            <a:gdLst/>
            <a:ahLst/>
            <a:cxnLst/>
            <a:rect l="l" t="t" r="r" b="b"/>
            <a:pathLst>
              <a:path w="1934209" h="1699895">
                <a:moveTo>
                  <a:pt x="1933631" y="1699737"/>
                </a:moveTo>
                <a:lnTo>
                  <a:pt x="71877" y="1699737"/>
                </a:lnTo>
                <a:lnTo>
                  <a:pt x="54058" y="1645556"/>
                </a:lnTo>
                <a:lnTo>
                  <a:pt x="41640" y="1601450"/>
                </a:lnTo>
                <a:lnTo>
                  <a:pt x="30778" y="1556714"/>
                </a:lnTo>
                <a:lnTo>
                  <a:pt x="21502" y="1511379"/>
                </a:lnTo>
                <a:lnTo>
                  <a:pt x="13843" y="1465476"/>
                </a:lnTo>
                <a:lnTo>
                  <a:pt x="7833" y="1419036"/>
                </a:lnTo>
                <a:lnTo>
                  <a:pt x="3502" y="1372089"/>
                </a:lnTo>
                <a:lnTo>
                  <a:pt x="880" y="1324667"/>
                </a:lnTo>
                <a:lnTo>
                  <a:pt x="0" y="1276800"/>
                </a:lnTo>
                <a:lnTo>
                  <a:pt x="880" y="1228933"/>
                </a:lnTo>
                <a:lnTo>
                  <a:pt x="3502" y="1181511"/>
                </a:lnTo>
                <a:lnTo>
                  <a:pt x="7833" y="1134564"/>
                </a:lnTo>
                <a:lnTo>
                  <a:pt x="13843" y="1088123"/>
                </a:lnTo>
                <a:lnTo>
                  <a:pt x="21502" y="1042220"/>
                </a:lnTo>
                <a:lnTo>
                  <a:pt x="30778" y="996885"/>
                </a:lnTo>
                <a:lnTo>
                  <a:pt x="41640" y="952149"/>
                </a:lnTo>
                <a:lnTo>
                  <a:pt x="54058" y="908043"/>
                </a:lnTo>
                <a:lnTo>
                  <a:pt x="68001" y="864597"/>
                </a:lnTo>
                <a:lnTo>
                  <a:pt x="83437" y="821843"/>
                </a:lnTo>
                <a:lnTo>
                  <a:pt x="100337" y="779811"/>
                </a:lnTo>
                <a:lnTo>
                  <a:pt x="118669" y="738533"/>
                </a:lnTo>
                <a:lnTo>
                  <a:pt x="138402" y="698038"/>
                </a:lnTo>
                <a:lnTo>
                  <a:pt x="159505" y="658359"/>
                </a:lnTo>
                <a:lnTo>
                  <a:pt x="181948" y="619525"/>
                </a:lnTo>
                <a:lnTo>
                  <a:pt x="205700" y="581569"/>
                </a:lnTo>
                <a:lnTo>
                  <a:pt x="230730" y="544519"/>
                </a:lnTo>
                <a:lnTo>
                  <a:pt x="257006" y="508408"/>
                </a:lnTo>
                <a:lnTo>
                  <a:pt x="284499" y="473266"/>
                </a:lnTo>
                <a:lnTo>
                  <a:pt x="313177" y="439125"/>
                </a:lnTo>
                <a:lnTo>
                  <a:pt x="343010" y="406014"/>
                </a:lnTo>
                <a:lnTo>
                  <a:pt x="373966" y="373966"/>
                </a:lnTo>
                <a:lnTo>
                  <a:pt x="406015" y="343009"/>
                </a:lnTo>
                <a:lnTo>
                  <a:pt x="439125" y="313177"/>
                </a:lnTo>
                <a:lnTo>
                  <a:pt x="473267" y="284499"/>
                </a:lnTo>
                <a:lnTo>
                  <a:pt x="508408" y="257006"/>
                </a:lnTo>
                <a:lnTo>
                  <a:pt x="544519" y="230729"/>
                </a:lnTo>
                <a:lnTo>
                  <a:pt x="581569" y="205700"/>
                </a:lnTo>
                <a:lnTo>
                  <a:pt x="619526" y="181948"/>
                </a:lnTo>
                <a:lnTo>
                  <a:pt x="658359" y="159505"/>
                </a:lnTo>
                <a:lnTo>
                  <a:pt x="698039" y="138402"/>
                </a:lnTo>
                <a:lnTo>
                  <a:pt x="738533" y="118668"/>
                </a:lnTo>
                <a:lnTo>
                  <a:pt x="779812" y="100337"/>
                </a:lnTo>
                <a:lnTo>
                  <a:pt x="821844" y="83437"/>
                </a:lnTo>
                <a:lnTo>
                  <a:pt x="864598" y="68001"/>
                </a:lnTo>
                <a:lnTo>
                  <a:pt x="908043" y="54058"/>
                </a:lnTo>
                <a:lnTo>
                  <a:pt x="952150" y="41640"/>
                </a:lnTo>
                <a:lnTo>
                  <a:pt x="996886" y="30778"/>
                </a:lnTo>
                <a:lnTo>
                  <a:pt x="1042221" y="21502"/>
                </a:lnTo>
                <a:lnTo>
                  <a:pt x="1088124" y="13843"/>
                </a:lnTo>
                <a:lnTo>
                  <a:pt x="1134565" y="7833"/>
                </a:lnTo>
                <a:lnTo>
                  <a:pt x="1181511" y="3502"/>
                </a:lnTo>
                <a:lnTo>
                  <a:pt x="1228934" y="880"/>
                </a:lnTo>
                <a:lnTo>
                  <a:pt x="1276801" y="0"/>
                </a:lnTo>
                <a:lnTo>
                  <a:pt x="1324667" y="880"/>
                </a:lnTo>
                <a:lnTo>
                  <a:pt x="1372090" y="3502"/>
                </a:lnTo>
                <a:lnTo>
                  <a:pt x="1419036" y="7833"/>
                </a:lnTo>
                <a:lnTo>
                  <a:pt x="1465477" y="13843"/>
                </a:lnTo>
                <a:lnTo>
                  <a:pt x="1511380" y="21502"/>
                </a:lnTo>
                <a:lnTo>
                  <a:pt x="1556715" y="30778"/>
                </a:lnTo>
                <a:lnTo>
                  <a:pt x="1601451" y="41640"/>
                </a:lnTo>
                <a:lnTo>
                  <a:pt x="1645557" y="54058"/>
                </a:lnTo>
                <a:lnTo>
                  <a:pt x="1689003" y="68001"/>
                </a:lnTo>
                <a:lnTo>
                  <a:pt x="1731757" y="83437"/>
                </a:lnTo>
                <a:lnTo>
                  <a:pt x="1773788" y="100337"/>
                </a:lnTo>
                <a:lnTo>
                  <a:pt x="1815067" y="118668"/>
                </a:lnTo>
                <a:lnTo>
                  <a:pt x="1855561" y="138402"/>
                </a:lnTo>
                <a:lnTo>
                  <a:pt x="1895241" y="159505"/>
                </a:lnTo>
                <a:lnTo>
                  <a:pt x="1933631" y="181692"/>
                </a:lnTo>
                <a:lnTo>
                  <a:pt x="1933631" y="1699737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798277" y="971580"/>
            <a:ext cx="1829435" cy="152400"/>
            <a:chOff x="15798277" y="971580"/>
            <a:chExt cx="1829435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15798277" y="1047751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2109" y="990601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054406" y="1"/>
            <a:ext cx="2044700" cy="816610"/>
          </a:xfrm>
          <a:custGeom>
            <a:avLst/>
            <a:gdLst/>
            <a:ahLst/>
            <a:cxnLst/>
            <a:rect l="l" t="t" r="r" b="b"/>
            <a:pathLst>
              <a:path w="2044700" h="816610">
                <a:moveTo>
                  <a:pt x="1022241" y="816448"/>
                </a:moveTo>
                <a:lnTo>
                  <a:pt x="974266" y="815370"/>
                </a:lnTo>
                <a:lnTo>
                  <a:pt x="926851" y="812165"/>
                </a:lnTo>
                <a:lnTo>
                  <a:pt x="880036" y="806882"/>
                </a:lnTo>
                <a:lnTo>
                  <a:pt x="833866" y="799564"/>
                </a:lnTo>
                <a:lnTo>
                  <a:pt x="788389" y="790260"/>
                </a:lnTo>
                <a:lnTo>
                  <a:pt x="743651" y="779015"/>
                </a:lnTo>
                <a:lnTo>
                  <a:pt x="699697" y="765875"/>
                </a:lnTo>
                <a:lnTo>
                  <a:pt x="656574" y="750886"/>
                </a:lnTo>
                <a:lnTo>
                  <a:pt x="614329" y="734096"/>
                </a:lnTo>
                <a:lnTo>
                  <a:pt x="573007" y="715549"/>
                </a:lnTo>
                <a:lnTo>
                  <a:pt x="532655" y="695293"/>
                </a:lnTo>
                <a:lnTo>
                  <a:pt x="493318" y="673373"/>
                </a:lnTo>
                <a:lnTo>
                  <a:pt x="455045" y="649836"/>
                </a:lnTo>
                <a:lnTo>
                  <a:pt x="417879" y="624729"/>
                </a:lnTo>
                <a:lnTo>
                  <a:pt x="381869" y="598096"/>
                </a:lnTo>
                <a:lnTo>
                  <a:pt x="347059" y="569985"/>
                </a:lnTo>
                <a:lnTo>
                  <a:pt x="313497" y="540442"/>
                </a:lnTo>
                <a:lnTo>
                  <a:pt x="281228" y="509513"/>
                </a:lnTo>
                <a:lnTo>
                  <a:pt x="250299" y="477244"/>
                </a:lnTo>
                <a:lnTo>
                  <a:pt x="220756" y="443682"/>
                </a:lnTo>
                <a:lnTo>
                  <a:pt x="192645" y="408872"/>
                </a:lnTo>
                <a:lnTo>
                  <a:pt x="166012" y="372861"/>
                </a:lnTo>
                <a:lnTo>
                  <a:pt x="140904" y="335696"/>
                </a:lnTo>
                <a:lnTo>
                  <a:pt x="117367" y="297422"/>
                </a:lnTo>
                <a:lnTo>
                  <a:pt x="95448" y="258086"/>
                </a:lnTo>
                <a:lnTo>
                  <a:pt x="75192" y="217734"/>
                </a:lnTo>
                <a:lnTo>
                  <a:pt x="56645" y="176412"/>
                </a:lnTo>
                <a:lnTo>
                  <a:pt x="39854" y="134167"/>
                </a:lnTo>
                <a:lnTo>
                  <a:pt x="24866" y="91044"/>
                </a:lnTo>
                <a:lnTo>
                  <a:pt x="11726" y="47090"/>
                </a:lnTo>
                <a:lnTo>
                  <a:pt x="481" y="2352"/>
                </a:lnTo>
                <a:lnTo>
                  <a:pt x="0" y="0"/>
                </a:lnTo>
                <a:lnTo>
                  <a:pt x="2044471" y="0"/>
                </a:lnTo>
                <a:lnTo>
                  <a:pt x="2032744" y="47090"/>
                </a:lnTo>
                <a:lnTo>
                  <a:pt x="2019604" y="91044"/>
                </a:lnTo>
                <a:lnTo>
                  <a:pt x="2004616" y="134167"/>
                </a:lnTo>
                <a:lnTo>
                  <a:pt x="1987825" y="176412"/>
                </a:lnTo>
                <a:lnTo>
                  <a:pt x="1969279" y="217734"/>
                </a:lnTo>
                <a:lnTo>
                  <a:pt x="1949023" y="258086"/>
                </a:lnTo>
                <a:lnTo>
                  <a:pt x="1927103" y="297422"/>
                </a:lnTo>
                <a:lnTo>
                  <a:pt x="1903566" y="335696"/>
                </a:lnTo>
                <a:lnTo>
                  <a:pt x="1878458" y="372861"/>
                </a:lnTo>
                <a:lnTo>
                  <a:pt x="1851826" y="408872"/>
                </a:lnTo>
                <a:lnTo>
                  <a:pt x="1823715" y="443682"/>
                </a:lnTo>
                <a:lnTo>
                  <a:pt x="1794172" y="477244"/>
                </a:lnTo>
                <a:lnTo>
                  <a:pt x="1763243" y="509513"/>
                </a:lnTo>
                <a:lnTo>
                  <a:pt x="1730974" y="540442"/>
                </a:lnTo>
                <a:lnTo>
                  <a:pt x="1697411" y="569985"/>
                </a:lnTo>
                <a:lnTo>
                  <a:pt x="1662602" y="598096"/>
                </a:lnTo>
                <a:lnTo>
                  <a:pt x="1626591" y="624729"/>
                </a:lnTo>
                <a:lnTo>
                  <a:pt x="1589426" y="649836"/>
                </a:lnTo>
                <a:lnTo>
                  <a:pt x="1551152" y="673373"/>
                </a:lnTo>
                <a:lnTo>
                  <a:pt x="1511816" y="695293"/>
                </a:lnTo>
                <a:lnTo>
                  <a:pt x="1471464" y="715549"/>
                </a:lnTo>
                <a:lnTo>
                  <a:pt x="1430142" y="734096"/>
                </a:lnTo>
                <a:lnTo>
                  <a:pt x="1387896" y="750886"/>
                </a:lnTo>
                <a:lnTo>
                  <a:pt x="1344774" y="765875"/>
                </a:lnTo>
                <a:lnTo>
                  <a:pt x="1300820" y="779015"/>
                </a:lnTo>
                <a:lnTo>
                  <a:pt x="1256081" y="790260"/>
                </a:lnTo>
                <a:lnTo>
                  <a:pt x="1210604" y="799564"/>
                </a:lnTo>
                <a:lnTo>
                  <a:pt x="1164435" y="806882"/>
                </a:lnTo>
                <a:lnTo>
                  <a:pt x="1117619" y="812165"/>
                </a:lnTo>
                <a:lnTo>
                  <a:pt x="1070204" y="815370"/>
                </a:lnTo>
                <a:lnTo>
                  <a:pt x="1022241" y="816448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9266" y="5762021"/>
            <a:ext cx="10629899" cy="234314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9999" y="8436972"/>
            <a:ext cx="6943724" cy="8191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489" rIns="0" bIns="0" rtlCol="0" vert="horz">
            <a:spAutoFit/>
          </a:bodyPr>
          <a:lstStyle/>
          <a:p>
            <a:pPr marL="1549400">
              <a:lnSpc>
                <a:spcPct val="100000"/>
              </a:lnSpc>
              <a:spcBef>
                <a:spcPts val="100"/>
              </a:spcBef>
            </a:pPr>
            <a:r>
              <a:rPr dirty="0" spc="-145">
                <a:latin typeface="Century Gothic"/>
                <a:cs typeface="Century Gothic"/>
              </a:rPr>
              <a:t>Python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835">
                <a:latin typeface="Century Gothic"/>
                <a:cs typeface="Century Gothic"/>
              </a:rPr>
              <a:t>-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-355">
                <a:latin typeface="Century Gothic"/>
                <a:cs typeface="Century Gothic"/>
              </a:rPr>
              <a:t>Access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375">
                <a:latin typeface="Century Gothic"/>
                <a:cs typeface="Century Gothic"/>
              </a:rPr>
              <a:t>List</a:t>
            </a:r>
            <a:r>
              <a:rPr dirty="0" spc="-1115">
                <a:latin typeface="Century Gothic"/>
                <a:cs typeface="Century Gothic"/>
              </a:rPr>
              <a:t> </a:t>
            </a:r>
            <a:r>
              <a:rPr dirty="0" spc="-10">
                <a:latin typeface="Century Gothic"/>
                <a:cs typeface="Century Gothic"/>
              </a:rPr>
              <a:t>Items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297747" y="4062088"/>
            <a:ext cx="10602595" cy="1505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555">
                <a:latin typeface="Arial Black"/>
                <a:cs typeface="Arial Black"/>
              </a:rPr>
              <a:t>Access</a:t>
            </a:r>
            <a:r>
              <a:rPr dirty="0" sz="5200" spc="-490">
                <a:latin typeface="Arial Black"/>
                <a:cs typeface="Arial Black"/>
              </a:rPr>
              <a:t> </a:t>
            </a:r>
            <a:r>
              <a:rPr dirty="0" sz="5200" spc="-400">
                <a:latin typeface="Arial Black"/>
                <a:cs typeface="Arial Black"/>
              </a:rPr>
              <a:t>Items</a:t>
            </a:r>
            <a:endParaRPr sz="5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770"/>
              </a:spcBef>
            </a:pP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List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items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are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5">
                <a:solidFill>
                  <a:srgbClr val="2A2A29"/>
                </a:solidFill>
                <a:latin typeface="Calibri"/>
                <a:cs typeface="Calibri"/>
              </a:rPr>
              <a:t>indexed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and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5">
                <a:solidFill>
                  <a:srgbClr val="2A2A29"/>
                </a:solidFill>
                <a:latin typeface="Calibri"/>
                <a:cs typeface="Calibri"/>
              </a:rPr>
              <a:t>you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75">
                <a:solidFill>
                  <a:srgbClr val="2A2A29"/>
                </a:solidFill>
                <a:latin typeface="Calibri"/>
                <a:cs typeface="Calibri"/>
              </a:rPr>
              <a:t>can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225">
                <a:solidFill>
                  <a:srgbClr val="2A2A29"/>
                </a:solidFill>
                <a:latin typeface="Calibri"/>
                <a:cs typeface="Calibri"/>
              </a:rPr>
              <a:t>access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5">
                <a:solidFill>
                  <a:srgbClr val="2A2A29"/>
                </a:solidFill>
                <a:latin typeface="Calibri"/>
                <a:cs typeface="Calibri"/>
              </a:rPr>
              <a:t>them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215">
                <a:solidFill>
                  <a:srgbClr val="2A2A29"/>
                </a:solidFill>
                <a:latin typeface="Calibri"/>
                <a:cs typeface="Calibri"/>
              </a:rPr>
              <a:t>by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75">
                <a:solidFill>
                  <a:srgbClr val="2A2A29"/>
                </a:solidFill>
                <a:latin typeface="Calibri"/>
                <a:cs typeface="Calibri"/>
              </a:rPr>
              <a:t>referring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index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75">
                <a:solidFill>
                  <a:srgbClr val="2A2A29"/>
                </a:solidFill>
                <a:latin typeface="Calibri"/>
                <a:cs typeface="Calibri"/>
              </a:rPr>
              <a:t>number: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830215" y="8618776"/>
            <a:ext cx="2458085" cy="1668780"/>
          </a:xfrm>
          <a:custGeom>
            <a:avLst/>
            <a:gdLst/>
            <a:ahLst/>
            <a:cxnLst/>
            <a:rect l="l" t="t" r="r" b="b"/>
            <a:pathLst>
              <a:path w="2458084" h="1668779">
                <a:moveTo>
                  <a:pt x="2457784" y="1668223"/>
                </a:moveTo>
                <a:lnTo>
                  <a:pt x="61332" y="1668223"/>
                </a:lnTo>
                <a:lnTo>
                  <a:pt x="54057" y="1645557"/>
                </a:lnTo>
                <a:lnTo>
                  <a:pt x="41639" y="1601450"/>
                </a:lnTo>
                <a:lnTo>
                  <a:pt x="30777" y="1556714"/>
                </a:lnTo>
                <a:lnTo>
                  <a:pt x="21501" y="1511379"/>
                </a:lnTo>
                <a:lnTo>
                  <a:pt x="13843" y="1465476"/>
                </a:lnTo>
                <a:lnTo>
                  <a:pt x="7832" y="1419036"/>
                </a:lnTo>
                <a:lnTo>
                  <a:pt x="3501" y="1372089"/>
                </a:lnTo>
                <a:lnTo>
                  <a:pt x="880" y="1324667"/>
                </a:lnTo>
                <a:lnTo>
                  <a:pt x="0" y="1276831"/>
                </a:lnTo>
                <a:lnTo>
                  <a:pt x="880" y="1228933"/>
                </a:lnTo>
                <a:lnTo>
                  <a:pt x="3501" y="1181511"/>
                </a:lnTo>
                <a:lnTo>
                  <a:pt x="7832" y="1134564"/>
                </a:lnTo>
                <a:lnTo>
                  <a:pt x="13843" y="1088124"/>
                </a:lnTo>
                <a:lnTo>
                  <a:pt x="21501" y="1042220"/>
                </a:lnTo>
                <a:lnTo>
                  <a:pt x="30777" y="996885"/>
                </a:lnTo>
                <a:lnTo>
                  <a:pt x="41639" y="952149"/>
                </a:lnTo>
                <a:lnTo>
                  <a:pt x="54057" y="908043"/>
                </a:lnTo>
                <a:lnTo>
                  <a:pt x="68000" y="864597"/>
                </a:lnTo>
                <a:lnTo>
                  <a:pt x="83437" y="821843"/>
                </a:lnTo>
                <a:lnTo>
                  <a:pt x="100336" y="779811"/>
                </a:lnTo>
                <a:lnTo>
                  <a:pt x="118668" y="738533"/>
                </a:lnTo>
                <a:lnTo>
                  <a:pt x="138401" y="698039"/>
                </a:lnTo>
                <a:lnTo>
                  <a:pt x="159505" y="658359"/>
                </a:lnTo>
                <a:lnTo>
                  <a:pt x="181948" y="619526"/>
                </a:lnTo>
                <a:lnTo>
                  <a:pt x="205699" y="581569"/>
                </a:lnTo>
                <a:lnTo>
                  <a:pt x="230729" y="544519"/>
                </a:lnTo>
                <a:lnTo>
                  <a:pt x="257006" y="508408"/>
                </a:lnTo>
                <a:lnTo>
                  <a:pt x="284499" y="473267"/>
                </a:lnTo>
                <a:lnTo>
                  <a:pt x="313177" y="439125"/>
                </a:lnTo>
                <a:lnTo>
                  <a:pt x="343009" y="406014"/>
                </a:lnTo>
                <a:lnTo>
                  <a:pt x="373965" y="373966"/>
                </a:lnTo>
                <a:lnTo>
                  <a:pt x="406014" y="343010"/>
                </a:lnTo>
                <a:lnTo>
                  <a:pt x="439125" y="313177"/>
                </a:lnTo>
                <a:lnTo>
                  <a:pt x="473266" y="284499"/>
                </a:lnTo>
                <a:lnTo>
                  <a:pt x="508408" y="257006"/>
                </a:lnTo>
                <a:lnTo>
                  <a:pt x="544519" y="230730"/>
                </a:lnTo>
                <a:lnTo>
                  <a:pt x="581568" y="205700"/>
                </a:lnTo>
                <a:lnTo>
                  <a:pt x="619525" y="181948"/>
                </a:lnTo>
                <a:lnTo>
                  <a:pt x="658359" y="159505"/>
                </a:lnTo>
                <a:lnTo>
                  <a:pt x="698038" y="138402"/>
                </a:lnTo>
                <a:lnTo>
                  <a:pt x="738533" y="118669"/>
                </a:lnTo>
                <a:lnTo>
                  <a:pt x="779811" y="100337"/>
                </a:lnTo>
                <a:lnTo>
                  <a:pt x="821843" y="83437"/>
                </a:lnTo>
                <a:lnTo>
                  <a:pt x="864597" y="68001"/>
                </a:lnTo>
                <a:lnTo>
                  <a:pt x="908043" y="54058"/>
                </a:lnTo>
                <a:lnTo>
                  <a:pt x="952149" y="41640"/>
                </a:lnTo>
                <a:lnTo>
                  <a:pt x="996885" y="30778"/>
                </a:lnTo>
                <a:lnTo>
                  <a:pt x="1042220" y="21502"/>
                </a:lnTo>
                <a:lnTo>
                  <a:pt x="1088124" y="13843"/>
                </a:lnTo>
                <a:lnTo>
                  <a:pt x="1134564" y="7833"/>
                </a:lnTo>
                <a:lnTo>
                  <a:pt x="1181511" y="3502"/>
                </a:lnTo>
                <a:lnTo>
                  <a:pt x="1228933" y="880"/>
                </a:lnTo>
                <a:lnTo>
                  <a:pt x="1276800" y="0"/>
                </a:lnTo>
                <a:lnTo>
                  <a:pt x="1324667" y="880"/>
                </a:lnTo>
                <a:lnTo>
                  <a:pt x="1372089" y="3502"/>
                </a:lnTo>
                <a:lnTo>
                  <a:pt x="1419036" y="7833"/>
                </a:lnTo>
                <a:lnTo>
                  <a:pt x="1465476" y="13843"/>
                </a:lnTo>
                <a:lnTo>
                  <a:pt x="1511379" y="21502"/>
                </a:lnTo>
                <a:lnTo>
                  <a:pt x="1556714" y="30778"/>
                </a:lnTo>
                <a:lnTo>
                  <a:pt x="1601450" y="41640"/>
                </a:lnTo>
                <a:lnTo>
                  <a:pt x="1645557" y="54058"/>
                </a:lnTo>
                <a:lnTo>
                  <a:pt x="1689002" y="68001"/>
                </a:lnTo>
                <a:lnTo>
                  <a:pt x="1731756" y="83437"/>
                </a:lnTo>
                <a:lnTo>
                  <a:pt x="1773788" y="100337"/>
                </a:lnTo>
                <a:lnTo>
                  <a:pt x="1815066" y="118669"/>
                </a:lnTo>
                <a:lnTo>
                  <a:pt x="1855561" y="138402"/>
                </a:lnTo>
                <a:lnTo>
                  <a:pt x="1895240" y="159505"/>
                </a:lnTo>
                <a:lnTo>
                  <a:pt x="1934074" y="181948"/>
                </a:lnTo>
                <a:lnTo>
                  <a:pt x="1972031" y="205700"/>
                </a:lnTo>
                <a:lnTo>
                  <a:pt x="2009080" y="230730"/>
                </a:lnTo>
                <a:lnTo>
                  <a:pt x="2045191" y="257006"/>
                </a:lnTo>
                <a:lnTo>
                  <a:pt x="2080333" y="284499"/>
                </a:lnTo>
                <a:lnTo>
                  <a:pt x="2114474" y="313177"/>
                </a:lnTo>
                <a:lnTo>
                  <a:pt x="2147585" y="343010"/>
                </a:lnTo>
                <a:lnTo>
                  <a:pt x="2179633" y="373966"/>
                </a:lnTo>
                <a:lnTo>
                  <a:pt x="2210589" y="406014"/>
                </a:lnTo>
                <a:lnTo>
                  <a:pt x="2240422" y="439125"/>
                </a:lnTo>
                <a:lnTo>
                  <a:pt x="2269100" y="473267"/>
                </a:lnTo>
                <a:lnTo>
                  <a:pt x="2296593" y="508408"/>
                </a:lnTo>
                <a:lnTo>
                  <a:pt x="2322869" y="544519"/>
                </a:lnTo>
                <a:lnTo>
                  <a:pt x="2347899" y="581569"/>
                </a:lnTo>
                <a:lnTo>
                  <a:pt x="2371651" y="619526"/>
                </a:lnTo>
                <a:lnTo>
                  <a:pt x="2394094" y="658359"/>
                </a:lnTo>
                <a:lnTo>
                  <a:pt x="2415197" y="698039"/>
                </a:lnTo>
                <a:lnTo>
                  <a:pt x="2434930" y="738533"/>
                </a:lnTo>
                <a:lnTo>
                  <a:pt x="2453262" y="779811"/>
                </a:lnTo>
                <a:lnTo>
                  <a:pt x="2457784" y="791058"/>
                </a:lnTo>
                <a:lnTo>
                  <a:pt x="2457784" y="1668223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798277" y="971578"/>
            <a:ext cx="1829435" cy="152400"/>
            <a:chOff x="15798277" y="971578"/>
            <a:chExt cx="1829435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15798277" y="1047749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2109" y="990599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7107017" y="7799692"/>
            <a:ext cx="1181100" cy="2096135"/>
          </a:xfrm>
          <a:custGeom>
            <a:avLst/>
            <a:gdLst/>
            <a:ahLst/>
            <a:cxnLst/>
            <a:rect l="l" t="t" r="r" b="b"/>
            <a:pathLst>
              <a:path w="1181100" h="2096134">
                <a:moveTo>
                  <a:pt x="1095910" y="1078"/>
                </a:moveTo>
                <a:lnTo>
                  <a:pt x="999973" y="1078"/>
                </a:lnTo>
                <a:lnTo>
                  <a:pt x="1047941" y="0"/>
                </a:lnTo>
                <a:lnTo>
                  <a:pt x="1095910" y="1078"/>
                </a:lnTo>
                <a:close/>
              </a:path>
              <a:path w="1181100" h="2096134">
                <a:moveTo>
                  <a:pt x="1047967" y="2095884"/>
                </a:moveTo>
                <a:lnTo>
                  <a:pt x="999973" y="2094807"/>
                </a:lnTo>
                <a:lnTo>
                  <a:pt x="952558" y="2091602"/>
                </a:lnTo>
                <a:lnTo>
                  <a:pt x="905742" y="2086319"/>
                </a:lnTo>
                <a:lnTo>
                  <a:pt x="859573" y="2079001"/>
                </a:lnTo>
                <a:lnTo>
                  <a:pt x="814096" y="2069697"/>
                </a:lnTo>
                <a:lnTo>
                  <a:pt x="769357" y="2058451"/>
                </a:lnTo>
                <a:lnTo>
                  <a:pt x="725404" y="2045311"/>
                </a:lnTo>
                <a:lnTo>
                  <a:pt x="682281" y="2030323"/>
                </a:lnTo>
                <a:lnTo>
                  <a:pt x="640036" y="2013532"/>
                </a:lnTo>
                <a:lnTo>
                  <a:pt x="598714" y="1994986"/>
                </a:lnTo>
                <a:lnTo>
                  <a:pt x="558362" y="1974730"/>
                </a:lnTo>
                <a:lnTo>
                  <a:pt x="519026" y="1952810"/>
                </a:lnTo>
                <a:lnTo>
                  <a:pt x="480752" y="1929273"/>
                </a:lnTo>
                <a:lnTo>
                  <a:pt x="443586" y="1904165"/>
                </a:lnTo>
                <a:lnTo>
                  <a:pt x="407576" y="1877533"/>
                </a:lnTo>
                <a:lnTo>
                  <a:pt x="372766" y="1849422"/>
                </a:lnTo>
                <a:lnTo>
                  <a:pt x="339204" y="1819879"/>
                </a:lnTo>
                <a:lnTo>
                  <a:pt x="306935" y="1788950"/>
                </a:lnTo>
                <a:lnTo>
                  <a:pt x="276006" y="1756681"/>
                </a:lnTo>
                <a:lnTo>
                  <a:pt x="246463" y="1723118"/>
                </a:lnTo>
                <a:lnTo>
                  <a:pt x="218352" y="1688309"/>
                </a:lnTo>
                <a:lnTo>
                  <a:pt x="191719" y="1652298"/>
                </a:lnTo>
                <a:lnTo>
                  <a:pt x="166611" y="1615133"/>
                </a:lnTo>
                <a:lnTo>
                  <a:pt x="143075" y="1576859"/>
                </a:lnTo>
                <a:lnTo>
                  <a:pt x="121155" y="1537523"/>
                </a:lnTo>
                <a:lnTo>
                  <a:pt x="100899" y="1497171"/>
                </a:lnTo>
                <a:lnTo>
                  <a:pt x="82352" y="1455849"/>
                </a:lnTo>
                <a:lnTo>
                  <a:pt x="65562" y="1413603"/>
                </a:lnTo>
                <a:lnTo>
                  <a:pt x="50573" y="1370481"/>
                </a:lnTo>
                <a:lnTo>
                  <a:pt x="37433" y="1326527"/>
                </a:lnTo>
                <a:lnTo>
                  <a:pt x="26188" y="1281788"/>
                </a:lnTo>
                <a:lnTo>
                  <a:pt x="16883" y="1236311"/>
                </a:lnTo>
                <a:lnTo>
                  <a:pt x="9566" y="1190142"/>
                </a:lnTo>
                <a:lnTo>
                  <a:pt x="4282" y="1143326"/>
                </a:lnTo>
                <a:lnTo>
                  <a:pt x="1078" y="1095911"/>
                </a:lnTo>
                <a:lnTo>
                  <a:pt x="0" y="1047942"/>
                </a:lnTo>
                <a:lnTo>
                  <a:pt x="1078" y="999973"/>
                </a:lnTo>
                <a:lnTo>
                  <a:pt x="4282" y="952558"/>
                </a:lnTo>
                <a:lnTo>
                  <a:pt x="9566" y="905742"/>
                </a:lnTo>
                <a:lnTo>
                  <a:pt x="16883" y="859573"/>
                </a:lnTo>
                <a:lnTo>
                  <a:pt x="26188" y="814096"/>
                </a:lnTo>
                <a:lnTo>
                  <a:pt x="37433" y="769357"/>
                </a:lnTo>
                <a:lnTo>
                  <a:pt x="50573" y="725404"/>
                </a:lnTo>
                <a:lnTo>
                  <a:pt x="65562" y="682281"/>
                </a:lnTo>
                <a:lnTo>
                  <a:pt x="82352" y="640036"/>
                </a:lnTo>
                <a:lnTo>
                  <a:pt x="100899" y="598714"/>
                </a:lnTo>
                <a:lnTo>
                  <a:pt x="121155" y="558361"/>
                </a:lnTo>
                <a:lnTo>
                  <a:pt x="143075" y="519025"/>
                </a:lnTo>
                <a:lnTo>
                  <a:pt x="166611" y="480752"/>
                </a:lnTo>
                <a:lnTo>
                  <a:pt x="191719" y="443586"/>
                </a:lnTo>
                <a:lnTo>
                  <a:pt x="218352" y="407576"/>
                </a:lnTo>
                <a:lnTo>
                  <a:pt x="246463" y="372766"/>
                </a:lnTo>
                <a:lnTo>
                  <a:pt x="276006" y="339204"/>
                </a:lnTo>
                <a:lnTo>
                  <a:pt x="306935" y="306935"/>
                </a:lnTo>
                <a:lnTo>
                  <a:pt x="339204" y="276006"/>
                </a:lnTo>
                <a:lnTo>
                  <a:pt x="372766" y="246462"/>
                </a:lnTo>
                <a:lnTo>
                  <a:pt x="407576" y="218351"/>
                </a:lnTo>
                <a:lnTo>
                  <a:pt x="443586" y="191719"/>
                </a:lnTo>
                <a:lnTo>
                  <a:pt x="480752" y="166611"/>
                </a:lnTo>
                <a:lnTo>
                  <a:pt x="519026" y="143074"/>
                </a:lnTo>
                <a:lnTo>
                  <a:pt x="558362" y="121155"/>
                </a:lnTo>
                <a:lnTo>
                  <a:pt x="598714" y="100899"/>
                </a:lnTo>
                <a:lnTo>
                  <a:pt x="640036" y="82352"/>
                </a:lnTo>
                <a:lnTo>
                  <a:pt x="682281" y="65561"/>
                </a:lnTo>
                <a:lnTo>
                  <a:pt x="725404" y="50573"/>
                </a:lnTo>
                <a:lnTo>
                  <a:pt x="769357" y="37433"/>
                </a:lnTo>
                <a:lnTo>
                  <a:pt x="814096" y="26188"/>
                </a:lnTo>
                <a:lnTo>
                  <a:pt x="859573" y="16883"/>
                </a:lnTo>
                <a:lnTo>
                  <a:pt x="905742" y="9566"/>
                </a:lnTo>
                <a:lnTo>
                  <a:pt x="952558" y="4282"/>
                </a:lnTo>
                <a:lnTo>
                  <a:pt x="999973" y="1078"/>
                </a:lnTo>
                <a:lnTo>
                  <a:pt x="1095910" y="1078"/>
                </a:lnTo>
                <a:lnTo>
                  <a:pt x="1143326" y="4282"/>
                </a:lnTo>
                <a:lnTo>
                  <a:pt x="1180983" y="8532"/>
                </a:lnTo>
                <a:lnTo>
                  <a:pt x="1180983" y="2087352"/>
                </a:lnTo>
                <a:lnTo>
                  <a:pt x="1143326" y="2091602"/>
                </a:lnTo>
                <a:lnTo>
                  <a:pt x="1095910" y="2094807"/>
                </a:lnTo>
                <a:lnTo>
                  <a:pt x="1047967" y="2095884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9965" y="6144526"/>
            <a:ext cx="10648949" cy="20764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486" rIns="0" bIns="0" rtlCol="0" vert="horz">
            <a:spAutoFit/>
          </a:bodyPr>
          <a:lstStyle/>
          <a:p>
            <a:pPr marL="1549400">
              <a:lnSpc>
                <a:spcPct val="100000"/>
              </a:lnSpc>
              <a:spcBef>
                <a:spcPts val="100"/>
              </a:spcBef>
            </a:pPr>
            <a:r>
              <a:rPr dirty="0" spc="-145">
                <a:latin typeface="Century Gothic"/>
                <a:cs typeface="Century Gothic"/>
              </a:rPr>
              <a:t>Python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835">
                <a:latin typeface="Century Gothic"/>
                <a:cs typeface="Century Gothic"/>
              </a:rPr>
              <a:t>-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-355">
                <a:latin typeface="Century Gothic"/>
                <a:cs typeface="Century Gothic"/>
              </a:rPr>
              <a:t>Access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375">
                <a:latin typeface="Century Gothic"/>
                <a:cs typeface="Century Gothic"/>
              </a:rPr>
              <a:t>List</a:t>
            </a:r>
            <a:r>
              <a:rPr dirty="0" spc="-1115">
                <a:latin typeface="Century Gothic"/>
                <a:cs typeface="Century Gothic"/>
              </a:rPr>
              <a:t> </a:t>
            </a:r>
            <a:r>
              <a:rPr dirty="0" spc="-10">
                <a:latin typeface="Century Gothic"/>
                <a:cs typeface="Century Gothic"/>
              </a:rPr>
              <a:t>Items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913234" y="3761738"/>
            <a:ext cx="8107045" cy="183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65">
                <a:latin typeface="Arial Black"/>
                <a:cs typeface="Arial Black"/>
              </a:rPr>
              <a:t>Negative</a:t>
            </a:r>
            <a:r>
              <a:rPr dirty="0" sz="5200" spc="-490">
                <a:latin typeface="Arial Black"/>
                <a:cs typeface="Arial Black"/>
              </a:rPr>
              <a:t> </a:t>
            </a:r>
            <a:r>
              <a:rPr dirty="0" sz="5200" spc="-385">
                <a:latin typeface="Arial Black"/>
                <a:cs typeface="Arial Black"/>
              </a:rPr>
              <a:t>Indexing</a:t>
            </a:r>
            <a:endParaRPr sz="5200">
              <a:latin typeface="Arial Black"/>
              <a:cs typeface="Arial Black"/>
            </a:endParaRPr>
          </a:p>
          <a:p>
            <a:pPr marL="114935">
              <a:lnSpc>
                <a:spcPct val="100000"/>
              </a:lnSpc>
              <a:spcBef>
                <a:spcPts val="1689"/>
              </a:spcBef>
            </a:pP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Negative</a:t>
            </a:r>
            <a:r>
              <a:rPr dirty="0" sz="2200" spc="8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indexing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5">
                <a:solidFill>
                  <a:srgbClr val="2A2A29"/>
                </a:solidFill>
                <a:latin typeface="Calibri"/>
                <a:cs typeface="Calibri"/>
              </a:rPr>
              <a:t>means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start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from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end</a:t>
            </a:r>
            <a:endParaRPr sz="2200">
              <a:latin typeface="Calibri"/>
              <a:cs typeface="Calibri"/>
            </a:endParaRPr>
          </a:p>
          <a:p>
            <a:pPr marL="114935">
              <a:lnSpc>
                <a:spcPct val="100000"/>
              </a:lnSpc>
              <a:spcBef>
                <a:spcPts val="1035"/>
              </a:spcBef>
            </a:pPr>
            <a:r>
              <a:rPr dirty="0" sz="2200" spc="445">
                <a:solidFill>
                  <a:srgbClr val="FF3131"/>
                </a:solidFill>
                <a:latin typeface="Calibri"/>
                <a:cs typeface="Calibri"/>
              </a:rPr>
              <a:t>-</a:t>
            </a:r>
            <a:r>
              <a:rPr dirty="0" sz="2200" spc="-459">
                <a:solidFill>
                  <a:srgbClr val="FF3131"/>
                </a:solidFill>
                <a:latin typeface="Calibri"/>
                <a:cs typeface="Calibri"/>
              </a:rPr>
              <a:t>1</a:t>
            </a:r>
            <a:r>
              <a:rPr dirty="0" sz="2200" spc="85">
                <a:solidFill>
                  <a:srgbClr val="FF3131"/>
                </a:solidFill>
                <a:latin typeface="Calibri"/>
                <a:cs typeface="Calibri"/>
              </a:rPr>
              <a:t> 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refers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last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60">
                <a:solidFill>
                  <a:srgbClr val="2A2A29"/>
                </a:solidFill>
                <a:latin typeface="Calibri"/>
                <a:cs typeface="Calibri"/>
              </a:rPr>
              <a:t>item,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445">
                <a:solidFill>
                  <a:srgbClr val="FF3131"/>
                </a:solidFill>
                <a:latin typeface="Calibri"/>
                <a:cs typeface="Calibri"/>
              </a:rPr>
              <a:t>-</a:t>
            </a:r>
            <a:r>
              <a:rPr dirty="0" sz="2200" spc="130">
                <a:solidFill>
                  <a:srgbClr val="FF3131"/>
                </a:solidFill>
                <a:latin typeface="Calibri"/>
                <a:cs typeface="Calibri"/>
              </a:rPr>
              <a:t>2</a:t>
            </a:r>
            <a:r>
              <a:rPr dirty="0" sz="2200" spc="90">
                <a:solidFill>
                  <a:srgbClr val="FF3131"/>
                </a:solidFill>
                <a:latin typeface="Calibri"/>
                <a:cs typeface="Calibri"/>
              </a:rPr>
              <a:t> 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refers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85">
                <a:solidFill>
                  <a:srgbClr val="2A2A29"/>
                </a:solidFill>
                <a:latin typeface="Calibri"/>
                <a:cs typeface="Calibri"/>
              </a:rPr>
              <a:t>second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last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item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5">
                <a:solidFill>
                  <a:srgbClr val="2A2A29"/>
                </a:solidFill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354367" y="8587266"/>
            <a:ext cx="1934210" cy="1699895"/>
          </a:xfrm>
          <a:custGeom>
            <a:avLst/>
            <a:gdLst/>
            <a:ahLst/>
            <a:cxnLst/>
            <a:rect l="l" t="t" r="r" b="b"/>
            <a:pathLst>
              <a:path w="1934209" h="1699895">
                <a:moveTo>
                  <a:pt x="1933631" y="1699733"/>
                </a:moveTo>
                <a:lnTo>
                  <a:pt x="71875" y="1699733"/>
                </a:lnTo>
                <a:lnTo>
                  <a:pt x="54058" y="1645557"/>
                </a:lnTo>
                <a:lnTo>
                  <a:pt x="41640" y="1601450"/>
                </a:lnTo>
                <a:lnTo>
                  <a:pt x="30778" y="1556714"/>
                </a:lnTo>
                <a:lnTo>
                  <a:pt x="21502" y="1511379"/>
                </a:lnTo>
                <a:lnTo>
                  <a:pt x="13843" y="1465476"/>
                </a:lnTo>
                <a:lnTo>
                  <a:pt x="7833" y="1419036"/>
                </a:lnTo>
                <a:lnTo>
                  <a:pt x="3502" y="1372089"/>
                </a:lnTo>
                <a:lnTo>
                  <a:pt x="880" y="1324667"/>
                </a:lnTo>
                <a:lnTo>
                  <a:pt x="0" y="1276800"/>
                </a:lnTo>
                <a:lnTo>
                  <a:pt x="880" y="1228933"/>
                </a:lnTo>
                <a:lnTo>
                  <a:pt x="3502" y="1181511"/>
                </a:lnTo>
                <a:lnTo>
                  <a:pt x="7833" y="1134564"/>
                </a:lnTo>
                <a:lnTo>
                  <a:pt x="13843" y="1088124"/>
                </a:lnTo>
                <a:lnTo>
                  <a:pt x="21502" y="1042220"/>
                </a:lnTo>
                <a:lnTo>
                  <a:pt x="30778" y="996885"/>
                </a:lnTo>
                <a:lnTo>
                  <a:pt x="41640" y="952149"/>
                </a:lnTo>
                <a:lnTo>
                  <a:pt x="54058" y="908043"/>
                </a:lnTo>
                <a:lnTo>
                  <a:pt x="68001" y="864597"/>
                </a:lnTo>
                <a:lnTo>
                  <a:pt x="83437" y="821843"/>
                </a:lnTo>
                <a:lnTo>
                  <a:pt x="100337" y="779811"/>
                </a:lnTo>
                <a:lnTo>
                  <a:pt x="118669" y="738533"/>
                </a:lnTo>
                <a:lnTo>
                  <a:pt x="138402" y="698039"/>
                </a:lnTo>
                <a:lnTo>
                  <a:pt x="159505" y="658359"/>
                </a:lnTo>
                <a:lnTo>
                  <a:pt x="181948" y="619526"/>
                </a:lnTo>
                <a:lnTo>
                  <a:pt x="205700" y="581569"/>
                </a:lnTo>
                <a:lnTo>
                  <a:pt x="230730" y="544519"/>
                </a:lnTo>
                <a:lnTo>
                  <a:pt x="257006" y="508408"/>
                </a:lnTo>
                <a:lnTo>
                  <a:pt x="284499" y="473267"/>
                </a:lnTo>
                <a:lnTo>
                  <a:pt x="313177" y="439125"/>
                </a:lnTo>
                <a:lnTo>
                  <a:pt x="343010" y="406014"/>
                </a:lnTo>
                <a:lnTo>
                  <a:pt x="373966" y="373966"/>
                </a:lnTo>
                <a:lnTo>
                  <a:pt x="406015" y="343010"/>
                </a:lnTo>
                <a:lnTo>
                  <a:pt x="439125" y="313177"/>
                </a:lnTo>
                <a:lnTo>
                  <a:pt x="473267" y="284499"/>
                </a:lnTo>
                <a:lnTo>
                  <a:pt x="508408" y="257006"/>
                </a:lnTo>
                <a:lnTo>
                  <a:pt x="544519" y="230730"/>
                </a:lnTo>
                <a:lnTo>
                  <a:pt x="581569" y="205700"/>
                </a:lnTo>
                <a:lnTo>
                  <a:pt x="619526" y="181948"/>
                </a:lnTo>
                <a:lnTo>
                  <a:pt x="658359" y="159505"/>
                </a:lnTo>
                <a:lnTo>
                  <a:pt x="698039" y="138402"/>
                </a:lnTo>
                <a:lnTo>
                  <a:pt x="738533" y="118669"/>
                </a:lnTo>
                <a:lnTo>
                  <a:pt x="779812" y="100337"/>
                </a:lnTo>
                <a:lnTo>
                  <a:pt x="821844" y="83437"/>
                </a:lnTo>
                <a:lnTo>
                  <a:pt x="864598" y="68001"/>
                </a:lnTo>
                <a:lnTo>
                  <a:pt x="908043" y="54058"/>
                </a:lnTo>
                <a:lnTo>
                  <a:pt x="952150" y="41640"/>
                </a:lnTo>
                <a:lnTo>
                  <a:pt x="996886" y="30778"/>
                </a:lnTo>
                <a:lnTo>
                  <a:pt x="1042221" y="21502"/>
                </a:lnTo>
                <a:lnTo>
                  <a:pt x="1088124" y="13843"/>
                </a:lnTo>
                <a:lnTo>
                  <a:pt x="1134565" y="7833"/>
                </a:lnTo>
                <a:lnTo>
                  <a:pt x="1181511" y="3502"/>
                </a:lnTo>
                <a:lnTo>
                  <a:pt x="1228934" y="880"/>
                </a:lnTo>
                <a:lnTo>
                  <a:pt x="1276801" y="0"/>
                </a:lnTo>
                <a:lnTo>
                  <a:pt x="1324667" y="880"/>
                </a:lnTo>
                <a:lnTo>
                  <a:pt x="1372090" y="3502"/>
                </a:lnTo>
                <a:lnTo>
                  <a:pt x="1419036" y="7833"/>
                </a:lnTo>
                <a:lnTo>
                  <a:pt x="1465477" y="13843"/>
                </a:lnTo>
                <a:lnTo>
                  <a:pt x="1511380" y="21502"/>
                </a:lnTo>
                <a:lnTo>
                  <a:pt x="1556715" y="30778"/>
                </a:lnTo>
                <a:lnTo>
                  <a:pt x="1601451" y="41640"/>
                </a:lnTo>
                <a:lnTo>
                  <a:pt x="1645557" y="54058"/>
                </a:lnTo>
                <a:lnTo>
                  <a:pt x="1689003" y="68001"/>
                </a:lnTo>
                <a:lnTo>
                  <a:pt x="1731757" y="83437"/>
                </a:lnTo>
                <a:lnTo>
                  <a:pt x="1773788" y="100337"/>
                </a:lnTo>
                <a:lnTo>
                  <a:pt x="1815067" y="118669"/>
                </a:lnTo>
                <a:lnTo>
                  <a:pt x="1855561" y="138402"/>
                </a:lnTo>
                <a:lnTo>
                  <a:pt x="1895241" y="159505"/>
                </a:lnTo>
                <a:lnTo>
                  <a:pt x="1933631" y="181692"/>
                </a:lnTo>
                <a:lnTo>
                  <a:pt x="1933631" y="1699733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798277" y="971581"/>
            <a:ext cx="1829435" cy="152400"/>
            <a:chOff x="15798277" y="971581"/>
            <a:chExt cx="1829435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15798277" y="1047752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2109" y="990602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054407" y="2"/>
            <a:ext cx="2044700" cy="816610"/>
          </a:xfrm>
          <a:custGeom>
            <a:avLst/>
            <a:gdLst/>
            <a:ahLst/>
            <a:cxnLst/>
            <a:rect l="l" t="t" r="r" b="b"/>
            <a:pathLst>
              <a:path w="2044700" h="816610">
                <a:moveTo>
                  <a:pt x="1022233" y="816445"/>
                </a:moveTo>
                <a:lnTo>
                  <a:pt x="974266" y="815367"/>
                </a:lnTo>
                <a:lnTo>
                  <a:pt x="926850" y="812162"/>
                </a:lnTo>
                <a:lnTo>
                  <a:pt x="880035" y="806879"/>
                </a:lnTo>
                <a:lnTo>
                  <a:pt x="833866" y="799561"/>
                </a:lnTo>
                <a:lnTo>
                  <a:pt x="788388" y="790257"/>
                </a:lnTo>
                <a:lnTo>
                  <a:pt x="743650" y="779012"/>
                </a:lnTo>
                <a:lnTo>
                  <a:pt x="699696" y="765872"/>
                </a:lnTo>
                <a:lnTo>
                  <a:pt x="656573" y="750883"/>
                </a:lnTo>
                <a:lnTo>
                  <a:pt x="614328" y="734093"/>
                </a:lnTo>
                <a:lnTo>
                  <a:pt x="573006" y="715546"/>
                </a:lnTo>
                <a:lnTo>
                  <a:pt x="532654" y="695290"/>
                </a:lnTo>
                <a:lnTo>
                  <a:pt x="493318" y="673370"/>
                </a:lnTo>
                <a:lnTo>
                  <a:pt x="455044" y="649833"/>
                </a:lnTo>
                <a:lnTo>
                  <a:pt x="417879" y="624726"/>
                </a:lnTo>
                <a:lnTo>
                  <a:pt x="381868" y="598093"/>
                </a:lnTo>
                <a:lnTo>
                  <a:pt x="347058" y="569982"/>
                </a:lnTo>
                <a:lnTo>
                  <a:pt x="313496" y="540439"/>
                </a:lnTo>
                <a:lnTo>
                  <a:pt x="281227" y="509510"/>
                </a:lnTo>
                <a:lnTo>
                  <a:pt x="250298" y="477241"/>
                </a:lnTo>
                <a:lnTo>
                  <a:pt x="220755" y="443679"/>
                </a:lnTo>
                <a:lnTo>
                  <a:pt x="192644" y="408869"/>
                </a:lnTo>
                <a:lnTo>
                  <a:pt x="166011" y="372858"/>
                </a:lnTo>
                <a:lnTo>
                  <a:pt x="140904" y="335693"/>
                </a:lnTo>
                <a:lnTo>
                  <a:pt x="117367" y="297419"/>
                </a:lnTo>
                <a:lnTo>
                  <a:pt x="95447" y="258083"/>
                </a:lnTo>
                <a:lnTo>
                  <a:pt x="75191" y="217731"/>
                </a:lnTo>
                <a:lnTo>
                  <a:pt x="56644" y="176409"/>
                </a:lnTo>
                <a:lnTo>
                  <a:pt x="39854" y="134164"/>
                </a:lnTo>
                <a:lnTo>
                  <a:pt x="24865" y="91041"/>
                </a:lnTo>
                <a:lnTo>
                  <a:pt x="11725" y="47087"/>
                </a:lnTo>
                <a:lnTo>
                  <a:pt x="0" y="0"/>
                </a:lnTo>
                <a:lnTo>
                  <a:pt x="2044470" y="0"/>
                </a:lnTo>
                <a:lnTo>
                  <a:pt x="2032744" y="47087"/>
                </a:lnTo>
                <a:lnTo>
                  <a:pt x="2019604" y="91041"/>
                </a:lnTo>
                <a:lnTo>
                  <a:pt x="2004615" y="134164"/>
                </a:lnTo>
                <a:lnTo>
                  <a:pt x="1987825" y="176409"/>
                </a:lnTo>
                <a:lnTo>
                  <a:pt x="1969278" y="217731"/>
                </a:lnTo>
                <a:lnTo>
                  <a:pt x="1949022" y="258083"/>
                </a:lnTo>
                <a:lnTo>
                  <a:pt x="1927102" y="297419"/>
                </a:lnTo>
                <a:lnTo>
                  <a:pt x="1903566" y="335693"/>
                </a:lnTo>
                <a:lnTo>
                  <a:pt x="1878458" y="372858"/>
                </a:lnTo>
                <a:lnTo>
                  <a:pt x="1851825" y="408869"/>
                </a:lnTo>
                <a:lnTo>
                  <a:pt x="1823714" y="443679"/>
                </a:lnTo>
                <a:lnTo>
                  <a:pt x="1794171" y="477241"/>
                </a:lnTo>
                <a:lnTo>
                  <a:pt x="1763242" y="509510"/>
                </a:lnTo>
                <a:lnTo>
                  <a:pt x="1730973" y="540439"/>
                </a:lnTo>
                <a:lnTo>
                  <a:pt x="1697411" y="569982"/>
                </a:lnTo>
                <a:lnTo>
                  <a:pt x="1662601" y="598093"/>
                </a:lnTo>
                <a:lnTo>
                  <a:pt x="1626590" y="624726"/>
                </a:lnTo>
                <a:lnTo>
                  <a:pt x="1589425" y="649833"/>
                </a:lnTo>
                <a:lnTo>
                  <a:pt x="1551151" y="673370"/>
                </a:lnTo>
                <a:lnTo>
                  <a:pt x="1511815" y="695290"/>
                </a:lnTo>
                <a:lnTo>
                  <a:pt x="1471463" y="715546"/>
                </a:lnTo>
                <a:lnTo>
                  <a:pt x="1430141" y="734093"/>
                </a:lnTo>
                <a:lnTo>
                  <a:pt x="1387896" y="750883"/>
                </a:lnTo>
                <a:lnTo>
                  <a:pt x="1344773" y="765872"/>
                </a:lnTo>
                <a:lnTo>
                  <a:pt x="1300819" y="779012"/>
                </a:lnTo>
                <a:lnTo>
                  <a:pt x="1256081" y="790257"/>
                </a:lnTo>
                <a:lnTo>
                  <a:pt x="1210604" y="799561"/>
                </a:lnTo>
                <a:lnTo>
                  <a:pt x="1164434" y="806879"/>
                </a:lnTo>
                <a:lnTo>
                  <a:pt x="1117619" y="812162"/>
                </a:lnTo>
                <a:lnTo>
                  <a:pt x="1070203" y="815367"/>
                </a:lnTo>
                <a:lnTo>
                  <a:pt x="1022233" y="816445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6235" y="6053828"/>
            <a:ext cx="10648949" cy="215264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8224" y="8492611"/>
            <a:ext cx="10125074" cy="7619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5019" y="9455904"/>
            <a:ext cx="5581649" cy="4571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489" rIns="0" bIns="0" rtlCol="0" vert="horz">
            <a:spAutoFit/>
          </a:bodyPr>
          <a:lstStyle/>
          <a:p>
            <a:pPr marL="1549400">
              <a:lnSpc>
                <a:spcPct val="100000"/>
              </a:lnSpc>
              <a:spcBef>
                <a:spcPts val="100"/>
              </a:spcBef>
            </a:pPr>
            <a:r>
              <a:rPr dirty="0" spc="-145">
                <a:latin typeface="Century Gothic"/>
                <a:cs typeface="Century Gothic"/>
              </a:rPr>
              <a:t>Python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835">
                <a:latin typeface="Century Gothic"/>
                <a:cs typeface="Century Gothic"/>
              </a:rPr>
              <a:t>-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-355">
                <a:latin typeface="Century Gothic"/>
                <a:cs typeface="Century Gothic"/>
              </a:rPr>
              <a:t>Access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375">
                <a:latin typeface="Century Gothic"/>
                <a:cs typeface="Century Gothic"/>
              </a:rPr>
              <a:t>List</a:t>
            </a:r>
            <a:r>
              <a:rPr dirty="0" spc="-1115">
                <a:latin typeface="Century Gothic"/>
                <a:cs typeface="Century Gothic"/>
              </a:rPr>
              <a:t> </a:t>
            </a:r>
            <a:r>
              <a:rPr dirty="0" spc="-10">
                <a:latin typeface="Century Gothic"/>
                <a:cs typeface="Century Gothic"/>
              </a:rPr>
              <a:t>Items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794436" y="3679249"/>
            <a:ext cx="12534900" cy="197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480">
                <a:latin typeface="Arial Black"/>
                <a:cs typeface="Arial Black"/>
              </a:rPr>
              <a:t>Range</a:t>
            </a:r>
            <a:r>
              <a:rPr dirty="0" sz="5200" spc="-505">
                <a:latin typeface="Arial Black"/>
                <a:cs typeface="Arial Black"/>
              </a:rPr>
              <a:t> </a:t>
            </a:r>
            <a:r>
              <a:rPr dirty="0" sz="5200" spc="-140">
                <a:latin typeface="Arial Black"/>
                <a:cs typeface="Arial Black"/>
              </a:rPr>
              <a:t>of</a:t>
            </a:r>
            <a:r>
              <a:rPr dirty="0" sz="5200" spc="-500">
                <a:latin typeface="Arial Black"/>
                <a:cs typeface="Arial Black"/>
              </a:rPr>
              <a:t> </a:t>
            </a:r>
            <a:r>
              <a:rPr dirty="0" sz="5200" spc="-440">
                <a:latin typeface="Arial Black"/>
                <a:cs typeface="Arial Black"/>
              </a:rPr>
              <a:t>Indexes</a:t>
            </a:r>
            <a:endParaRPr sz="5200">
              <a:latin typeface="Arial Black"/>
              <a:cs typeface="Arial Black"/>
            </a:endParaRPr>
          </a:p>
          <a:p>
            <a:pPr marL="641985" marR="5080">
              <a:lnSpc>
                <a:spcPct val="139200"/>
              </a:lnSpc>
              <a:spcBef>
                <a:spcPts val="1735"/>
              </a:spcBef>
            </a:pPr>
            <a:r>
              <a:rPr dirty="0" sz="2200" spc="135">
                <a:solidFill>
                  <a:srgbClr val="2A2A29"/>
                </a:solidFill>
                <a:latin typeface="Calibri"/>
                <a:cs typeface="Calibri"/>
              </a:rPr>
              <a:t>You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75">
                <a:solidFill>
                  <a:srgbClr val="2A2A29"/>
                </a:solidFill>
                <a:latin typeface="Calibri"/>
                <a:cs typeface="Calibri"/>
              </a:rPr>
              <a:t>can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70">
                <a:solidFill>
                  <a:srgbClr val="2A2A29"/>
                </a:solidFill>
                <a:latin typeface="Calibri"/>
                <a:cs typeface="Calibri"/>
              </a:rPr>
              <a:t>specify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a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range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of </a:t>
            </a:r>
            <a:r>
              <a:rPr dirty="0" sz="2200" spc="135">
                <a:solidFill>
                  <a:srgbClr val="2A2A29"/>
                </a:solidFill>
                <a:latin typeface="Calibri"/>
                <a:cs typeface="Calibri"/>
              </a:rPr>
              <a:t>indexes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215">
                <a:solidFill>
                  <a:srgbClr val="2A2A29"/>
                </a:solidFill>
                <a:latin typeface="Calibri"/>
                <a:cs typeface="Calibri"/>
              </a:rPr>
              <a:t>by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5">
                <a:solidFill>
                  <a:srgbClr val="2A2A29"/>
                </a:solidFill>
                <a:latin typeface="Calibri"/>
                <a:cs typeface="Calibri"/>
              </a:rPr>
              <a:t>specifying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where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start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and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where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end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60">
                <a:solidFill>
                  <a:srgbClr val="2A2A29"/>
                </a:solidFill>
                <a:latin typeface="Calibri"/>
                <a:cs typeface="Calibri"/>
              </a:rPr>
              <a:t>range.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When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5">
                <a:solidFill>
                  <a:srgbClr val="2A2A29"/>
                </a:solidFill>
                <a:latin typeface="Calibri"/>
                <a:cs typeface="Calibri"/>
              </a:rPr>
              <a:t>specifying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a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65">
                <a:solidFill>
                  <a:srgbClr val="2A2A29"/>
                </a:solidFill>
                <a:latin typeface="Calibri"/>
                <a:cs typeface="Calibri"/>
              </a:rPr>
              <a:t>range,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0">
                <a:solidFill>
                  <a:srgbClr val="2A2A29"/>
                </a:solidFill>
                <a:latin typeface="Calibri"/>
                <a:cs typeface="Calibri"/>
              </a:rPr>
              <a:t>return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value </a:t>
            </a:r>
            <a:r>
              <a:rPr dirty="0" sz="2200">
                <a:solidFill>
                  <a:srgbClr val="2A2A29"/>
                </a:solidFill>
                <a:latin typeface="Calibri"/>
                <a:cs typeface="Calibri"/>
              </a:rPr>
              <a:t>will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80">
                <a:solidFill>
                  <a:srgbClr val="2A2A29"/>
                </a:solidFill>
                <a:latin typeface="Calibri"/>
                <a:cs typeface="Calibri"/>
              </a:rPr>
              <a:t>be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a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new </a:t>
            </a:r>
            <a:r>
              <a:rPr dirty="0" sz="2200" spc="80">
                <a:solidFill>
                  <a:srgbClr val="2A2A29"/>
                </a:solidFill>
                <a:latin typeface="Calibri"/>
                <a:cs typeface="Calibri"/>
              </a:rPr>
              <a:t>list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70">
                <a:solidFill>
                  <a:srgbClr val="2A2A29"/>
                </a:solidFill>
                <a:latin typeface="Calibri"/>
                <a:cs typeface="Calibri"/>
              </a:rPr>
              <a:t>with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specified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5">
                <a:solidFill>
                  <a:srgbClr val="2A2A29"/>
                </a:solidFill>
                <a:latin typeface="Calibri"/>
                <a:cs typeface="Calibri"/>
              </a:rPr>
              <a:t>items.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830215" y="8618777"/>
            <a:ext cx="2458085" cy="1668780"/>
          </a:xfrm>
          <a:custGeom>
            <a:avLst/>
            <a:gdLst/>
            <a:ahLst/>
            <a:cxnLst/>
            <a:rect l="l" t="t" r="r" b="b"/>
            <a:pathLst>
              <a:path w="2458084" h="1668779">
                <a:moveTo>
                  <a:pt x="2457784" y="1668222"/>
                </a:moveTo>
                <a:lnTo>
                  <a:pt x="61331" y="1668222"/>
                </a:lnTo>
                <a:lnTo>
                  <a:pt x="54057" y="1645557"/>
                </a:lnTo>
                <a:lnTo>
                  <a:pt x="41639" y="1601450"/>
                </a:lnTo>
                <a:lnTo>
                  <a:pt x="30777" y="1556714"/>
                </a:lnTo>
                <a:lnTo>
                  <a:pt x="21501" y="1511379"/>
                </a:lnTo>
                <a:lnTo>
                  <a:pt x="13843" y="1465476"/>
                </a:lnTo>
                <a:lnTo>
                  <a:pt x="7832" y="1419036"/>
                </a:lnTo>
                <a:lnTo>
                  <a:pt x="3501" y="1372089"/>
                </a:lnTo>
                <a:lnTo>
                  <a:pt x="880" y="1324667"/>
                </a:lnTo>
                <a:lnTo>
                  <a:pt x="0" y="1276831"/>
                </a:lnTo>
                <a:lnTo>
                  <a:pt x="880" y="1228933"/>
                </a:lnTo>
                <a:lnTo>
                  <a:pt x="3501" y="1181511"/>
                </a:lnTo>
                <a:lnTo>
                  <a:pt x="7832" y="1134564"/>
                </a:lnTo>
                <a:lnTo>
                  <a:pt x="13843" y="1088123"/>
                </a:lnTo>
                <a:lnTo>
                  <a:pt x="21501" y="1042220"/>
                </a:lnTo>
                <a:lnTo>
                  <a:pt x="30777" y="996885"/>
                </a:lnTo>
                <a:lnTo>
                  <a:pt x="41639" y="952149"/>
                </a:lnTo>
                <a:lnTo>
                  <a:pt x="54057" y="908043"/>
                </a:lnTo>
                <a:lnTo>
                  <a:pt x="68000" y="864597"/>
                </a:lnTo>
                <a:lnTo>
                  <a:pt x="83437" y="821843"/>
                </a:lnTo>
                <a:lnTo>
                  <a:pt x="100336" y="779811"/>
                </a:lnTo>
                <a:lnTo>
                  <a:pt x="118668" y="738533"/>
                </a:lnTo>
                <a:lnTo>
                  <a:pt x="138401" y="698038"/>
                </a:lnTo>
                <a:lnTo>
                  <a:pt x="159505" y="658359"/>
                </a:lnTo>
                <a:lnTo>
                  <a:pt x="181948" y="619525"/>
                </a:lnTo>
                <a:lnTo>
                  <a:pt x="205699" y="581569"/>
                </a:lnTo>
                <a:lnTo>
                  <a:pt x="230729" y="544519"/>
                </a:lnTo>
                <a:lnTo>
                  <a:pt x="257006" y="508408"/>
                </a:lnTo>
                <a:lnTo>
                  <a:pt x="284499" y="473266"/>
                </a:lnTo>
                <a:lnTo>
                  <a:pt x="313177" y="439125"/>
                </a:lnTo>
                <a:lnTo>
                  <a:pt x="343009" y="406014"/>
                </a:lnTo>
                <a:lnTo>
                  <a:pt x="373965" y="373966"/>
                </a:lnTo>
                <a:lnTo>
                  <a:pt x="406014" y="343009"/>
                </a:lnTo>
                <a:lnTo>
                  <a:pt x="439125" y="313177"/>
                </a:lnTo>
                <a:lnTo>
                  <a:pt x="473266" y="284499"/>
                </a:lnTo>
                <a:lnTo>
                  <a:pt x="508408" y="257006"/>
                </a:lnTo>
                <a:lnTo>
                  <a:pt x="544519" y="230729"/>
                </a:lnTo>
                <a:lnTo>
                  <a:pt x="581568" y="205700"/>
                </a:lnTo>
                <a:lnTo>
                  <a:pt x="619525" y="181948"/>
                </a:lnTo>
                <a:lnTo>
                  <a:pt x="658359" y="159505"/>
                </a:lnTo>
                <a:lnTo>
                  <a:pt x="698038" y="138402"/>
                </a:lnTo>
                <a:lnTo>
                  <a:pt x="738533" y="118668"/>
                </a:lnTo>
                <a:lnTo>
                  <a:pt x="779811" y="100337"/>
                </a:lnTo>
                <a:lnTo>
                  <a:pt x="821843" y="83437"/>
                </a:lnTo>
                <a:lnTo>
                  <a:pt x="864597" y="68001"/>
                </a:lnTo>
                <a:lnTo>
                  <a:pt x="908043" y="54058"/>
                </a:lnTo>
                <a:lnTo>
                  <a:pt x="952149" y="41640"/>
                </a:lnTo>
                <a:lnTo>
                  <a:pt x="996885" y="30778"/>
                </a:lnTo>
                <a:lnTo>
                  <a:pt x="1042220" y="21502"/>
                </a:lnTo>
                <a:lnTo>
                  <a:pt x="1088124" y="13843"/>
                </a:lnTo>
                <a:lnTo>
                  <a:pt x="1134564" y="7833"/>
                </a:lnTo>
                <a:lnTo>
                  <a:pt x="1181511" y="3502"/>
                </a:lnTo>
                <a:lnTo>
                  <a:pt x="1228933" y="880"/>
                </a:lnTo>
                <a:lnTo>
                  <a:pt x="1276800" y="0"/>
                </a:lnTo>
                <a:lnTo>
                  <a:pt x="1324667" y="880"/>
                </a:lnTo>
                <a:lnTo>
                  <a:pt x="1372089" y="3502"/>
                </a:lnTo>
                <a:lnTo>
                  <a:pt x="1419036" y="7833"/>
                </a:lnTo>
                <a:lnTo>
                  <a:pt x="1465476" y="13843"/>
                </a:lnTo>
                <a:lnTo>
                  <a:pt x="1511379" y="21502"/>
                </a:lnTo>
                <a:lnTo>
                  <a:pt x="1556714" y="30778"/>
                </a:lnTo>
                <a:lnTo>
                  <a:pt x="1601450" y="41640"/>
                </a:lnTo>
                <a:lnTo>
                  <a:pt x="1645557" y="54058"/>
                </a:lnTo>
                <a:lnTo>
                  <a:pt x="1689002" y="68001"/>
                </a:lnTo>
                <a:lnTo>
                  <a:pt x="1731756" y="83437"/>
                </a:lnTo>
                <a:lnTo>
                  <a:pt x="1773788" y="100337"/>
                </a:lnTo>
                <a:lnTo>
                  <a:pt x="1815066" y="118668"/>
                </a:lnTo>
                <a:lnTo>
                  <a:pt x="1855561" y="138402"/>
                </a:lnTo>
                <a:lnTo>
                  <a:pt x="1895240" y="159505"/>
                </a:lnTo>
                <a:lnTo>
                  <a:pt x="1934074" y="181948"/>
                </a:lnTo>
                <a:lnTo>
                  <a:pt x="1972031" y="205700"/>
                </a:lnTo>
                <a:lnTo>
                  <a:pt x="2009080" y="230729"/>
                </a:lnTo>
                <a:lnTo>
                  <a:pt x="2045191" y="257006"/>
                </a:lnTo>
                <a:lnTo>
                  <a:pt x="2080333" y="284499"/>
                </a:lnTo>
                <a:lnTo>
                  <a:pt x="2114474" y="313177"/>
                </a:lnTo>
                <a:lnTo>
                  <a:pt x="2147585" y="343009"/>
                </a:lnTo>
                <a:lnTo>
                  <a:pt x="2179633" y="373966"/>
                </a:lnTo>
                <a:lnTo>
                  <a:pt x="2210589" y="406014"/>
                </a:lnTo>
                <a:lnTo>
                  <a:pt x="2240422" y="439125"/>
                </a:lnTo>
                <a:lnTo>
                  <a:pt x="2269100" y="473266"/>
                </a:lnTo>
                <a:lnTo>
                  <a:pt x="2296593" y="508408"/>
                </a:lnTo>
                <a:lnTo>
                  <a:pt x="2322869" y="544519"/>
                </a:lnTo>
                <a:lnTo>
                  <a:pt x="2347899" y="581569"/>
                </a:lnTo>
                <a:lnTo>
                  <a:pt x="2371651" y="619525"/>
                </a:lnTo>
                <a:lnTo>
                  <a:pt x="2394094" y="658359"/>
                </a:lnTo>
                <a:lnTo>
                  <a:pt x="2415197" y="698038"/>
                </a:lnTo>
                <a:lnTo>
                  <a:pt x="2434930" y="738533"/>
                </a:lnTo>
                <a:lnTo>
                  <a:pt x="2453262" y="779811"/>
                </a:lnTo>
                <a:lnTo>
                  <a:pt x="2457784" y="791058"/>
                </a:lnTo>
                <a:lnTo>
                  <a:pt x="2457784" y="1668222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798277" y="971578"/>
            <a:ext cx="1829435" cy="152400"/>
            <a:chOff x="15798277" y="971578"/>
            <a:chExt cx="1829435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15798277" y="1047749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2109" y="990599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7107017" y="7799692"/>
            <a:ext cx="1181100" cy="2096135"/>
          </a:xfrm>
          <a:custGeom>
            <a:avLst/>
            <a:gdLst/>
            <a:ahLst/>
            <a:cxnLst/>
            <a:rect l="l" t="t" r="r" b="b"/>
            <a:pathLst>
              <a:path w="1181100" h="2096134">
                <a:moveTo>
                  <a:pt x="1047968" y="2095884"/>
                </a:moveTo>
                <a:lnTo>
                  <a:pt x="999973" y="2094807"/>
                </a:lnTo>
                <a:lnTo>
                  <a:pt x="952558" y="2091602"/>
                </a:lnTo>
                <a:lnTo>
                  <a:pt x="905742" y="2086319"/>
                </a:lnTo>
                <a:lnTo>
                  <a:pt x="859573" y="2079001"/>
                </a:lnTo>
                <a:lnTo>
                  <a:pt x="814096" y="2069697"/>
                </a:lnTo>
                <a:lnTo>
                  <a:pt x="769357" y="2058451"/>
                </a:lnTo>
                <a:lnTo>
                  <a:pt x="725404" y="2045311"/>
                </a:lnTo>
                <a:lnTo>
                  <a:pt x="682281" y="2030323"/>
                </a:lnTo>
                <a:lnTo>
                  <a:pt x="640036" y="2013532"/>
                </a:lnTo>
                <a:lnTo>
                  <a:pt x="598714" y="1994986"/>
                </a:lnTo>
                <a:lnTo>
                  <a:pt x="558362" y="1974730"/>
                </a:lnTo>
                <a:lnTo>
                  <a:pt x="519026" y="1952810"/>
                </a:lnTo>
                <a:lnTo>
                  <a:pt x="480752" y="1929273"/>
                </a:lnTo>
                <a:lnTo>
                  <a:pt x="443586" y="1904165"/>
                </a:lnTo>
                <a:lnTo>
                  <a:pt x="407576" y="1877533"/>
                </a:lnTo>
                <a:lnTo>
                  <a:pt x="372766" y="1849422"/>
                </a:lnTo>
                <a:lnTo>
                  <a:pt x="339204" y="1819879"/>
                </a:lnTo>
                <a:lnTo>
                  <a:pt x="306935" y="1788950"/>
                </a:lnTo>
                <a:lnTo>
                  <a:pt x="276006" y="1756681"/>
                </a:lnTo>
                <a:lnTo>
                  <a:pt x="246463" y="1723118"/>
                </a:lnTo>
                <a:lnTo>
                  <a:pt x="218352" y="1688309"/>
                </a:lnTo>
                <a:lnTo>
                  <a:pt x="191719" y="1652298"/>
                </a:lnTo>
                <a:lnTo>
                  <a:pt x="166611" y="1615133"/>
                </a:lnTo>
                <a:lnTo>
                  <a:pt x="143075" y="1576859"/>
                </a:lnTo>
                <a:lnTo>
                  <a:pt x="121155" y="1537523"/>
                </a:lnTo>
                <a:lnTo>
                  <a:pt x="100899" y="1497171"/>
                </a:lnTo>
                <a:lnTo>
                  <a:pt x="82352" y="1455849"/>
                </a:lnTo>
                <a:lnTo>
                  <a:pt x="65562" y="1413604"/>
                </a:lnTo>
                <a:lnTo>
                  <a:pt x="50573" y="1370481"/>
                </a:lnTo>
                <a:lnTo>
                  <a:pt x="37433" y="1326527"/>
                </a:lnTo>
                <a:lnTo>
                  <a:pt x="26188" y="1281789"/>
                </a:lnTo>
                <a:lnTo>
                  <a:pt x="16883" y="1236311"/>
                </a:lnTo>
                <a:lnTo>
                  <a:pt x="9566" y="1190142"/>
                </a:lnTo>
                <a:lnTo>
                  <a:pt x="4282" y="1143327"/>
                </a:lnTo>
                <a:lnTo>
                  <a:pt x="1078" y="1095911"/>
                </a:lnTo>
                <a:lnTo>
                  <a:pt x="0" y="1047942"/>
                </a:lnTo>
                <a:lnTo>
                  <a:pt x="1078" y="999974"/>
                </a:lnTo>
                <a:lnTo>
                  <a:pt x="4282" y="952558"/>
                </a:lnTo>
                <a:lnTo>
                  <a:pt x="9566" y="905743"/>
                </a:lnTo>
                <a:lnTo>
                  <a:pt x="16883" y="859573"/>
                </a:lnTo>
                <a:lnTo>
                  <a:pt x="26188" y="814096"/>
                </a:lnTo>
                <a:lnTo>
                  <a:pt x="37433" y="769358"/>
                </a:lnTo>
                <a:lnTo>
                  <a:pt x="50573" y="725404"/>
                </a:lnTo>
                <a:lnTo>
                  <a:pt x="65562" y="682281"/>
                </a:lnTo>
                <a:lnTo>
                  <a:pt x="82352" y="640036"/>
                </a:lnTo>
                <a:lnTo>
                  <a:pt x="100899" y="598714"/>
                </a:lnTo>
                <a:lnTo>
                  <a:pt x="121155" y="558362"/>
                </a:lnTo>
                <a:lnTo>
                  <a:pt x="143075" y="519026"/>
                </a:lnTo>
                <a:lnTo>
                  <a:pt x="166611" y="480752"/>
                </a:lnTo>
                <a:lnTo>
                  <a:pt x="191719" y="443586"/>
                </a:lnTo>
                <a:lnTo>
                  <a:pt x="218352" y="407576"/>
                </a:lnTo>
                <a:lnTo>
                  <a:pt x="246463" y="372766"/>
                </a:lnTo>
                <a:lnTo>
                  <a:pt x="276006" y="339204"/>
                </a:lnTo>
                <a:lnTo>
                  <a:pt x="306935" y="306935"/>
                </a:lnTo>
                <a:lnTo>
                  <a:pt x="339204" y="276006"/>
                </a:lnTo>
                <a:lnTo>
                  <a:pt x="372766" y="246463"/>
                </a:lnTo>
                <a:lnTo>
                  <a:pt x="407576" y="218352"/>
                </a:lnTo>
                <a:lnTo>
                  <a:pt x="443586" y="191719"/>
                </a:lnTo>
                <a:lnTo>
                  <a:pt x="480752" y="166611"/>
                </a:lnTo>
                <a:lnTo>
                  <a:pt x="519026" y="143074"/>
                </a:lnTo>
                <a:lnTo>
                  <a:pt x="558362" y="121155"/>
                </a:lnTo>
                <a:lnTo>
                  <a:pt x="598714" y="100899"/>
                </a:lnTo>
                <a:lnTo>
                  <a:pt x="640036" y="82352"/>
                </a:lnTo>
                <a:lnTo>
                  <a:pt x="682281" y="65561"/>
                </a:lnTo>
                <a:lnTo>
                  <a:pt x="725404" y="50573"/>
                </a:lnTo>
                <a:lnTo>
                  <a:pt x="769357" y="37433"/>
                </a:lnTo>
                <a:lnTo>
                  <a:pt x="814096" y="26188"/>
                </a:lnTo>
                <a:lnTo>
                  <a:pt x="859573" y="16883"/>
                </a:lnTo>
                <a:lnTo>
                  <a:pt x="905742" y="9566"/>
                </a:lnTo>
                <a:lnTo>
                  <a:pt x="952558" y="4282"/>
                </a:lnTo>
                <a:lnTo>
                  <a:pt x="999973" y="1078"/>
                </a:lnTo>
                <a:lnTo>
                  <a:pt x="1047942" y="0"/>
                </a:lnTo>
                <a:lnTo>
                  <a:pt x="1095910" y="1078"/>
                </a:lnTo>
                <a:lnTo>
                  <a:pt x="1143326" y="4282"/>
                </a:lnTo>
                <a:lnTo>
                  <a:pt x="1180983" y="8532"/>
                </a:lnTo>
                <a:lnTo>
                  <a:pt x="1180983" y="2087352"/>
                </a:lnTo>
                <a:lnTo>
                  <a:pt x="1143326" y="2091602"/>
                </a:lnTo>
                <a:lnTo>
                  <a:pt x="1095910" y="2094807"/>
                </a:lnTo>
                <a:lnTo>
                  <a:pt x="1047968" y="2095884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6256" y="4733596"/>
            <a:ext cx="10658474" cy="203834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31131" y="7745761"/>
            <a:ext cx="10629899" cy="21526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487" rIns="0" bIns="0" rtlCol="0" vert="horz">
            <a:spAutoFit/>
          </a:bodyPr>
          <a:lstStyle/>
          <a:p>
            <a:pPr marL="1549400">
              <a:lnSpc>
                <a:spcPct val="100000"/>
              </a:lnSpc>
              <a:spcBef>
                <a:spcPts val="100"/>
              </a:spcBef>
            </a:pPr>
            <a:r>
              <a:rPr dirty="0" spc="-145">
                <a:latin typeface="Century Gothic"/>
                <a:cs typeface="Century Gothic"/>
              </a:rPr>
              <a:t>Python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835">
                <a:latin typeface="Century Gothic"/>
                <a:cs typeface="Century Gothic"/>
              </a:rPr>
              <a:t>-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-355">
                <a:latin typeface="Century Gothic"/>
                <a:cs typeface="Century Gothic"/>
              </a:rPr>
              <a:t>Access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375">
                <a:latin typeface="Century Gothic"/>
                <a:cs typeface="Century Gothic"/>
              </a:rPr>
              <a:t>List</a:t>
            </a:r>
            <a:r>
              <a:rPr dirty="0" spc="-1115">
                <a:latin typeface="Century Gothic"/>
                <a:cs typeface="Century Gothic"/>
              </a:rPr>
              <a:t> </a:t>
            </a:r>
            <a:r>
              <a:rPr dirty="0" spc="-10">
                <a:latin typeface="Century Gothic"/>
                <a:cs typeface="Century Gothic"/>
              </a:rPr>
              <a:t>Items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016000" y="4032424"/>
            <a:ext cx="840232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65">
                <a:solidFill>
                  <a:srgbClr val="2A2A29"/>
                </a:solidFill>
                <a:latin typeface="Calibri"/>
                <a:cs typeface="Calibri"/>
              </a:rPr>
              <a:t>By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leaving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out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start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50">
                <a:solidFill>
                  <a:srgbClr val="2A2A29"/>
                </a:solidFill>
                <a:latin typeface="Calibri"/>
                <a:cs typeface="Calibri"/>
              </a:rPr>
              <a:t>value,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range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2A2A29"/>
                </a:solidFill>
                <a:latin typeface="Calibri"/>
                <a:cs typeface="Calibri"/>
              </a:rPr>
              <a:t>will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start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at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5">
                <a:solidFill>
                  <a:srgbClr val="2A2A29"/>
                </a:solidFill>
                <a:latin typeface="Calibri"/>
                <a:cs typeface="Calibri"/>
              </a:rPr>
              <a:t>first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55">
                <a:solidFill>
                  <a:srgbClr val="2A2A29"/>
                </a:solidFill>
                <a:latin typeface="Calibri"/>
                <a:cs typeface="Calibri"/>
              </a:rPr>
              <a:t>item: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16000" y="7050264"/>
            <a:ext cx="90239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65">
                <a:solidFill>
                  <a:srgbClr val="2A2A29"/>
                </a:solidFill>
                <a:latin typeface="Calibri"/>
                <a:cs typeface="Calibri"/>
              </a:rPr>
              <a:t>By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leaving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out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end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50">
                <a:solidFill>
                  <a:srgbClr val="2A2A29"/>
                </a:solidFill>
                <a:latin typeface="Calibri"/>
                <a:cs typeface="Calibri"/>
              </a:rPr>
              <a:t>value,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range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2A2A29"/>
                </a:solidFill>
                <a:latin typeface="Calibri"/>
                <a:cs typeface="Calibri"/>
              </a:rPr>
              <a:t>will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5">
                <a:solidFill>
                  <a:srgbClr val="2A2A29"/>
                </a:solidFill>
                <a:latin typeface="Calibri"/>
                <a:cs typeface="Calibri"/>
              </a:rPr>
              <a:t>go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on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end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of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A2A29"/>
                </a:solidFill>
                <a:latin typeface="Calibri"/>
                <a:cs typeface="Calibri"/>
              </a:rPr>
              <a:t>list: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354367" y="8587262"/>
            <a:ext cx="1934210" cy="1699895"/>
          </a:xfrm>
          <a:custGeom>
            <a:avLst/>
            <a:gdLst/>
            <a:ahLst/>
            <a:cxnLst/>
            <a:rect l="l" t="t" r="r" b="b"/>
            <a:pathLst>
              <a:path w="1934209" h="1699895">
                <a:moveTo>
                  <a:pt x="1933631" y="1699736"/>
                </a:moveTo>
                <a:lnTo>
                  <a:pt x="71876" y="1699736"/>
                </a:lnTo>
                <a:lnTo>
                  <a:pt x="54058" y="1645557"/>
                </a:lnTo>
                <a:lnTo>
                  <a:pt x="41640" y="1601450"/>
                </a:lnTo>
                <a:lnTo>
                  <a:pt x="30778" y="1556714"/>
                </a:lnTo>
                <a:lnTo>
                  <a:pt x="21502" y="1511379"/>
                </a:lnTo>
                <a:lnTo>
                  <a:pt x="13843" y="1465476"/>
                </a:lnTo>
                <a:lnTo>
                  <a:pt x="7833" y="1419036"/>
                </a:lnTo>
                <a:lnTo>
                  <a:pt x="3502" y="1372089"/>
                </a:lnTo>
                <a:lnTo>
                  <a:pt x="880" y="1324667"/>
                </a:lnTo>
                <a:lnTo>
                  <a:pt x="0" y="1276800"/>
                </a:lnTo>
                <a:lnTo>
                  <a:pt x="880" y="1228933"/>
                </a:lnTo>
                <a:lnTo>
                  <a:pt x="3502" y="1181511"/>
                </a:lnTo>
                <a:lnTo>
                  <a:pt x="7833" y="1134564"/>
                </a:lnTo>
                <a:lnTo>
                  <a:pt x="13843" y="1088124"/>
                </a:lnTo>
                <a:lnTo>
                  <a:pt x="21502" y="1042220"/>
                </a:lnTo>
                <a:lnTo>
                  <a:pt x="30778" y="996885"/>
                </a:lnTo>
                <a:lnTo>
                  <a:pt x="41640" y="952149"/>
                </a:lnTo>
                <a:lnTo>
                  <a:pt x="54058" y="908043"/>
                </a:lnTo>
                <a:lnTo>
                  <a:pt x="68001" y="864597"/>
                </a:lnTo>
                <a:lnTo>
                  <a:pt x="83437" y="821843"/>
                </a:lnTo>
                <a:lnTo>
                  <a:pt x="100337" y="779811"/>
                </a:lnTo>
                <a:lnTo>
                  <a:pt x="118669" y="738533"/>
                </a:lnTo>
                <a:lnTo>
                  <a:pt x="138402" y="698039"/>
                </a:lnTo>
                <a:lnTo>
                  <a:pt x="159505" y="658359"/>
                </a:lnTo>
                <a:lnTo>
                  <a:pt x="181948" y="619526"/>
                </a:lnTo>
                <a:lnTo>
                  <a:pt x="205700" y="581569"/>
                </a:lnTo>
                <a:lnTo>
                  <a:pt x="230730" y="544519"/>
                </a:lnTo>
                <a:lnTo>
                  <a:pt x="257006" y="508408"/>
                </a:lnTo>
                <a:lnTo>
                  <a:pt x="284499" y="473267"/>
                </a:lnTo>
                <a:lnTo>
                  <a:pt x="313177" y="439125"/>
                </a:lnTo>
                <a:lnTo>
                  <a:pt x="343010" y="406014"/>
                </a:lnTo>
                <a:lnTo>
                  <a:pt x="373966" y="373966"/>
                </a:lnTo>
                <a:lnTo>
                  <a:pt x="406015" y="343010"/>
                </a:lnTo>
                <a:lnTo>
                  <a:pt x="439125" y="313177"/>
                </a:lnTo>
                <a:lnTo>
                  <a:pt x="473267" y="284499"/>
                </a:lnTo>
                <a:lnTo>
                  <a:pt x="508408" y="257006"/>
                </a:lnTo>
                <a:lnTo>
                  <a:pt x="544519" y="230730"/>
                </a:lnTo>
                <a:lnTo>
                  <a:pt x="581569" y="205700"/>
                </a:lnTo>
                <a:lnTo>
                  <a:pt x="619526" y="181948"/>
                </a:lnTo>
                <a:lnTo>
                  <a:pt x="658359" y="159505"/>
                </a:lnTo>
                <a:lnTo>
                  <a:pt x="698039" y="138402"/>
                </a:lnTo>
                <a:lnTo>
                  <a:pt x="738533" y="118669"/>
                </a:lnTo>
                <a:lnTo>
                  <a:pt x="779812" y="100337"/>
                </a:lnTo>
                <a:lnTo>
                  <a:pt x="821844" y="83437"/>
                </a:lnTo>
                <a:lnTo>
                  <a:pt x="864598" y="68001"/>
                </a:lnTo>
                <a:lnTo>
                  <a:pt x="908043" y="54058"/>
                </a:lnTo>
                <a:lnTo>
                  <a:pt x="952150" y="41640"/>
                </a:lnTo>
                <a:lnTo>
                  <a:pt x="996886" y="30778"/>
                </a:lnTo>
                <a:lnTo>
                  <a:pt x="1042221" y="21502"/>
                </a:lnTo>
                <a:lnTo>
                  <a:pt x="1088124" y="13843"/>
                </a:lnTo>
                <a:lnTo>
                  <a:pt x="1134565" y="7833"/>
                </a:lnTo>
                <a:lnTo>
                  <a:pt x="1181511" y="3502"/>
                </a:lnTo>
                <a:lnTo>
                  <a:pt x="1228934" y="880"/>
                </a:lnTo>
                <a:lnTo>
                  <a:pt x="1276801" y="0"/>
                </a:lnTo>
                <a:lnTo>
                  <a:pt x="1324667" y="880"/>
                </a:lnTo>
                <a:lnTo>
                  <a:pt x="1372090" y="3502"/>
                </a:lnTo>
                <a:lnTo>
                  <a:pt x="1419036" y="7833"/>
                </a:lnTo>
                <a:lnTo>
                  <a:pt x="1465477" y="13843"/>
                </a:lnTo>
                <a:lnTo>
                  <a:pt x="1511380" y="21502"/>
                </a:lnTo>
                <a:lnTo>
                  <a:pt x="1556715" y="30778"/>
                </a:lnTo>
                <a:lnTo>
                  <a:pt x="1601451" y="41640"/>
                </a:lnTo>
                <a:lnTo>
                  <a:pt x="1645557" y="54058"/>
                </a:lnTo>
                <a:lnTo>
                  <a:pt x="1689003" y="68001"/>
                </a:lnTo>
                <a:lnTo>
                  <a:pt x="1731757" y="83437"/>
                </a:lnTo>
                <a:lnTo>
                  <a:pt x="1773788" y="100337"/>
                </a:lnTo>
                <a:lnTo>
                  <a:pt x="1815067" y="118669"/>
                </a:lnTo>
                <a:lnTo>
                  <a:pt x="1855561" y="138402"/>
                </a:lnTo>
                <a:lnTo>
                  <a:pt x="1895241" y="159505"/>
                </a:lnTo>
                <a:lnTo>
                  <a:pt x="1933631" y="181692"/>
                </a:lnTo>
                <a:lnTo>
                  <a:pt x="1933631" y="1699736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798277" y="971579"/>
            <a:ext cx="1829435" cy="152400"/>
            <a:chOff x="15798277" y="971579"/>
            <a:chExt cx="1829435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15798277" y="1047750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2109" y="990600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054406" y="0"/>
            <a:ext cx="2044700" cy="816610"/>
          </a:xfrm>
          <a:custGeom>
            <a:avLst/>
            <a:gdLst/>
            <a:ahLst/>
            <a:cxnLst/>
            <a:rect l="l" t="t" r="r" b="b"/>
            <a:pathLst>
              <a:path w="2044700" h="816610">
                <a:moveTo>
                  <a:pt x="1022235" y="816448"/>
                </a:moveTo>
                <a:lnTo>
                  <a:pt x="974266" y="815370"/>
                </a:lnTo>
                <a:lnTo>
                  <a:pt x="926851" y="812165"/>
                </a:lnTo>
                <a:lnTo>
                  <a:pt x="880036" y="806882"/>
                </a:lnTo>
                <a:lnTo>
                  <a:pt x="833866" y="799564"/>
                </a:lnTo>
                <a:lnTo>
                  <a:pt x="788389" y="790260"/>
                </a:lnTo>
                <a:lnTo>
                  <a:pt x="743651" y="779015"/>
                </a:lnTo>
                <a:lnTo>
                  <a:pt x="699697" y="765875"/>
                </a:lnTo>
                <a:lnTo>
                  <a:pt x="656574" y="750886"/>
                </a:lnTo>
                <a:lnTo>
                  <a:pt x="614329" y="734096"/>
                </a:lnTo>
                <a:lnTo>
                  <a:pt x="573007" y="715549"/>
                </a:lnTo>
                <a:lnTo>
                  <a:pt x="532655" y="695293"/>
                </a:lnTo>
                <a:lnTo>
                  <a:pt x="493318" y="673373"/>
                </a:lnTo>
                <a:lnTo>
                  <a:pt x="455045" y="649836"/>
                </a:lnTo>
                <a:lnTo>
                  <a:pt x="417879" y="624729"/>
                </a:lnTo>
                <a:lnTo>
                  <a:pt x="381869" y="598096"/>
                </a:lnTo>
                <a:lnTo>
                  <a:pt x="347059" y="569985"/>
                </a:lnTo>
                <a:lnTo>
                  <a:pt x="313497" y="540442"/>
                </a:lnTo>
                <a:lnTo>
                  <a:pt x="281228" y="509513"/>
                </a:lnTo>
                <a:lnTo>
                  <a:pt x="250299" y="477244"/>
                </a:lnTo>
                <a:lnTo>
                  <a:pt x="220756" y="443682"/>
                </a:lnTo>
                <a:lnTo>
                  <a:pt x="192645" y="408872"/>
                </a:lnTo>
                <a:lnTo>
                  <a:pt x="166012" y="372861"/>
                </a:lnTo>
                <a:lnTo>
                  <a:pt x="140904" y="335696"/>
                </a:lnTo>
                <a:lnTo>
                  <a:pt x="117367" y="297422"/>
                </a:lnTo>
                <a:lnTo>
                  <a:pt x="95448" y="258086"/>
                </a:lnTo>
                <a:lnTo>
                  <a:pt x="75192" y="217734"/>
                </a:lnTo>
                <a:lnTo>
                  <a:pt x="56645" y="176412"/>
                </a:lnTo>
                <a:lnTo>
                  <a:pt x="39854" y="134167"/>
                </a:lnTo>
                <a:lnTo>
                  <a:pt x="24866" y="91044"/>
                </a:lnTo>
                <a:lnTo>
                  <a:pt x="11726" y="47090"/>
                </a:lnTo>
                <a:lnTo>
                  <a:pt x="0" y="0"/>
                </a:lnTo>
                <a:lnTo>
                  <a:pt x="2044471" y="0"/>
                </a:lnTo>
                <a:lnTo>
                  <a:pt x="2032744" y="47090"/>
                </a:lnTo>
                <a:lnTo>
                  <a:pt x="2019604" y="91044"/>
                </a:lnTo>
                <a:lnTo>
                  <a:pt x="2004616" y="134167"/>
                </a:lnTo>
                <a:lnTo>
                  <a:pt x="1987825" y="176412"/>
                </a:lnTo>
                <a:lnTo>
                  <a:pt x="1969279" y="217734"/>
                </a:lnTo>
                <a:lnTo>
                  <a:pt x="1949023" y="258086"/>
                </a:lnTo>
                <a:lnTo>
                  <a:pt x="1927103" y="297422"/>
                </a:lnTo>
                <a:lnTo>
                  <a:pt x="1903566" y="335696"/>
                </a:lnTo>
                <a:lnTo>
                  <a:pt x="1878458" y="372861"/>
                </a:lnTo>
                <a:lnTo>
                  <a:pt x="1851826" y="408872"/>
                </a:lnTo>
                <a:lnTo>
                  <a:pt x="1823715" y="443682"/>
                </a:lnTo>
                <a:lnTo>
                  <a:pt x="1794172" y="477244"/>
                </a:lnTo>
                <a:lnTo>
                  <a:pt x="1763243" y="509513"/>
                </a:lnTo>
                <a:lnTo>
                  <a:pt x="1730974" y="540442"/>
                </a:lnTo>
                <a:lnTo>
                  <a:pt x="1697411" y="569985"/>
                </a:lnTo>
                <a:lnTo>
                  <a:pt x="1662602" y="598096"/>
                </a:lnTo>
                <a:lnTo>
                  <a:pt x="1626591" y="624729"/>
                </a:lnTo>
                <a:lnTo>
                  <a:pt x="1589426" y="649836"/>
                </a:lnTo>
                <a:lnTo>
                  <a:pt x="1551152" y="673373"/>
                </a:lnTo>
                <a:lnTo>
                  <a:pt x="1511816" y="695293"/>
                </a:lnTo>
                <a:lnTo>
                  <a:pt x="1471464" y="715549"/>
                </a:lnTo>
                <a:lnTo>
                  <a:pt x="1430142" y="734096"/>
                </a:lnTo>
                <a:lnTo>
                  <a:pt x="1387896" y="750886"/>
                </a:lnTo>
                <a:lnTo>
                  <a:pt x="1344774" y="765875"/>
                </a:lnTo>
                <a:lnTo>
                  <a:pt x="1300820" y="779015"/>
                </a:lnTo>
                <a:lnTo>
                  <a:pt x="1256081" y="790260"/>
                </a:lnTo>
                <a:lnTo>
                  <a:pt x="1210604" y="799564"/>
                </a:lnTo>
                <a:lnTo>
                  <a:pt x="1164435" y="806882"/>
                </a:lnTo>
                <a:lnTo>
                  <a:pt x="1117619" y="812165"/>
                </a:lnTo>
                <a:lnTo>
                  <a:pt x="1070204" y="815370"/>
                </a:lnTo>
                <a:lnTo>
                  <a:pt x="1022235" y="816448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2627" y="6063691"/>
            <a:ext cx="10629899" cy="21812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488" rIns="0" bIns="0" rtlCol="0" vert="horz">
            <a:spAutoFit/>
          </a:bodyPr>
          <a:lstStyle/>
          <a:p>
            <a:pPr marL="1549400">
              <a:lnSpc>
                <a:spcPct val="100000"/>
              </a:lnSpc>
              <a:spcBef>
                <a:spcPts val="100"/>
              </a:spcBef>
            </a:pPr>
            <a:r>
              <a:rPr dirty="0" spc="-145">
                <a:latin typeface="Century Gothic"/>
                <a:cs typeface="Century Gothic"/>
              </a:rPr>
              <a:t>Python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835">
                <a:latin typeface="Century Gothic"/>
                <a:cs typeface="Century Gothic"/>
              </a:rPr>
              <a:t>-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-355">
                <a:latin typeface="Century Gothic"/>
                <a:cs typeface="Century Gothic"/>
              </a:rPr>
              <a:t>Access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375">
                <a:latin typeface="Century Gothic"/>
                <a:cs typeface="Century Gothic"/>
              </a:rPr>
              <a:t>List</a:t>
            </a:r>
            <a:r>
              <a:rPr dirty="0" spc="-1115">
                <a:latin typeface="Century Gothic"/>
                <a:cs typeface="Century Gothic"/>
              </a:rPr>
              <a:t> </a:t>
            </a:r>
            <a:r>
              <a:rPr dirty="0" spc="-10">
                <a:latin typeface="Century Gothic"/>
                <a:cs typeface="Century Gothic"/>
              </a:rPr>
              <a:t>Items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523288" y="4335646"/>
            <a:ext cx="10311765" cy="1434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480">
                <a:latin typeface="Arial Black"/>
                <a:cs typeface="Arial Black"/>
              </a:rPr>
              <a:t>Range</a:t>
            </a:r>
            <a:r>
              <a:rPr dirty="0" sz="5200" spc="-500">
                <a:latin typeface="Arial Black"/>
                <a:cs typeface="Arial Black"/>
              </a:rPr>
              <a:t> </a:t>
            </a:r>
            <a:r>
              <a:rPr dirty="0" sz="5200" spc="-140">
                <a:latin typeface="Arial Black"/>
                <a:cs typeface="Arial Black"/>
              </a:rPr>
              <a:t>of</a:t>
            </a:r>
            <a:r>
              <a:rPr dirty="0" sz="5200" spc="-500">
                <a:latin typeface="Arial Black"/>
                <a:cs typeface="Arial Black"/>
              </a:rPr>
              <a:t> </a:t>
            </a:r>
            <a:r>
              <a:rPr dirty="0" sz="5200" spc="-365">
                <a:latin typeface="Arial Black"/>
                <a:cs typeface="Arial Black"/>
              </a:rPr>
              <a:t>Negative</a:t>
            </a:r>
            <a:r>
              <a:rPr dirty="0" sz="5200" spc="-495">
                <a:latin typeface="Arial Black"/>
                <a:cs typeface="Arial Black"/>
              </a:rPr>
              <a:t> </a:t>
            </a:r>
            <a:r>
              <a:rPr dirty="0" sz="5200" spc="-440">
                <a:latin typeface="Arial Black"/>
                <a:cs typeface="Arial Black"/>
              </a:rPr>
              <a:t>Indexes</a:t>
            </a:r>
            <a:endParaRPr sz="5200">
              <a:latin typeface="Arial Black"/>
              <a:cs typeface="Arial Black"/>
            </a:endParaRPr>
          </a:p>
          <a:p>
            <a:pPr marL="18415">
              <a:lnSpc>
                <a:spcPct val="100000"/>
              </a:lnSpc>
              <a:spcBef>
                <a:spcPts val="2215"/>
              </a:spcBef>
            </a:pPr>
            <a:r>
              <a:rPr dirty="0" sz="2200" spc="170">
                <a:solidFill>
                  <a:srgbClr val="2A2A29"/>
                </a:solidFill>
                <a:latin typeface="Calibri"/>
                <a:cs typeface="Calibri"/>
              </a:rPr>
              <a:t>Specify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negative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5">
                <a:solidFill>
                  <a:srgbClr val="2A2A29"/>
                </a:solidFill>
                <a:latin typeface="Calibri"/>
                <a:cs typeface="Calibri"/>
              </a:rPr>
              <a:t>indexes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2A2A29"/>
                </a:solidFill>
                <a:latin typeface="Calibri"/>
                <a:cs typeface="Calibri"/>
              </a:rPr>
              <a:t>if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5">
                <a:solidFill>
                  <a:srgbClr val="2A2A29"/>
                </a:solidFill>
                <a:latin typeface="Calibri"/>
                <a:cs typeface="Calibri"/>
              </a:rPr>
              <a:t>you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want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start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search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from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end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of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A2A29"/>
                </a:solidFill>
                <a:latin typeface="Calibri"/>
                <a:cs typeface="Calibri"/>
              </a:rPr>
              <a:t>list: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830215" y="8618777"/>
            <a:ext cx="2458085" cy="1668780"/>
          </a:xfrm>
          <a:custGeom>
            <a:avLst/>
            <a:gdLst/>
            <a:ahLst/>
            <a:cxnLst/>
            <a:rect l="l" t="t" r="r" b="b"/>
            <a:pathLst>
              <a:path w="2458084" h="1668779">
                <a:moveTo>
                  <a:pt x="2457784" y="1668221"/>
                </a:moveTo>
                <a:lnTo>
                  <a:pt x="61331" y="1668221"/>
                </a:lnTo>
                <a:lnTo>
                  <a:pt x="54057" y="1645556"/>
                </a:lnTo>
                <a:lnTo>
                  <a:pt x="41639" y="1601450"/>
                </a:lnTo>
                <a:lnTo>
                  <a:pt x="30777" y="1556714"/>
                </a:lnTo>
                <a:lnTo>
                  <a:pt x="21501" y="1511379"/>
                </a:lnTo>
                <a:lnTo>
                  <a:pt x="13843" y="1465476"/>
                </a:lnTo>
                <a:lnTo>
                  <a:pt x="7832" y="1419036"/>
                </a:lnTo>
                <a:lnTo>
                  <a:pt x="3501" y="1372089"/>
                </a:lnTo>
                <a:lnTo>
                  <a:pt x="880" y="1324667"/>
                </a:lnTo>
                <a:lnTo>
                  <a:pt x="0" y="1276831"/>
                </a:lnTo>
                <a:lnTo>
                  <a:pt x="880" y="1228933"/>
                </a:lnTo>
                <a:lnTo>
                  <a:pt x="3501" y="1181511"/>
                </a:lnTo>
                <a:lnTo>
                  <a:pt x="7832" y="1134564"/>
                </a:lnTo>
                <a:lnTo>
                  <a:pt x="13843" y="1088124"/>
                </a:lnTo>
                <a:lnTo>
                  <a:pt x="21501" y="1042220"/>
                </a:lnTo>
                <a:lnTo>
                  <a:pt x="30777" y="996885"/>
                </a:lnTo>
                <a:lnTo>
                  <a:pt x="41639" y="952149"/>
                </a:lnTo>
                <a:lnTo>
                  <a:pt x="54057" y="908043"/>
                </a:lnTo>
                <a:lnTo>
                  <a:pt x="68000" y="864597"/>
                </a:lnTo>
                <a:lnTo>
                  <a:pt x="83437" y="821843"/>
                </a:lnTo>
                <a:lnTo>
                  <a:pt x="100336" y="779811"/>
                </a:lnTo>
                <a:lnTo>
                  <a:pt x="118668" y="738533"/>
                </a:lnTo>
                <a:lnTo>
                  <a:pt x="138401" y="698039"/>
                </a:lnTo>
                <a:lnTo>
                  <a:pt x="159505" y="658359"/>
                </a:lnTo>
                <a:lnTo>
                  <a:pt x="181948" y="619526"/>
                </a:lnTo>
                <a:lnTo>
                  <a:pt x="205699" y="581569"/>
                </a:lnTo>
                <a:lnTo>
                  <a:pt x="230729" y="544519"/>
                </a:lnTo>
                <a:lnTo>
                  <a:pt x="257006" y="508408"/>
                </a:lnTo>
                <a:lnTo>
                  <a:pt x="284499" y="473267"/>
                </a:lnTo>
                <a:lnTo>
                  <a:pt x="313177" y="439125"/>
                </a:lnTo>
                <a:lnTo>
                  <a:pt x="343009" y="406014"/>
                </a:lnTo>
                <a:lnTo>
                  <a:pt x="373965" y="373966"/>
                </a:lnTo>
                <a:lnTo>
                  <a:pt x="406014" y="343010"/>
                </a:lnTo>
                <a:lnTo>
                  <a:pt x="439125" y="313177"/>
                </a:lnTo>
                <a:lnTo>
                  <a:pt x="473266" y="284499"/>
                </a:lnTo>
                <a:lnTo>
                  <a:pt x="508408" y="257006"/>
                </a:lnTo>
                <a:lnTo>
                  <a:pt x="544519" y="230730"/>
                </a:lnTo>
                <a:lnTo>
                  <a:pt x="581568" y="205700"/>
                </a:lnTo>
                <a:lnTo>
                  <a:pt x="619525" y="181948"/>
                </a:lnTo>
                <a:lnTo>
                  <a:pt x="658359" y="159505"/>
                </a:lnTo>
                <a:lnTo>
                  <a:pt x="698038" y="138402"/>
                </a:lnTo>
                <a:lnTo>
                  <a:pt x="738533" y="118669"/>
                </a:lnTo>
                <a:lnTo>
                  <a:pt x="779811" y="100337"/>
                </a:lnTo>
                <a:lnTo>
                  <a:pt x="821843" y="83437"/>
                </a:lnTo>
                <a:lnTo>
                  <a:pt x="864597" y="68001"/>
                </a:lnTo>
                <a:lnTo>
                  <a:pt x="908043" y="54058"/>
                </a:lnTo>
                <a:lnTo>
                  <a:pt x="952149" y="41640"/>
                </a:lnTo>
                <a:lnTo>
                  <a:pt x="996885" y="30778"/>
                </a:lnTo>
                <a:lnTo>
                  <a:pt x="1042220" y="21502"/>
                </a:lnTo>
                <a:lnTo>
                  <a:pt x="1088124" y="13843"/>
                </a:lnTo>
                <a:lnTo>
                  <a:pt x="1134564" y="7833"/>
                </a:lnTo>
                <a:lnTo>
                  <a:pt x="1181511" y="3502"/>
                </a:lnTo>
                <a:lnTo>
                  <a:pt x="1228933" y="880"/>
                </a:lnTo>
                <a:lnTo>
                  <a:pt x="1276800" y="0"/>
                </a:lnTo>
                <a:lnTo>
                  <a:pt x="1324667" y="880"/>
                </a:lnTo>
                <a:lnTo>
                  <a:pt x="1372089" y="3502"/>
                </a:lnTo>
                <a:lnTo>
                  <a:pt x="1419036" y="7833"/>
                </a:lnTo>
                <a:lnTo>
                  <a:pt x="1465476" y="13843"/>
                </a:lnTo>
                <a:lnTo>
                  <a:pt x="1511379" y="21502"/>
                </a:lnTo>
                <a:lnTo>
                  <a:pt x="1556714" y="30778"/>
                </a:lnTo>
                <a:lnTo>
                  <a:pt x="1601450" y="41640"/>
                </a:lnTo>
                <a:lnTo>
                  <a:pt x="1645557" y="54058"/>
                </a:lnTo>
                <a:lnTo>
                  <a:pt x="1689002" y="68001"/>
                </a:lnTo>
                <a:lnTo>
                  <a:pt x="1731756" y="83437"/>
                </a:lnTo>
                <a:lnTo>
                  <a:pt x="1773788" y="100337"/>
                </a:lnTo>
                <a:lnTo>
                  <a:pt x="1815066" y="118669"/>
                </a:lnTo>
                <a:lnTo>
                  <a:pt x="1855561" y="138402"/>
                </a:lnTo>
                <a:lnTo>
                  <a:pt x="1895240" y="159505"/>
                </a:lnTo>
                <a:lnTo>
                  <a:pt x="1934074" y="181948"/>
                </a:lnTo>
                <a:lnTo>
                  <a:pt x="1972031" y="205700"/>
                </a:lnTo>
                <a:lnTo>
                  <a:pt x="2009080" y="230730"/>
                </a:lnTo>
                <a:lnTo>
                  <a:pt x="2045191" y="257006"/>
                </a:lnTo>
                <a:lnTo>
                  <a:pt x="2080333" y="284499"/>
                </a:lnTo>
                <a:lnTo>
                  <a:pt x="2114474" y="313177"/>
                </a:lnTo>
                <a:lnTo>
                  <a:pt x="2147585" y="343010"/>
                </a:lnTo>
                <a:lnTo>
                  <a:pt x="2179633" y="373966"/>
                </a:lnTo>
                <a:lnTo>
                  <a:pt x="2210589" y="406014"/>
                </a:lnTo>
                <a:lnTo>
                  <a:pt x="2240422" y="439125"/>
                </a:lnTo>
                <a:lnTo>
                  <a:pt x="2269100" y="473267"/>
                </a:lnTo>
                <a:lnTo>
                  <a:pt x="2296593" y="508408"/>
                </a:lnTo>
                <a:lnTo>
                  <a:pt x="2322869" y="544519"/>
                </a:lnTo>
                <a:lnTo>
                  <a:pt x="2347899" y="581569"/>
                </a:lnTo>
                <a:lnTo>
                  <a:pt x="2371651" y="619526"/>
                </a:lnTo>
                <a:lnTo>
                  <a:pt x="2394094" y="658359"/>
                </a:lnTo>
                <a:lnTo>
                  <a:pt x="2415197" y="698039"/>
                </a:lnTo>
                <a:lnTo>
                  <a:pt x="2434930" y="738533"/>
                </a:lnTo>
                <a:lnTo>
                  <a:pt x="2453262" y="779811"/>
                </a:lnTo>
                <a:lnTo>
                  <a:pt x="2457784" y="791058"/>
                </a:lnTo>
                <a:lnTo>
                  <a:pt x="2457784" y="1668221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798277" y="971580"/>
            <a:ext cx="1829435" cy="152400"/>
            <a:chOff x="15798277" y="971580"/>
            <a:chExt cx="1829435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15798277" y="1047751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2109" y="990601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7107017" y="7799693"/>
            <a:ext cx="1181100" cy="2096135"/>
          </a:xfrm>
          <a:custGeom>
            <a:avLst/>
            <a:gdLst/>
            <a:ahLst/>
            <a:cxnLst/>
            <a:rect l="l" t="t" r="r" b="b"/>
            <a:pathLst>
              <a:path w="1181100" h="2096134">
                <a:moveTo>
                  <a:pt x="1095910" y="1078"/>
                </a:moveTo>
                <a:lnTo>
                  <a:pt x="999973" y="1078"/>
                </a:lnTo>
                <a:lnTo>
                  <a:pt x="1047941" y="0"/>
                </a:lnTo>
                <a:lnTo>
                  <a:pt x="1095910" y="1078"/>
                </a:lnTo>
                <a:close/>
              </a:path>
              <a:path w="1181100" h="2096134">
                <a:moveTo>
                  <a:pt x="1047955" y="2095885"/>
                </a:moveTo>
                <a:lnTo>
                  <a:pt x="999973" y="2094807"/>
                </a:lnTo>
                <a:lnTo>
                  <a:pt x="952558" y="2091602"/>
                </a:lnTo>
                <a:lnTo>
                  <a:pt x="905742" y="2086319"/>
                </a:lnTo>
                <a:lnTo>
                  <a:pt x="859573" y="2079001"/>
                </a:lnTo>
                <a:lnTo>
                  <a:pt x="814096" y="2069697"/>
                </a:lnTo>
                <a:lnTo>
                  <a:pt x="769357" y="2058451"/>
                </a:lnTo>
                <a:lnTo>
                  <a:pt x="725404" y="2045311"/>
                </a:lnTo>
                <a:lnTo>
                  <a:pt x="682281" y="2030323"/>
                </a:lnTo>
                <a:lnTo>
                  <a:pt x="640036" y="2013532"/>
                </a:lnTo>
                <a:lnTo>
                  <a:pt x="598714" y="1994986"/>
                </a:lnTo>
                <a:lnTo>
                  <a:pt x="558362" y="1974730"/>
                </a:lnTo>
                <a:lnTo>
                  <a:pt x="519026" y="1952810"/>
                </a:lnTo>
                <a:lnTo>
                  <a:pt x="480752" y="1929273"/>
                </a:lnTo>
                <a:lnTo>
                  <a:pt x="443586" y="1904165"/>
                </a:lnTo>
                <a:lnTo>
                  <a:pt x="407576" y="1877533"/>
                </a:lnTo>
                <a:lnTo>
                  <a:pt x="372766" y="1849422"/>
                </a:lnTo>
                <a:lnTo>
                  <a:pt x="339204" y="1819879"/>
                </a:lnTo>
                <a:lnTo>
                  <a:pt x="306935" y="1788950"/>
                </a:lnTo>
                <a:lnTo>
                  <a:pt x="276006" y="1756681"/>
                </a:lnTo>
                <a:lnTo>
                  <a:pt x="246463" y="1723118"/>
                </a:lnTo>
                <a:lnTo>
                  <a:pt x="218352" y="1688309"/>
                </a:lnTo>
                <a:lnTo>
                  <a:pt x="191719" y="1652298"/>
                </a:lnTo>
                <a:lnTo>
                  <a:pt x="166611" y="1615133"/>
                </a:lnTo>
                <a:lnTo>
                  <a:pt x="143075" y="1576859"/>
                </a:lnTo>
                <a:lnTo>
                  <a:pt x="121155" y="1537523"/>
                </a:lnTo>
                <a:lnTo>
                  <a:pt x="100899" y="1497171"/>
                </a:lnTo>
                <a:lnTo>
                  <a:pt x="82352" y="1455849"/>
                </a:lnTo>
                <a:lnTo>
                  <a:pt x="65562" y="1413603"/>
                </a:lnTo>
                <a:lnTo>
                  <a:pt x="50573" y="1370481"/>
                </a:lnTo>
                <a:lnTo>
                  <a:pt x="37433" y="1326527"/>
                </a:lnTo>
                <a:lnTo>
                  <a:pt x="26188" y="1281788"/>
                </a:lnTo>
                <a:lnTo>
                  <a:pt x="16883" y="1236311"/>
                </a:lnTo>
                <a:lnTo>
                  <a:pt x="9566" y="1190142"/>
                </a:lnTo>
                <a:lnTo>
                  <a:pt x="4282" y="1143326"/>
                </a:lnTo>
                <a:lnTo>
                  <a:pt x="1078" y="1095911"/>
                </a:lnTo>
                <a:lnTo>
                  <a:pt x="0" y="1047942"/>
                </a:lnTo>
                <a:lnTo>
                  <a:pt x="1078" y="999973"/>
                </a:lnTo>
                <a:lnTo>
                  <a:pt x="4282" y="952558"/>
                </a:lnTo>
                <a:lnTo>
                  <a:pt x="9566" y="905742"/>
                </a:lnTo>
                <a:lnTo>
                  <a:pt x="16883" y="859573"/>
                </a:lnTo>
                <a:lnTo>
                  <a:pt x="26188" y="814096"/>
                </a:lnTo>
                <a:lnTo>
                  <a:pt x="37433" y="769357"/>
                </a:lnTo>
                <a:lnTo>
                  <a:pt x="50573" y="725404"/>
                </a:lnTo>
                <a:lnTo>
                  <a:pt x="65562" y="682281"/>
                </a:lnTo>
                <a:lnTo>
                  <a:pt x="82352" y="640036"/>
                </a:lnTo>
                <a:lnTo>
                  <a:pt x="100899" y="598714"/>
                </a:lnTo>
                <a:lnTo>
                  <a:pt x="121155" y="558361"/>
                </a:lnTo>
                <a:lnTo>
                  <a:pt x="143075" y="519025"/>
                </a:lnTo>
                <a:lnTo>
                  <a:pt x="166611" y="480752"/>
                </a:lnTo>
                <a:lnTo>
                  <a:pt x="191719" y="443586"/>
                </a:lnTo>
                <a:lnTo>
                  <a:pt x="218352" y="407576"/>
                </a:lnTo>
                <a:lnTo>
                  <a:pt x="246463" y="372766"/>
                </a:lnTo>
                <a:lnTo>
                  <a:pt x="276006" y="339204"/>
                </a:lnTo>
                <a:lnTo>
                  <a:pt x="306935" y="306935"/>
                </a:lnTo>
                <a:lnTo>
                  <a:pt x="339204" y="276006"/>
                </a:lnTo>
                <a:lnTo>
                  <a:pt x="372766" y="246462"/>
                </a:lnTo>
                <a:lnTo>
                  <a:pt x="407576" y="218351"/>
                </a:lnTo>
                <a:lnTo>
                  <a:pt x="443586" y="191719"/>
                </a:lnTo>
                <a:lnTo>
                  <a:pt x="480752" y="166611"/>
                </a:lnTo>
                <a:lnTo>
                  <a:pt x="519026" y="143074"/>
                </a:lnTo>
                <a:lnTo>
                  <a:pt x="558362" y="121155"/>
                </a:lnTo>
                <a:lnTo>
                  <a:pt x="598714" y="100899"/>
                </a:lnTo>
                <a:lnTo>
                  <a:pt x="640036" y="82352"/>
                </a:lnTo>
                <a:lnTo>
                  <a:pt x="682281" y="65561"/>
                </a:lnTo>
                <a:lnTo>
                  <a:pt x="725404" y="50573"/>
                </a:lnTo>
                <a:lnTo>
                  <a:pt x="769357" y="37433"/>
                </a:lnTo>
                <a:lnTo>
                  <a:pt x="814096" y="26188"/>
                </a:lnTo>
                <a:lnTo>
                  <a:pt x="859573" y="16883"/>
                </a:lnTo>
                <a:lnTo>
                  <a:pt x="905742" y="9566"/>
                </a:lnTo>
                <a:lnTo>
                  <a:pt x="952558" y="4282"/>
                </a:lnTo>
                <a:lnTo>
                  <a:pt x="999973" y="1078"/>
                </a:lnTo>
                <a:lnTo>
                  <a:pt x="1095910" y="1078"/>
                </a:lnTo>
                <a:lnTo>
                  <a:pt x="1143326" y="4282"/>
                </a:lnTo>
                <a:lnTo>
                  <a:pt x="1180983" y="8532"/>
                </a:lnTo>
                <a:lnTo>
                  <a:pt x="1180983" y="2087352"/>
                </a:lnTo>
                <a:lnTo>
                  <a:pt x="1143326" y="2091602"/>
                </a:lnTo>
                <a:lnTo>
                  <a:pt x="1095910" y="2094807"/>
                </a:lnTo>
                <a:lnTo>
                  <a:pt x="1047955" y="2095885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5541" y="5645781"/>
            <a:ext cx="10639423" cy="24002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489" rIns="0" bIns="0" rtlCol="0" vert="horz">
            <a:spAutoFit/>
          </a:bodyPr>
          <a:lstStyle/>
          <a:p>
            <a:pPr marL="1549400">
              <a:lnSpc>
                <a:spcPct val="100000"/>
              </a:lnSpc>
              <a:spcBef>
                <a:spcPts val="100"/>
              </a:spcBef>
            </a:pPr>
            <a:r>
              <a:rPr dirty="0" spc="-145">
                <a:latin typeface="Century Gothic"/>
                <a:cs typeface="Century Gothic"/>
              </a:rPr>
              <a:t>Python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835">
                <a:latin typeface="Century Gothic"/>
                <a:cs typeface="Century Gothic"/>
              </a:rPr>
              <a:t>-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-355">
                <a:latin typeface="Century Gothic"/>
                <a:cs typeface="Century Gothic"/>
              </a:rPr>
              <a:t>Access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375">
                <a:latin typeface="Century Gothic"/>
                <a:cs typeface="Century Gothic"/>
              </a:rPr>
              <a:t>List</a:t>
            </a:r>
            <a:r>
              <a:rPr dirty="0" spc="-1115">
                <a:latin typeface="Century Gothic"/>
                <a:cs typeface="Century Gothic"/>
              </a:rPr>
              <a:t> </a:t>
            </a:r>
            <a:r>
              <a:rPr dirty="0" spc="-10">
                <a:latin typeface="Century Gothic"/>
                <a:cs typeface="Century Gothic"/>
              </a:rPr>
              <a:t>Items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681685" y="3761738"/>
            <a:ext cx="9384030" cy="1368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470">
                <a:latin typeface="Arial Black"/>
                <a:cs typeface="Arial Black"/>
              </a:rPr>
              <a:t>Check</a:t>
            </a:r>
            <a:r>
              <a:rPr dirty="0" sz="5200" spc="-495">
                <a:latin typeface="Arial Black"/>
                <a:cs typeface="Arial Black"/>
              </a:rPr>
              <a:t> </a:t>
            </a:r>
            <a:r>
              <a:rPr dirty="0" sz="5200" spc="-130">
                <a:latin typeface="Arial Black"/>
                <a:cs typeface="Arial Black"/>
              </a:rPr>
              <a:t>if</a:t>
            </a:r>
            <a:r>
              <a:rPr dirty="0" sz="5200" spc="-495">
                <a:latin typeface="Arial Black"/>
                <a:cs typeface="Arial Black"/>
              </a:rPr>
              <a:t> </a:t>
            </a:r>
            <a:r>
              <a:rPr dirty="0" sz="5200" spc="-325">
                <a:latin typeface="Arial Black"/>
                <a:cs typeface="Arial Black"/>
              </a:rPr>
              <a:t>Item</a:t>
            </a:r>
            <a:r>
              <a:rPr dirty="0" sz="5200" spc="-495">
                <a:latin typeface="Arial Black"/>
                <a:cs typeface="Arial Black"/>
              </a:rPr>
              <a:t> </a:t>
            </a:r>
            <a:r>
              <a:rPr dirty="0" sz="5200" spc="-509">
                <a:latin typeface="Arial Black"/>
                <a:cs typeface="Arial Black"/>
              </a:rPr>
              <a:t>Exists</a:t>
            </a:r>
            <a:endParaRPr sz="5200">
              <a:latin typeface="Arial Black"/>
              <a:cs typeface="Arial Black"/>
            </a:endParaRPr>
          </a:p>
          <a:p>
            <a:pPr marL="346710">
              <a:lnSpc>
                <a:spcPct val="100000"/>
              </a:lnSpc>
              <a:spcBef>
                <a:spcPts val="1689"/>
              </a:spcBef>
            </a:pP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determine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2A2A29"/>
                </a:solidFill>
                <a:latin typeface="Calibri"/>
                <a:cs typeface="Calibri"/>
              </a:rPr>
              <a:t>if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a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specified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item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is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5">
                <a:solidFill>
                  <a:srgbClr val="2A2A29"/>
                </a:solidFill>
                <a:latin typeface="Calibri"/>
                <a:cs typeface="Calibri"/>
              </a:rPr>
              <a:t>present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55">
                <a:solidFill>
                  <a:srgbClr val="2A2A29"/>
                </a:solidFill>
                <a:latin typeface="Calibri"/>
                <a:cs typeface="Calibri"/>
              </a:rPr>
              <a:t>in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a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0">
                <a:solidFill>
                  <a:srgbClr val="2A2A29"/>
                </a:solidFill>
                <a:latin typeface="Calibri"/>
                <a:cs typeface="Calibri"/>
              </a:rPr>
              <a:t>list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5">
                <a:solidFill>
                  <a:srgbClr val="2A2A29"/>
                </a:solidFill>
                <a:latin typeface="Calibri"/>
                <a:cs typeface="Calibri"/>
              </a:rPr>
              <a:t>use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55">
                <a:solidFill>
                  <a:srgbClr val="2A2A29"/>
                </a:solidFill>
                <a:latin typeface="Calibri"/>
                <a:cs typeface="Calibri"/>
              </a:rPr>
              <a:t>in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0">
                <a:solidFill>
                  <a:srgbClr val="2A2A29"/>
                </a:solidFill>
                <a:latin typeface="Calibri"/>
                <a:cs typeface="Calibri"/>
              </a:rPr>
              <a:t>keyword: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0357" y="3991868"/>
            <a:ext cx="7987665" cy="20897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50" spc="-305">
                <a:latin typeface="Century Gothic"/>
                <a:cs typeface="Century Gothic"/>
              </a:rPr>
              <a:t>T</a:t>
            </a:r>
            <a:r>
              <a:rPr dirty="0" sz="13550" spc="-490">
                <a:latin typeface="Century Gothic"/>
                <a:cs typeface="Century Gothic"/>
              </a:rPr>
              <a:t>h</a:t>
            </a:r>
            <a:r>
              <a:rPr dirty="0" sz="13550" spc="-600">
                <a:latin typeface="Century Gothic"/>
                <a:cs typeface="Century Gothic"/>
              </a:rPr>
              <a:t>a</a:t>
            </a:r>
            <a:r>
              <a:rPr dirty="0" sz="13550" spc="-490">
                <a:latin typeface="Century Gothic"/>
                <a:cs typeface="Century Gothic"/>
              </a:rPr>
              <a:t>n</a:t>
            </a:r>
            <a:r>
              <a:rPr dirty="0" sz="13550" spc="185">
                <a:latin typeface="Century Gothic"/>
                <a:cs typeface="Century Gothic"/>
              </a:rPr>
              <a:t>k</a:t>
            </a:r>
            <a:r>
              <a:rPr dirty="0" sz="13550" spc="-1910">
                <a:latin typeface="Century Gothic"/>
                <a:cs typeface="Century Gothic"/>
              </a:rPr>
              <a:t> </a:t>
            </a:r>
            <a:r>
              <a:rPr dirty="0" sz="13550" spc="-835">
                <a:latin typeface="Century Gothic"/>
                <a:cs typeface="Century Gothic"/>
              </a:rPr>
              <a:t>Y</a:t>
            </a:r>
            <a:r>
              <a:rPr dirty="0" sz="13550" spc="-880">
                <a:latin typeface="Century Gothic"/>
                <a:cs typeface="Century Gothic"/>
              </a:rPr>
              <a:t>o</a:t>
            </a:r>
            <a:r>
              <a:rPr dirty="0" sz="13550" spc="-155">
                <a:latin typeface="Century Gothic"/>
                <a:cs typeface="Century Gothic"/>
              </a:rPr>
              <a:t>u</a:t>
            </a:r>
            <a:endParaRPr sz="1355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5226109" y="7177251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82315" y="1741"/>
                </a:moveTo>
                <a:lnTo>
                  <a:pt x="587543" y="1741"/>
                </a:lnTo>
                <a:lnTo>
                  <a:pt x="634929" y="0"/>
                </a:lnTo>
                <a:lnTo>
                  <a:pt x="682315" y="1741"/>
                </a:lnTo>
                <a:close/>
              </a:path>
              <a:path w="1270000" h="1270000">
                <a:moveTo>
                  <a:pt x="634940" y="1269860"/>
                </a:moveTo>
                <a:lnTo>
                  <a:pt x="587543" y="1268119"/>
                </a:lnTo>
                <a:lnTo>
                  <a:pt x="541104" y="1262976"/>
                </a:lnTo>
                <a:lnTo>
                  <a:pt x="495732" y="1254555"/>
                </a:lnTo>
                <a:lnTo>
                  <a:pt x="451553" y="1242978"/>
                </a:lnTo>
                <a:lnTo>
                  <a:pt x="408687" y="1228368"/>
                </a:lnTo>
                <a:lnTo>
                  <a:pt x="367258" y="1210849"/>
                </a:lnTo>
                <a:lnTo>
                  <a:pt x="327389" y="1190541"/>
                </a:lnTo>
                <a:lnTo>
                  <a:pt x="289203" y="1167569"/>
                </a:lnTo>
                <a:lnTo>
                  <a:pt x="252821" y="1142056"/>
                </a:lnTo>
                <a:lnTo>
                  <a:pt x="218368" y="1114123"/>
                </a:lnTo>
                <a:lnTo>
                  <a:pt x="185965" y="1083894"/>
                </a:lnTo>
                <a:lnTo>
                  <a:pt x="155736" y="1051491"/>
                </a:lnTo>
                <a:lnTo>
                  <a:pt x="127803" y="1017038"/>
                </a:lnTo>
                <a:lnTo>
                  <a:pt x="102290" y="980656"/>
                </a:lnTo>
                <a:lnTo>
                  <a:pt x="79318" y="942470"/>
                </a:lnTo>
                <a:lnTo>
                  <a:pt x="59011" y="902601"/>
                </a:lnTo>
                <a:lnTo>
                  <a:pt x="41491" y="861172"/>
                </a:lnTo>
                <a:lnTo>
                  <a:pt x="26881" y="818306"/>
                </a:lnTo>
                <a:lnTo>
                  <a:pt x="15304" y="774127"/>
                </a:lnTo>
                <a:lnTo>
                  <a:pt x="6883" y="728755"/>
                </a:lnTo>
                <a:lnTo>
                  <a:pt x="1740" y="682316"/>
                </a:lnTo>
                <a:lnTo>
                  <a:pt x="0" y="634905"/>
                </a:lnTo>
                <a:lnTo>
                  <a:pt x="1740" y="587545"/>
                </a:lnTo>
                <a:lnTo>
                  <a:pt x="6883" y="541105"/>
                </a:lnTo>
                <a:lnTo>
                  <a:pt x="15304" y="495734"/>
                </a:lnTo>
                <a:lnTo>
                  <a:pt x="26881" y="451554"/>
                </a:lnTo>
                <a:lnTo>
                  <a:pt x="41491" y="408688"/>
                </a:lnTo>
                <a:lnTo>
                  <a:pt x="59011" y="367260"/>
                </a:lnTo>
                <a:lnTo>
                  <a:pt x="79318" y="327390"/>
                </a:lnTo>
                <a:lnTo>
                  <a:pt x="102290" y="289204"/>
                </a:lnTo>
                <a:lnTo>
                  <a:pt x="127803" y="252823"/>
                </a:lnTo>
                <a:lnTo>
                  <a:pt x="155736" y="218369"/>
                </a:lnTo>
                <a:lnTo>
                  <a:pt x="185965" y="185966"/>
                </a:lnTo>
                <a:lnTo>
                  <a:pt x="218368" y="155737"/>
                </a:lnTo>
                <a:lnTo>
                  <a:pt x="252821" y="127805"/>
                </a:lnTo>
                <a:lnTo>
                  <a:pt x="289203" y="102291"/>
                </a:lnTo>
                <a:lnTo>
                  <a:pt x="327389" y="79319"/>
                </a:lnTo>
                <a:lnTo>
                  <a:pt x="367258" y="59012"/>
                </a:lnTo>
                <a:lnTo>
                  <a:pt x="408687" y="41492"/>
                </a:lnTo>
                <a:lnTo>
                  <a:pt x="451553" y="26882"/>
                </a:lnTo>
                <a:lnTo>
                  <a:pt x="495732" y="15305"/>
                </a:lnTo>
                <a:lnTo>
                  <a:pt x="541104" y="6884"/>
                </a:lnTo>
                <a:lnTo>
                  <a:pt x="587543" y="1741"/>
                </a:lnTo>
                <a:lnTo>
                  <a:pt x="682315" y="1741"/>
                </a:lnTo>
                <a:lnTo>
                  <a:pt x="728754" y="6884"/>
                </a:lnTo>
                <a:lnTo>
                  <a:pt x="774126" y="15305"/>
                </a:lnTo>
                <a:lnTo>
                  <a:pt x="818305" y="26882"/>
                </a:lnTo>
                <a:lnTo>
                  <a:pt x="861171" y="41492"/>
                </a:lnTo>
                <a:lnTo>
                  <a:pt x="902600" y="59012"/>
                </a:lnTo>
                <a:lnTo>
                  <a:pt x="942469" y="79319"/>
                </a:lnTo>
                <a:lnTo>
                  <a:pt x="980656" y="102291"/>
                </a:lnTo>
                <a:lnTo>
                  <a:pt x="1017037" y="127805"/>
                </a:lnTo>
                <a:lnTo>
                  <a:pt x="1051490" y="155737"/>
                </a:lnTo>
                <a:lnTo>
                  <a:pt x="1083893" y="185966"/>
                </a:lnTo>
                <a:lnTo>
                  <a:pt x="1114122" y="218369"/>
                </a:lnTo>
                <a:lnTo>
                  <a:pt x="1142055" y="252823"/>
                </a:lnTo>
                <a:lnTo>
                  <a:pt x="1167569" y="289204"/>
                </a:lnTo>
                <a:lnTo>
                  <a:pt x="1190540" y="327390"/>
                </a:lnTo>
                <a:lnTo>
                  <a:pt x="1210848" y="367260"/>
                </a:lnTo>
                <a:lnTo>
                  <a:pt x="1228368" y="408688"/>
                </a:lnTo>
                <a:lnTo>
                  <a:pt x="1242977" y="451554"/>
                </a:lnTo>
                <a:lnTo>
                  <a:pt x="1254554" y="495734"/>
                </a:lnTo>
                <a:lnTo>
                  <a:pt x="1262975" y="541105"/>
                </a:lnTo>
                <a:lnTo>
                  <a:pt x="1268118" y="587545"/>
                </a:lnTo>
                <a:lnTo>
                  <a:pt x="1269858" y="634930"/>
                </a:lnTo>
                <a:lnTo>
                  <a:pt x="1268118" y="682316"/>
                </a:lnTo>
                <a:lnTo>
                  <a:pt x="1262975" y="728755"/>
                </a:lnTo>
                <a:lnTo>
                  <a:pt x="1254554" y="774127"/>
                </a:lnTo>
                <a:lnTo>
                  <a:pt x="1242977" y="818306"/>
                </a:lnTo>
                <a:lnTo>
                  <a:pt x="1228368" y="861172"/>
                </a:lnTo>
                <a:lnTo>
                  <a:pt x="1210848" y="902601"/>
                </a:lnTo>
                <a:lnTo>
                  <a:pt x="1190540" y="942470"/>
                </a:lnTo>
                <a:lnTo>
                  <a:pt x="1167569" y="980656"/>
                </a:lnTo>
                <a:lnTo>
                  <a:pt x="1142055" y="1017038"/>
                </a:lnTo>
                <a:lnTo>
                  <a:pt x="1114122" y="1051491"/>
                </a:lnTo>
                <a:lnTo>
                  <a:pt x="1083893" y="1083894"/>
                </a:lnTo>
                <a:lnTo>
                  <a:pt x="1051490" y="1114123"/>
                </a:lnTo>
                <a:lnTo>
                  <a:pt x="1017037" y="1142056"/>
                </a:lnTo>
                <a:lnTo>
                  <a:pt x="980656" y="1167569"/>
                </a:lnTo>
                <a:lnTo>
                  <a:pt x="942469" y="1190541"/>
                </a:lnTo>
                <a:lnTo>
                  <a:pt x="902600" y="1210849"/>
                </a:lnTo>
                <a:lnTo>
                  <a:pt x="861171" y="1228368"/>
                </a:lnTo>
                <a:lnTo>
                  <a:pt x="818305" y="1242978"/>
                </a:lnTo>
                <a:lnTo>
                  <a:pt x="774126" y="1254555"/>
                </a:lnTo>
                <a:lnTo>
                  <a:pt x="728754" y="1262976"/>
                </a:lnTo>
                <a:lnTo>
                  <a:pt x="682315" y="1268119"/>
                </a:lnTo>
                <a:lnTo>
                  <a:pt x="634940" y="1269860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290952" y="2162029"/>
            <a:ext cx="454659" cy="454659"/>
          </a:xfrm>
          <a:custGeom>
            <a:avLst/>
            <a:gdLst/>
            <a:ahLst/>
            <a:cxnLst/>
            <a:rect l="l" t="t" r="r" b="b"/>
            <a:pathLst>
              <a:path w="454660" h="454660">
                <a:moveTo>
                  <a:pt x="227190" y="454381"/>
                </a:moveTo>
                <a:lnTo>
                  <a:pt x="181404" y="449765"/>
                </a:lnTo>
                <a:lnTo>
                  <a:pt x="138757" y="436527"/>
                </a:lnTo>
                <a:lnTo>
                  <a:pt x="100166" y="415580"/>
                </a:lnTo>
                <a:lnTo>
                  <a:pt x="66542" y="387838"/>
                </a:lnTo>
                <a:lnTo>
                  <a:pt x="38800" y="354215"/>
                </a:lnTo>
                <a:lnTo>
                  <a:pt x="17853" y="315623"/>
                </a:lnTo>
                <a:lnTo>
                  <a:pt x="4615" y="272977"/>
                </a:lnTo>
                <a:lnTo>
                  <a:pt x="0" y="227191"/>
                </a:lnTo>
                <a:lnTo>
                  <a:pt x="4615" y="181403"/>
                </a:lnTo>
                <a:lnTo>
                  <a:pt x="17853" y="138757"/>
                </a:lnTo>
                <a:lnTo>
                  <a:pt x="38800" y="100166"/>
                </a:lnTo>
                <a:lnTo>
                  <a:pt x="66542" y="66542"/>
                </a:lnTo>
                <a:lnTo>
                  <a:pt x="100166" y="38800"/>
                </a:lnTo>
                <a:lnTo>
                  <a:pt x="138757" y="17853"/>
                </a:lnTo>
                <a:lnTo>
                  <a:pt x="181404" y="4615"/>
                </a:lnTo>
                <a:lnTo>
                  <a:pt x="227189" y="0"/>
                </a:lnTo>
                <a:lnTo>
                  <a:pt x="272977" y="4615"/>
                </a:lnTo>
                <a:lnTo>
                  <a:pt x="315623" y="17853"/>
                </a:lnTo>
                <a:lnTo>
                  <a:pt x="354215" y="38800"/>
                </a:lnTo>
                <a:lnTo>
                  <a:pt x="387839" y="66542"/>
                </a:lnTo>
                <a:lnTo>
                  <a:pt x="415581" y="100166"/>
                </a:lnTo>
                <a:lnTo>
                  <a:pt x="436527" y="138757"/>
                </a:lnTo>
                <a:lnTo>
                  <a:pt x="449766" y="181403"/>
                </a:lnTo>
                <a:lnTo>
                  <a:pt x="454381" y="227191"/>
                </a:lnTo>
                <a:lnTo>
                  <a:pt x="449766" y="272977"/>
                </a:lnTo>
                <a:lnTo>
                  <a:pt x="436527" y="315623"/>
                </a:lnTo>
                <a:lnTo>
                  <a:pt x="415581" y="354215"/>
                </a:lnTo>
                <a:lnTo>
                  <a:pt x="387839" y="387838"/>
                </a:lnTo>
                <a:lnTo>
                  <a:pt x="354215" y="415580"/>
                </a:lnTo>
                <a:lnTo>
                  <a:pt x="315623" y="436527"/>
                </a:lnTo>
                <a:lnTo>
                  <a:pt x="272977" y="449765"/>
                </a:lnTo>
                <a:lnTo>
                  <a:pt x="227190" y="454381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78084" y="1047750"/>
            <a:ext cx="11535410" cy="0"/>
          </a:xfrm>
          <a:custGeom>
            <a:avLst/>
            <a:gdLst/>
            <a:ahLst/>
            <a:cxnLst/>
            <a:rect l="l" t="t" r="r" b="b"/>
            <a:pathLst>
              <a:path w="11535410" h="0">
                <a:moveTo>
                  <a:pt x="0" y="0"/>
                </a:moveTo>
                <a:lnTo>
                  <a:pt x="11534806" y="0"/>
                </a:lnTo>
              </a:path>
            </a:pathLst>
          </a:custGeom>
          <a:ln w="38099">
            <a:solidFill>
              <a:srgbClr val="F5E6C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6567" y="3478865"/>
            <a:ext cx="8734424" cy="10953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2786" y="7903550"/>
            <a:ext cx="9258299" cy="18192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7334" rIns="0" bIns="0" rtlCol="0" vert="horz">
            <a:spAutoFit/>
          </a:bodyPr>
          <a:lstStyle/>
          <a:p>
            <a:pPr marL="3419475">
              <a:lnSpc>
                <a:spcPct val="100000"/>
              </a:lnSpc>
              <a:spcBef>
                <a:spcPts val="100"/>
              </a:spcBef>
            </a:pPr>
            <a:r>
              <a:rPr dirty="0" spc="535">
                <a:solidFill>
                  <a:srgbClr val="F5E6CA"/>
                </a:solidFill>
                <a:latin typeface="Tahoma"/>
                <a:cs typeface="Tahoma"/>
              </a:rPr>
              <a:t>PYTHON</a:t>
            </a:r>
            <a:r>
              <a:rPr dirty="0" spc="-420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pc="330">
                <a:solidFill>
                  <a:srgbClr val="F5E6CA"/>
                </a:solidFill>
                <a:latin typeface="Tahoma"/>
                <a:cs typeface="Tahoma"/>
              </a:rPr>
              <a:t>LISTS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78989" y="5022388"/>
            <a:ext cx="15891510" cy="24447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50" spc="-340" b="1">
                <a:solidFill>
                  <a:srgbClr val="F5E6CA"/>
                </a:solidFill>
                <a:latin typeface="Verdana"/>
                <a:cs typeface="Verdana"/>
              </a:rPr>
              <a:t>LIST</a:t>
            </a:r>
            <a:endParaRPr sz="4550">
              <a:latin typeface="Verdana"/>
              <a:cs typeface="Verdana"/>
            </a:endParaRPr>
          </a:p>
          <a:p>
            <a:pPr marL="49530">
              <a:lnSpc>
                <a:spcPct val="100000"/>
              </a:lnSpc>
              <a:spcBef>
                <a:spcPts val="1685"/>
              </a:spcBef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Lists</a:t>
            </a:r>
            <a:r>
              <a:rPr dirty="0" sz="22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used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store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multiple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items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single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variable.</a:t>
            </a:r>
            <a:endParaRPr sz="2200">
              <a:latin typeface="Roboto"/>
              <a:cs typeface="Roboto"/>
            </a:endParaRPr>
          </a:p>
          <a:p>
            <a:pPr marL="49530" marR="5080">
              <a:lnSpc>
                <a:spcPct val="116500"/>
              </a:lnSpc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Lists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one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built-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types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Python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used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store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collections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data,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other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  <a:hlinkClick r:id="rId4"/>
              </a:rPr>
              <a:t>Tuple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,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  <a:hlinkClick r:id="rId5"/>
              </a:rPr>
              <a:t>Set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,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  <a:hlinkClick r:id="rId6"/>
              </a:rPr>
              <a:t>Dictionary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,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all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with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different</a:t>
            </a:r>
            <a:r>
              <a:rPr dirty="0" sz="22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qualities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usage.</a:t>
            </a:r>
            <a:endParaRPr sz="2200">
              <a:latin typeface="Roboto"/>
              <a:cs typeface="Roboto"/>
            </a:endParaRPr>
          </a:p>
          <a:p>
            <a:pPr marL="49530">
              <a:lnSpc>
                <a:spcPct val="100000"/>
              </a:lnSpc>
              <a:spcBef>
                <a:spcPts val="434"/>
              </a:spcBef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Lists</a:t>
            </a:r>
            <a:r>
              <a:rPr dirty="0" sz="2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created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using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square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brackets: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83595" y="8415501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22374" y="327420"/>
                </a:lnTo>
                <a:lnTo>
                  <a:pt x="82556" y="310617"/>
                </a:lnTo>
                <a:lnTo>
                  <a:pt x="48820" y="284554"/>
                </a:lnTo>
                <a:lnTo>
                  <a:pt x="22757" y="250819"/>
                </a:lnTo>
                <a:lnTo>
                  <a:pt x="5954" y="211000"/>
                </a:lnTo>
                <a:lnTo>
                  <a:pt x="0" y="166687"/>
                </a:lnTo>
                <a:lnTo>
                  <a:pt x="5954" y="122374"/>
                </a:lnTo>
                <a:lnTo>
                  <a:pt x="22757" y="82556"/>
                </a:lnTo>
                <a:lnTo>
                  <a:pt x="48820" y="48820"/>
                </a:lnTo>
                <a:lnTo>
                  <a:pt x="82556" y="22757"/>
                </a:lnTo>
                <a:lnTo>
                  <a:pt x="122374" y="5954"/>
                </a:lnTo>
                <a:lnTo>
                  <a:pt x="166687" y="0"/>
                </a:lnTo>
                <a:lnTo>
                  <a:pt x="211000" y="5954"/>
                </a:lnTo>
                <a:lnTo>
                  <a:pt x="250819" y="22757"/>
                </a:lnTo>
                <a:lnTo>
                  <a:pt x="284554" y="48820"/>
                </a:lnTo>
                <a:lnTo>
                  <a:pt x="310312" y="82160"/>
                </a:lnTo>
                <a:lnTo>
                  <a:pt x="150018" y="82160"/>
                </a:lnTo>
                <a:lnTo>
                  <a:pt x="125015" y="107163"/>
                </a:lnTo>
                <a:lnTo>
                  <a:pt x="184539" y="166687"/>
                </a:lnTo>
                <a:lnTo>
                  <a:pt x="125015" y="226211"/>
                </a:lnTo>
                <a:lnTo>
                  <a:pt x="150018" y="251214"/>
                </a:lnTo>
                <a:lnTo>
                  <a:pt x="310312" y="251214"/>
                </a:lnTo>
                <a:lnTo>
                  <a:pt x="284554" y="284554"/>
                </a:lnTo>
                <a:lnTo>
                  <a:pt x="250819" y="310617"/>
                </a:lnTo>
                <a:lnTo>
                  <a:pt x="211000" y="327420"/>
                </a:lnTo>
                <a:lnTo>
                  <a:pt x="166687" y="333375"/>
                </a:lnTo>
                <a:close/>
              </a:path>
              <a:path w="333375" h="333375">
                <a:moveTo>
                  <a:pt x="310312" y="251214"/>
                </a:moveTo>
                <a:lnTo>
                  <a:pt x="150018" y="251214"/>
                </a:lnTo>
                <a:lnTo>
                  <a:pt x="234545" y="166687"/>
                </a:lnTo>
                <a:lnTo>
                  <a:pt x="150018" y="82160"/>
                </a:lnTo>
                <a:lnTo>
                  <a:pt x="310312" y="82160"/>
                </a:lnTo>
                <a:lnTo>
                  <a:pt x="310617" y="82556"/>
                </a:lnTo>
                <a:lnTo>
                  <a:pt x="327420" y="122374"/>
                </a:lnTo>
                <a:lnTo>
                  <a:pt x="333375" y="166687"/>
                </a:lnTo>
                <a:lnTo>
                  <a:pt x="327420" y="211000"/>
                </a:lnTo>
                <a:lnTo>
                  <a:pt x="310617" y="250819"/>
                </a:lnTo>
                <a:lnTo>
                  <a:pt x="310312" y="251214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4012" y="2709506"/>
            <a:ext cx="13793469" cy="407670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ctr" marL="977265">
              <a:lnSpc>
                <a:spcPct val="100000"/>
              </a:lnSpc>
              <a:spcBef>
                <a:spcPts val="110"/>
              </a:spcBef>
            </a:pPr>
            <a:r>
              <a:rPr dirty="0" sz="16800" spc="1120">
                <a:solidFill>
                  <a:srgbClr val="F5E6CA"/>
                </a:solidFill>
                <a:latin typeface="Tahoma"/>
                <a:cs typeface="Tahoma"/>
              </a:rPr>
              <a:t>PYHTON</a:t>
            </a:r>
            <a:endParaRPr sz="16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9700" spc="770">
                <a:solidFill>
                  <a:srgbClr val="F5E6CA"/>
                </a:solidFill>
                <a:latin typeface="Tahoma"/>
                <a:cs typeface="Tahoma"/>
              </a:rPr>
              <a:t>CHANGE</a:t>
            </a:r>
            <a:r>
              <a:rPr dirty="0" sz="9700" spc="-495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9700" spc="114">
                <a:solidFill>
                  <a:srgbClr val="F5E6CA"/>
                </a:solidFill>
                <a:latin typeface="Tahoma"/>
                <a:cs typeface="Tahoma"/>
              </a:rPr>
              <a:t>LIST</a:t>
            </a:r>
            <a:r>
              <a:rPr dirty="0" sz="9700" spc="-495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9700" spc="615">
                <a:solidFill>
                  <a:srgbClr val="F5E6CA"/>
                </a:solidFill>
                <a:latin typeface="Tahoma"/>
                <a:cs typeface="Tahoma"/>
              </a:rPr>
              <a:t>ITEMS</a:t>
            </a:r>
            <a:endParaRPr sz="97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3"/>
            <a:ext cx="1012825" cy="2218690"/>
          </a:xfrm>
          <a:custGeom>
            <a:avLst/>
            <a:gdLst/>
            <a:ahLst/>
            <a:cxnLst/>
            <a:rect l="l" t="t" r="r" b="b"/>
            <a:pathLst>
              <a:path w="1012825" h="2218690">
                <a:moveTo>
                  <a:pt x="1012626" y="2218134"/>
                </a:moveTo>
                <a:lnTo>
                  <a:pt x="0" y="2218134"/>
                </a:lnTo>
                <a:lnTo>
                  <a:pt x="0" y="0"/>
                </a:lnTo>
                <a:lnTo>
                  <a:pt x="1012626" y="0"/>
                </a:lnTo>
                <a:lnTo>
                  <a:pt x="1012626" y="2218134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5295754" y="8051324"/>
            <a:ext cx="2992755" cy="2218690"/>
          </a:xfrm>
          <a:custGeom>
            <a:avLst/>
            <a:gdLst/>
            <a:ahLst/>
            <a:cxnLst/>
            <a:rect l="l" t="t" r="r" b="b"/>
            <a:pathLst>
              <a:path w="2992755" h="2218690">
                <a:moveTo>
                  <a:pt x="0" y="0"/>
                </a:moveTo>
                <a:lnTo>
                  <a:pt x="2992246" y="0"/>
                </a:lnTo>
                <a:lnTo>
                  <a:pt x="2992246" y="2218134"/>
                </a:lnTo>
                <a:lnTo>
                  <a:pt x="0" y="2218134"/>
                </a:lnTo>
                <a:lnTo>
                  <a:pt x="0" y="0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78084" y="1047750"/>
            <a:ext cx="11535410" cy="0"/>
          </a:xfrm>
          <a:custGeom>
            <a:avLst/>
            <a:gdLst/>
            <a:ahLst/>
            <a:cxnLst/>
            <a:rect l="l" t="t" r="r" b="b"/>
            <a:pathLst>
              <a:path w="11535410" h="0">
                <a:moveTo>
                  <a:pt x="0" y="0"/>
                </a:moveTo>
                <a:lnTo>
                  <a:pt x="11534806" y="0"/>
                </a:lnTo>
              </a:path>
            </a:pathLst>
          </a:custGeom>
          <a:ln w="38099">
            <a:solidFill>
              <a:srgbClr val="F5E6C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1131" y="5500601"/>
            <a:ext cx="10629899" cy="24860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53206" rIns="0" bIns="0" rtlCol="0" vert="horz">
            <a:spAutoFit/>
          </a:bodyPr>
          <a:lstStyle/>
          <a:p>
            <a:pPr marL="205104">
              <a:lnSpc>
                <a:spcPct val="100000"/>
              </a:lnSpc>
              <a:spcBef>
                <a:spcPts val="125"/>
              </a:spcBef>
            </a:pPr>
            <a:r>
              <a:rPr dirty="0" sz="7050" spc="484">
                <a:solidFill>
                  <a:srgbClr val="F5E6CA"/>
                </a:solidFill>
                <a:latin typeface="Tahoma"/>
                <a:cs typeface="Tahoma"/>
              </a:rPr>
              <a:t>PYTHON</a:t>
            </a:r>
            <a:r>
              <a:rPr dirty="0" sz="7050" spc="-360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7050" spc="575">
                <a:solidFill>
                  <a:srgbClr val="F5E6CA"/>
                </a:solidFill>
                <a:latin typeface="Tahoma"/>
                <a:cs typeface="Tahoma"/>
              </a:rPr>
              <a:t>CHANGE</a:t>
            </a:r>
            <a:r>
              <a:rPr dirty="0" sz="7050" spc="-355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7050" spc="105">
                <a:solidFill>
                  <a:srgbClr val="F5E6CA"/>
                </a:solidFill>
                <a:latin typeface="Tahoma"/>
                <a:cs typeface="Tahoma"/>
              </a:rPr>
              <a:t>LIST</a:t>
            </a:r>
            <a:r>
              <a:rPr dirty="0" sz="7050" spc="-360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7050" spc="459">
                <a:solidFill>
                  <a:srgbClr val="F5E6CA"/>
                </a:solidFill>
                <a:latin typeface="Tahoma"/>
                <a:cs typeface="Tahoma"/>
              </a:rPr>
              <a:t>ITEMS</a:t>
            </a:r>
            <a:endParaRPr sz="70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16000" y="3895184"/>
            <a:ext cx="8079740" cy="1273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50" spc="330" b="1">
                <a:solidFill>
                  <a:srgbClr val="F5E6CA"/>
                </a:solidFill>
                <a:latin typeface="Tahoma"/>
                <a:cs typeface="Tahoma"/>
              </a:rPr>
              <a:t>CHANGE</a:t>
            </a:r>
            <a:r>
              <a:rPr dirty="0" sz="4550" spc="-229" b="1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4550" spc="125" b="1">
                <a:solidFill>
                  <a:srgbClr val="F5E6CA"/>
                </a:solidFill>
                <a:latin typeface="Tahoma"/>
                <a:cs typeface="Tahoma"/>
              </a:rPr>
              <a:t>ITEM</a:t>
            </a:r>
            <a:r>
              <a:rPr dirty="0" sz="4550" spc="-225" b="1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4550" spc="245" b="1">
                <a:solidFill>
                  <a:srgbClr val="F5E6CA"/>
                </a:solidFill>
                <a:latin typeface="Tahoma"/>
                <a:cs typeface="Tahoma"/>
              </a:rPr>
              <a:t>VALUE</a:t>
            </a:r>
            <a:endParaRPr sz="4550">
              <a:latin typeface="Tahoma"/>
              <a:cs typeface="Tahoma"/>
            </a:endParaRPr>
          </a:p>
          <a:p>
            <a:pPr marL="49530">
              <a:lnSpc>
                <a:spcPct val="100000"/>
              </a:lnSpc>
              <a:spcBef>
                <a:spcPts val="1685"/>
              </a:spcBef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dirty="0" sz="22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change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value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specific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item,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refer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index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number: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6744950" y="4197330"/>
            <a:ext cx="1543050" cy="3086100"/>
          </a:xfrm>
          <a:custGeom>
            <a:avLst/>
            <a:gdLst/>
            <a:ahLst/>
            <a:cxnLst/>
            <a:rect l="l" t="t" r="r" b="b"/>
            <a:pathLst>
              <a:path w="1543050" h="3086100">
                <a:moveTo>
                  <a:pt x="0" y="0"/>
                </a:moveTo>
                <a:lnTo>
                  <a:pt x="1543050" y="0"/>
                </a:lnTo>
                <a:lnTo>
                  <a:pt x="1543050" y="3086099"/>
                </a:lnTo>
                <a:lnTo>
                  <a:pt x="0" y="3086099"/>
                </a:lnTo>
                <a:lnTo>
                  <a:pt x="0" y="0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0"/>
            <a:ext cx="749935" cy="3086100"/>
          </a:xfrm>
          <a:custGeom>
            <a:avLst/>
            <a:gdLst/>
            <a:ahLst/>
            <a:cxnLst/>
            <a:rect l="l" t="t" r="r" b="b"/>
            <a:pathLst>
              <a:path w="749935" h="3086100">
                <a:moveTo>
                  <a:pt x="0" y="0"/>
                </a:moveTo>
                <a:lnTo>
                  <a:pt x="749588" y="0"/>
                </a:lnTo>
                <a:lnTo>
                  <a:pt x="749588" y="3086099"/>
                </a:lnTo>
                <a:lnTo>
                  <a:pt x="0" y="3086099"/>
                </a:lnTo>
                <a:lnTo>
                  <a:pt x="0" y="0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8446" y="6359744"/>
            <a:ext cx="10629899" cy="24669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3325" rIns="0" bIns="0" rtlCol="0" vert="horz">
            <a:spAutoFit/>
          </a:bodyPr>
          <a:lstStyle/>
          <a:p>
            <a:pPr marL="817244">
              <a:lnSpc>
                <a:spcPct val="100000"/>
              </a:lnSpc>
              <a:spcBef>
                <a:spcPts val="110"/>
              </a:spcBef>
            </a:pPr>
            <a:r>
              <a:rPr dirty="0" sz="6650" spc="450">
                <a:solidFill>
                  <a:srgbClr val="333F56"/>
                </a:solidFill>
                <a:latin typeface="Tahoma"/>
                <a:cs typeface="Tahoma"/>
              </a:rPr>
              <a:t>PYTHON</a:t>
            </a:r>
            <a:r>
              <a:rPr dirty="0" sz="6650" spc="-340">
                <a:solidFill>
                  <a:srgbClr val="333F56"/>
                </a:solidFill>
                <a:latin typeface="Tahoma"/>
                <a:cs typeface="Tahoma"/>
              </a:rPr>
              <a:t> </a:t>
            </a:r>
            <a:r>
              <a:rPr dirty="0" sz="6650" spc="535">
                <a:solidFill>
                  <a:srgbClr val="333F56"/>
                </a:solidFill>
                <a:latin typeface="Tahoma"/>
                <a:cs typeface="Tahoma"/>
              </a:rPr>
              <a:t>CHANGE</a:t>
            </a:r>
            <a:r>
              <a:rPr dirty="0" sz="6650" spc="-340">
                <a:solidFill>
                  <a:srgbClr val="333F56"/>
                </a:solidFill>
                <a:latin typeface="Tahoma"/>
                <a:cs typeface="Tahoma"/>
              </a:rPr>
              <a:t> </a:t>
            </a:r>
            <a:r>
              <a:rPr dirty="0" sz="6650" spc="100">
                <a:solidFill>
                  <a:srgbClr val="333F56"/>
                </a:solidFill>
                <a:latin typeface="Tahoma"/>
                <a:cs typeface="Tahoma"/>
              </a:rPr>
              <a:t>LIST</a:t>
            </a:r>
            <a:r>
              <a:rPr dirty="0" sz="6650" spc="-340">
                <a:solidFill>
                  <a:srgbClr val="333F56"/>
                </a:solidFill>
                <a:latin typeface="Tahoma"/>
                <a:cs typeface="Tahoma"/>
              </a:rPr>
              <a:t> </a:t>
            </a:r>
            <a:r>
              <a:rPr dirty="0" sz="6650" spc="430">
                <a:solidFill>
                  <a:srgbClr val="333F56"/>
                </a:solidFill>
                <a:latin typeface="Tahoma"/>
                <a:cs typeface="Tahoma"/>
              </a:rPr>
              <a:t>ITEMS</a:t>
            </a:r>
            <a:endParaRPr sz="665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35010" y="4162950"/>
            <a:ext cx="12546965" cy="16865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50" spc="330" b="1">
                <a:solidFill>
                  <a:srgbClr val="333F56"/>
                </a:solidFill>
                <a:latin typeface="Tahoma"/>
                <a:cs typeface="Tahoma"/>
              </a:rPr>
              <a:t>CHANGE</a:t>
            </a:r>
            <a:r>
              <a:rPr dirty="0" sz="4550" spc="-229" b="1">
                <a:solidFill>
                  <a:srgbClr val="333F56"/>
                </a:solidFill>
                <a:latin typeface="Tahoma"/>
                <a:cs typeface="Tahoma"/>
              </a:rPr>
              <a:t> </a:t>
            </a:r>
            <a:r>
              <a:rPr dirty="0" sz="4550" spc="370" b="1">
                <a:solidFill>
                  <a:srgbClr val="333F56"/>
                </a:solidFill>
                <a:latin typeface="Tahoma"/>
                <a:cs typeface="Tahoma"/>
              </a:rPr>
              <a:t>A</a:t>
            </a:r>
            <a:r>
              <a:rPr dirty="0" sz="4550" spc="-229" b="1">
                <a:solidFill>
                  <a:srgbClr val="333F56"/>
                </a:solidFill>
                <a:latin typeface="Tahoma"/>
                <a:cs typeface="Tahoma"/>
              </a:rPr>
              <a:t> </a:t>
            </a:r>
            <a:r>
              <a:rPr dirty="0" sz="4550" spc="355" b="1">
                <a:solidFill>
                  <a:srgbClr val="333F56"/>
                </a:solidFill>
                <a:latin typeface="Tahoma"/>
                <a:cs typeface="Tahoma"/>
              </a:rPr>
              <a:t>RANGE</a:t>
            </a:r>
            <a:r>
              <a:rPr dirty="0" sz="4550" spc="-229" b="1">
                <a:solidFill>
                  <a:srgbClr val="333F56"/>
                </a:solidFill>
                <a:latin typeface="Tahoma"/>
                <a:cs typeface="Tahoma"/>
              </a:rPr>
              <a:t> </a:t>
            </a:r>
            <a:r>
              <a:rPr dirty="0" sz="4550" spc="254" b="1">
                <a:solidFill>
                  <a:srgbClr val="333F56"/>
                </a:solidFill>
                <a:latin typeface="Tahoma"/>
                <a:cs typeface="Tahoma"/>
              </a:rPr>
              <a:t>OF</a:t>
            </a:r>
            <a:r>
              <a:rPr dirty="0" sz="4550" spc="-229" b="1">
                <a:solidFill>
                  <a:srgbClr val="333F56"/>
                </a:solidFill>
                <a:latin typeface="Tahoma"/>
                <a:cs typeface="Tahoma"/>
              </a:rPr>
              <a:t> </a:t>
            </a:r>
            <a:r>
              <a:rPr dirty="0" sz="4550" spc="125" b="1">
                <a:solidFill>
                  <a:srgbClr val="333F56"/>
                </a:solidFill>
                <a:latin typeface="Tahoma"/>
                <a:cs typeface="Tahoma"/>
              </a:rPr>
              <a:t>ITEM</a:t>
            </a:r>
            <a:r>
              <a:rPr dirty="0" sz="4550" spc="-225" b="1">
                <a:solidFill>
                  <a:srgbClr val="333F56"/>
                </a:solidFill>
                <a:latin typeface="Tahoma"/>
                <a:cs typeface="Tahoma"/>
              </a:rPr>
              <a:t> </a:t>
            </a:r>
            <a:r>
              <a:rPr dirty="0" sz="4550" spc="310" b="1">
                <a:solidFill>
                  <a:srgbClr val="333F56"/>
                </a:solidFill>
                <a:latin typeface="Tahoma"/>
                <a:cs typeface="Tahoma"/>
              </a:rPr>
              <a:t>VALUES</a:t>
            </a:r>
            <a:endParaRPr sz="4550">
              <a:latin typeface="Tahoma"/>
              <a:cs typeface="Tahoma"/>
            </a:endParaRPr>
          </a:p>
          <a:p>
            <a:pPr marL="12700" marR="5080">
              <a:lnSpc>
                <a:spcPct val="116500"/>
              </a:lnSpc>
              <a:spcBef>
                <a:spcPts val="1430"/>
              </a:spcBef>
            </a:pP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To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change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value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of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items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within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specific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range,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define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list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with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new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values,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and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refer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to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 spc="-25">
                <a:solidFill>
                  <a:srgbClr val="333F56"/>
                </a:solidFill>
                <a:latin typeface="Roboto"/>
                <a:cs typeface="Roboto"/>
              </a:rPr>
              <a:t>the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range</a:t>
            </a:r>
            <a:r>
              <a:rPr dirty="0" sz="2200" spc="-3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of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index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numbers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where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you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want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to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insert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new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values: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78084" y="1047751"/>
            <a:ext cx="11535410" cy="0"/>
          </a:xfrm>
          <a:custGeom>
            <a:avLst/>
            <a:gdLst/>
            <a:ahLst/>
            <a:cxnLst/>
            <a:rect l="l" t="t" r="r" b="b"/>
            <a:pathLst>
              <a:path w="11535410" h="0">
                <a:moveTo>
                  <a:pt x="0" y="0"/>
                </a:moveTo>
                <a:lnTo>
                  <a:pt x="11534806" y="0"/>
                </a:lnTo>
              </a:path>
            </a:pathLst>
          </a:custGeom>
          <a:ln w="38099">
            <a:solidFill>
              <a:srgbClr val="F5E6C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5541" y="4816255"/>
            <a:ext cx="10639423" cy="24193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5541" y="7666078"/>
            <a:ext cx="10648949" cy="8096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98653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50" spc="484">
                <a:solidFill>
                  <a:srgbClr val="F5E6CA"/>
                </a:solidFill>
                <a:latin typeface="Tahoma"/>
                <a:cs typeface="Tahoma"/>
              </a:rPr>
              <a:t>PYTHON</a:t>
            </a:r>
            <a:r>
              <a:rPr dirty="0" sz="7050" spc="-360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7050" spc="575">
                <a:solidFill>
                  <a:srgbClr val="F5E6CA"/>
                </a:solidFill>
                <a:latin typeface="Tahoma"/>
                <a:cs typeface="Tahoma"/>
              </a:rPr>
              <a:t>CHANGE</a:t>
            </a:r>
            <a:r>
              <a:rPr dirty="0" sz="7050" spc="-355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7050" spc="105">
                <a:solidFill>
                  <a:srgbClr val="F5E6CA"/>
                </a:solidFill>
                <a:latin typeface="Tahoma"/>
                <a:cs typeface="Tahoma"/>
              </a:rPr>
              <a:t>LIST</a:t>
            </a:r>
            <a:r>
              <a:rPr dirty="0" sz="7050" spc="-360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7050" spc="459">
                <a:solidFill>
                  <a:srgbClr val="F5E6CA"/>
                </a:solidFill>
                <a:latin typeface="Tahoma"/>
                <a:cs typeface="Tahoma"/>
              </a:rPr>
              <a:t>ITEMS</a:t>
            </a:r>
            <a:endParaRPr sz="705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76771" y="3805021"/>
            <a:ext cx="15777844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If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you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insert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more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items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than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you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replace,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new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items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will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be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inserted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where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you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specified,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remaining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items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will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move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accordingly: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749935" cy="3086100"/>
          </a:xfrm>
          <a:custGeom>
            <a:avLst/>
            <a:gdLst/>
            <a:ahLst/>
            <a:cxnLst/>
            <a:rect l="l" t="t" r="r" b="b"/>
            <a:pathLst>
              <a:path w="749935" h="3086100">
                <a:moveTo>
                  <a:pt x="0" y="0"/>
                </a:moveTo>
                <a:lnTo>
                  <a:pt x="749588" y="0"/>
                </a:lnTo>
                <a:lnTo>
                  <a:pt x="749588" y="3086099"/>
                </a:lnTo>
                <a:lnTo>
                  <a:pt x="0" y="3086099"/>
                </a:lnTo>
                <a:lnTo>
                  <a:pt x="0" y="0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7401" y="5307773"/>
            <a:ext cx="10629899" cy="24479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996650" rIns="0" bIns="0" rtlCol="0" vert="horz">
            <a:spAutoFit/>
          </a:bodyPr>
          <a:lstStyle/>
          <a:p>
            <a:pPr marL="624205">
              <a:lnSpc>
                <a:spcPct val="100000"/>
              </a:lnSpc>
              <a:spcBef>
                <a:spcPts val="110"/>
              </a:spcBef>
            </a:pPr>
            <a:r>
              <a:rPr dirty="0" sz="6650" spc="450">
                <a:solidFill>
                  <a:srgbClr val="333F56"/>
                </a:solidFill>
                <a:latin typeface="Tahoma"/>
                <a:cs typeface="Tahoma"/>
              </a:rPr>
              <a:t>PYTHON</a:t>
            </a:r>
            <a:r>
              <a:rPr dirty="0" sz="6650" spc="-340">
                <a:solidFill>
                  <a:srgbClr val="333F56"/>
                </a:solidFill>
                <a:latin typeface="Tahoma"/>
                <a:cs typeface="Tahoma"/>
              </a:rPr>
              <a:t> </a:t>
            </a:r>
            <a:r>
              <a:rPr dirty="0" sz="6650" spc="535">
                <a:solidFill>
                  <a:srgbClr val="333F56"/>
                </a:solidFill>
                <a:latin typeface="Tahoma"/>
                <a:cs typeface="Tahoma"/>
              </a:rPr>
              <a:t>CHANGE</a:t>
            </a:r>
            <a:r>
              <a:rPr dirty="0" sz="6650" spc="-340">
                <a:solidFill>
                  <a:srgbClr val="333F56"/>
                </a:solidFill>
                <a:latin typeface="Tahoma"/>
                <a:cs typeface="Tahoma"/>
              </a:rPr>
              <a:t> </a:t>
            </a:r>
            <a:r>
              <a:rPr dirty="0" sz="6650" spc="100">
                <a:solidFill>
                  <a:srgbClr val="333F56"/>
                </a:solidFill>
                <a:latin typeface="Tahoma"/>
                <a:cs typeface="Tahoma"/>
              </a:rPr>
              <a:t>LIST</a:t>
            </a:r>
            <a:r>
              <a:rPr dirty="0" sz="6650" spc="-340">
                <a:solidFill>
                  <a:srgbClr val="333F56"/>
                </a:solidFill>
                <a:latin typeface="Tahoma"/>
                <a:cs typeface="Tahoma"/>
              </a:rPr>
              <a:t> </a:t>
            </a:r>
            <a:r>
              <a:rPr dirty="0" sz="6650" spc="430">
                <a:solidFill>
                  <a:srgbClr val="333F56"/>
                </a:solidFill>
                <a:latin typeface="Tahoma"/>
                <a:cs typeface="Tahoma"/>
              </a:rPr>
              <a:t>ITEMS</a:t>
            </a:r>
            <a:endParaRPr sz="665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03369" y="4261819"/>
            <a:ext cx="13630910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If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you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insert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less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items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than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you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replace,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new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items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will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be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inserted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where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you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specified,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and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remaining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items</a:t>
            </a:r>
            <a:r>
              <a:rPr dirty="0" sz="2200" spc="-2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will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move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accordingly: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78084" y="1047753"/>
            <a:ext cx="11535410" cy="0"/>
          </a:xfrm>
          <a:custGeom>
            <a:avLst/>
            <a:gdLst/>
            <a:ahLst/>
            <a:cxnLst/>
            <a:rect l="l" t="t" r="r" b="b"/>
            <a:pathLst>
              <a:path w="11535410" h="0">
                <a:moveTo>
                  <a:pt x="0" y="0"/>
                </a:moveTo>
                <a:lnTo>
                  <a:pt x="11534806" y="0"/>
                </a:lnTo>
              </a:path>
            </a:pathLst>
          </a:custGeom>
          <a:ln w="38099">
            <a:solidFill>
              <a:srgbClr val="F5E6C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7403" y="5877499"/>
            <a:ext cx="10629899" cy="24098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36" y="8523472"/>
            <a:ext cx="9905999" cy="8858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53209" rIns="0" bIns="0" rtlCol="0" vert="horz">
            <a:spAutoFit/>
          </a:bodyPr>
          <a:lstStyle/>
          <a:p>
            <a:pPr marL="205104">
              <a:lnSpc>
                <a:spcPct val="100000"/>
              </a:lnSpc>
              <a:spcBef>
                <a:spcPts val="125"/>
              </a:spcBef>
            </a:pPr>
            <a:r>
              <a:rPr dirty="0" sz="7050" spc="484">
                <a:solidFill>
                  <a:srgbClr val="F5E6CA"/>
                </a:solidFill>
                <a:latin typeface="Tahoma"/>
                <a:cs typeface="Tahoma"/>
              </a:rPr>
              <a:t>PYTHON</a:t>
            </a:r>
            <a:r>
              <a:rPr dirty="0" sz="7050" spc="-360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7050" spc="575">
                <a:solidFill>
                  <a:srgbClr val="F5E6CA"/>
                </a:solidFill>
                <a:latin typeface="Tahoma"/>
                <a:cs typeface="Tahoma"/>
              </a:rPr>
              <a:t>CHANGE</a:t>
            </a:r>
            <a:r>
              <a:rPr dirty="0" sz="7050" spc="-355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7050" spc="105">
                <a:solidFill>
                  <a:srgbClr val="F5E6CA"/>
                </a:solidFill>
                <a:latin typeface="Tahoma"/>
                <a:cs typeface="Tahoma"/>
              </a:rPr>
              <a:t>LIST</a:t>
            </a:r>
            <a:r>
              <a:rPr dirty="0" sz="7050" spc="-360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7050" spc="459">
                <a:solidFill>
                  <a:srgbClr val="F5E6CA"/>
                </a:solidFill>
                <a:latin typeface="Tahoma"/>
                <a:cs typeface="Tahoma"/>
              </a:rPr>
              <a:t>ITEMS</a:t>
            </a:r>
            <a:endParaRPr sz="705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76771" y="3895184"/>
            <a:ext cx="12491085" cy="172656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50" spc="195" b="1">
                <a:solidFill>
                  <a:srgbClr val="F5E6CA"/>
                </a:solidFill>
                <a:latin typeface="Tahoma"/>
                <a:cs typeface="Tahoma"/>
              </a:rPr>
              <a:t>INSERT</a:t>
            </a:r>
            <a:r>
              <a:rPr dirty="0" sz="4550" spc="-215" b="1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4550" spc="220" b="1">
                <a:solidFill>
                  <a:srgbClr val="F5E6CA"/>
                </a:solidFill>
                <a:latin typeface="Tahoma"/>
                <a:cs typeface="Tahoma"/>
              </a:rPr>
              <a:t>ITEMS</a:t>
            </a:r>
            <a:endParaRPr sz="4550">
              <a:latin typeface="Tahoma"/>
              <a:cs typeface="Tahoma"/>
            </a:endParaRPr>
          </a:p>
          <a:p>
            <a:pPr marL="12700" marR="5080">
              <a:lnSpc>
                <a:spcPct val="116500"/>
              </a:lnSpc>
              <a:spcBef>
                <a:spcPts val="1745"/>
              </a:spcBef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insert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new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list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item,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without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replacing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any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existing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values,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we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can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use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3131"/>
                </a:solidFill>
                <a:latin typeface="Roboto"/>
                <a:cs typeface="Roboto"/>
              </a:rPr>
              <a:t>insert()</a:t>
            </a:r>
            <a:r>
              <a:rPr dirty="0" sz="2200" spc="-15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method.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3131"/>
                </a:solidFill>
                <a:latin typeface="Roboto"/>
                <a:cs typeface="Roboto"/>
              </a:rPr>
              <a:t>insert()</a:t>
            </a:r>
            <a:r>
              <a:rPr dirty="0" sz="2200" spc="-15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method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inserts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an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item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at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specified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index: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6286" y="4287932"/>
            <a:ext cx="8876030" cy="1671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800" spc="725">
                <a:solidFill>
                  <a:srgbClr val="333F56"/>
                </a:solidFill>
                <a:latin typeface="Tahoma"/>
                <a:cs typeface="Tahoma"/>
              </a:rPr>
              <a:t>THANK</a:t>
            </a:r>
            <a:r>
              <a:rPr dirty="0" sz="10800" spc="-575">
                <a:solidFill>
                  <a:srgbClr val="333F56"/>
                </a:solidFill>
                <a:latin typeface="Tahoma"/>
                <a:cs typeface="Tahoma"/>
              </a:rPr>
              <a:t> </a:t>
            </a:r>
            <a:r>
              <a:rPr dirty="0" sz="10800" spc="490">
                <a:solidFill>
                  <a:srgbClr val="333F56"/>
                </a:solidFill>
                <a:latin typeface="Tahoma"/>
                <a:cs typeface="Tahoma"/>
              </a:rPr>
              <a:t>YOU</a:t>
            </a:r>
            <a:endParaRPr sz="108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440206" y="1047750"/>
            <a:ext cx="11535410" cy="0"/>
          </a:xfrm>
          <a:custGeom>
            <a:avLst/>
            <a:gdLst/>
            <a:ahLst/>
            <a:cxnLst/>
            <a:rect l="l" t="t" r="r" b="b"/>
            <a:pathLst>
              <a:path w="11535410" h="0">
                <a:moveTo>
                  <a:pt x="0" y="0"/>
                </a:moveTo>
                <a:lnTo>
                  <a:pt x="11534806" y="0"/>
                </a:lnTo>
              </a:path>
            </a:pathLst>
          </a:custGeom>
          <a:ln w="38099">
            <a:solidFill>
              <a:srgbClr val="333F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31217" y="8345443"/>
            <a:ext cx="16220440" cy="913130"/>
          </a:xfrm>
          <a:custGeom>
            <a:avLst/>
            <a:gdLst/>
            <a:ahLst/>
            <a:cxnLst/>
            <a:rect l="l" t="t" r="r" b="b"/>
            <a:pathLst>
              <a:path w="16220440" h="913129">
                <a:moveTo>
                  <a:pt x="0" y="0"/>
                </a:moveTo>
                <a:lnTo>
                  <a:pt x="16219941" y="0"/>
                </a:lnTo>
                <a:lnTo>
                  <a:pt x="16219941" y="912856"/>
                </a:lnTo>
                <a:lnTo>
                  <a:pt x="0" y="912856"/>
                </a:lnTo>
                <a:lnTo>
                  <a:pt x="0" y="0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436" y="3598934"/>
            <a:ext cx="10930255" cy="4148454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6235"/>
              </a:lnSpc>
              <a:spcBef>
                <a:spcPts val="90"/>
              </a:spcBef>
            </a:pPr>
            <a:r>
              <a:rPr dirty="0" sz="13550" spc="-140">
                <a:latin typeface="Century Gothic"/>
                <a:cs typeface="Century Gothic"/>
              </a:rPr>
              <a:t>P</a:t>
            </a:r>
            <a:r>
              <a:rPr dirty="0" sz="13550" spc="-180">
                <a:latin typeface="Century Gothic"/>
                <a:cs typeface="Century Gothic"/>
              </a:rPr>
              <a:t>y</a:t>
            </a:r>
            <a:r>
              <a:rPr dirty="0" sz="13550">
                <a:latin typeface="Century Gothic"/>
                <a:cs typeface="Century Gothic"/>
              </a:rPr>
              <a:t>t</a:t>
            </a:r>
            <a:r>
              <a:rPr dirty="0" sz="13550" spc="-185">
                <a:latin typeface="Century Gothic"/>
                <a:cs typeface="Century Gothic"/>
              </a:rPr>
              <a:t>h</a:t>
            </a:r>
            <a:r>
              <a:rPr dirty="0" sz="13550" spc="-235">
                <a:latin typeface="Century Gothic"/>
                <a:cs typeface="Century Gothic"/>
              </a:rPr>
              <a:t>o</a:t>
            </a:r>
            <a:r>
              <a:rPr dirty="0" sz="13550" spc="490">
                <a:latin typeface="Century Gothic"/>
                <a:cs typeface="Century Gothic"/>
              </a:rPr>
              <a:t>n</a:t>
            </a:r>
            <a:endParaRPr sz="13550">
              <a:latin typeface="Century Gothic"/>
              <a:cs typeface="Century Gothic"/>
            </a:endParaRPr>
          </a:p>
          <a:p>
            <a:pPr marL="12700">
              <a:lnSpc>
                <a:spcPts val="16235"/>
              </a:lnSpc>
            </a:pPr>
            <a:r>
              <a:rPr dirty="0" sz="13550" spc="-1025">
                <a:latin typeface="Century Gothic"/>
                <a:cs typeface="Century Gothic"/>
              </a:rPr>
              <a:t>A</a:t>
            </a:r>
            <a:r>
              <a:rPr dirty="0" sz="13550" spc="-994">
                <a:latin typeface="Century Gothic"/>
                <a:cs typeface="Century Gothic"/>
              </a:rPr>
              <a:t>d</a:t>
            </a:r>
            <a:r>
              <a:rPr dirty="0" sz="13550" spc="-300">
                <a:latin typeface="Century Gothic"/>
                <a:cs typeface="Century Gothic"/>
              </a:rPr>
              <a:t>d</a:t>
            </a:r>
            <a:r>
              <a:rPr dirty="0" sz="13550" spc="-1925">
                <a:latin typeface="Century Gothic"/>
                <a:cs typeface="Century Gothic"/>
              </a:rPr>
              <a:t> </a:t>
            </a:r>
            <a:r>
              <a:rPr dirty="0" sz="13550" spc="530">
                <a:latin typeface="Century Gothic"/>
                <a:cs typeface="Century Gothic"/>
              </a:rPr>
              <a:t>L</a:t>
            </a:r>
            <a:r>
              <a:rPr dirty="0" sz="13550" spc="459">
                <a:latin typeface="Century Gothic"/>
                <a:cs typeface="Century Gothic"/>
              </a:rPr>
              <a:t>i</a:t>
            </a:r>
            <a:r>
              <a:rPr dirty="0" sz="13550" spc="500">
                <a:latin typeface="Century Gothic"/>
                <a:cs typeface="Century Gothic"/>
              </a:rPr>
              <a:t>s</a:t>
            </a:r>
            <a:r>
              <a:rPr dirty="0" sz="13550" spc="1075">
                <a:latin typeface="Century Gothic"/>
                <a:cs typeface="Century Gothic"/>
              </a:rPr>
              <a:t>t</a:t>
            </a:r>
            <a:r>
              <a:rPr dirty="0" sz="13550" spc="-1925">
                <a:latin typeface="Century Gothic"/>
                <a:cs typeface="Century Gothic"/>
              </a:rPr>
              <a:t> </a:t>
            </a:r>
            <a:r>
              <a:rPr dirty="0" sz="13550" spc="-290">
                <a:latin typeface="Century Gothic"/>
                <a:cs typeface="Century Gothic"/>
              </a:rPr>
              <a:t>I</a:t>
            </a:r>
            <a:r>
              <a:rPr dirty="0" sz="13550" spc="-55">
                <a:latin typeface="Century Gothic"/>
                <a:cs typeface="Century Gothic"/>
              </a:rPr>
              <a:t>t</a:t>
            </a:r>
            <a:r>
              <a:rPr dirty="0" sz="13550" spc="-300">
                <a:latin typeface="Century Gothic"/>
                <a:cs typeface="Century Gothic"/>
              </a:rPr>
              <a:t>e</a:t>
            </a:r>
            <a:r>
              <a:rPr dirty="0" sz="13550" spc="-254">
                <a:latin typeface="Century Gothic"/>
                <a:cs typeface="Century Gothic"/>
              </a:rPr>
              <a:t>m</a:t>
            </a:r>
            <a:r>
              <a:rPr dirty="0" sz="13550" spc="434">
                <a:latin typeface="Century Gothic"/>
                <a:cs typeface="Century Gothic"/>
              </a:rPr>
              <a:t>s</a:t>
            </a:r>
            <a:endParaRPr sz="1355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5989439" y="7988439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82315" y="1741"/>
                </a:moveTo>
                <a:lnTo>
                  <a:pt x="587544" y="1741"/>
                </a:lnTo>
                <a:lnTo>
                  <a:pt x="634930" y="0"/>
                </a:lnTo>
                <a:lnTo>
                  <a:pt x="682315" y="1741"/>
                </a:lnTo>
                <a:close/>
              </a:path>
              <a:path w="1270000" h="1270000">
                <a:moveTo>
                  <a:pt x="634930" y="1269860"/>
                </a:moveTo>
                <a:lnTo>
                  <a:pt x="587544" y="1268119"/>
                </a:lnTo>
                <a:lnTo>
                  <a:pt x="541104" y="1262976"/>
                </a:lnTo>
                <a:lnTo>
                  <a:pt x="495733" y="1254555"/>
                </a:lnTo>
                <a:lnTo>
                  <a:pt x="451553" y="1242978"/>
                </a:lnTo>
                <a:lnTo>
                  <a:pt x="408687" y="1228368"/>
                </a:lnTo>
                <a:lnTo>
                  <a:pt x="367259" y="1210848"/>
                </a:lnTo>
                <a:lnTo>
                  <a:pt x="327390" y="1190541"/>
                </a:lnTo>
                <a:lnTo>
                  <a:pt x="289203" y="1167569"/>
                </a:lnTo>
                <a:lnTo>
                  <a:pt x="252822" y="1142055"/>
                </a:lnTo>
                <a:lnTo>
                  <a:pt x="218368" y="1114122"/>
                </a:lnTo>
                <a:lnTo>
                  <a:pt x="185966" y="1083893"/>
                </a:lnTo>
                <a:lnTo>
                  <a:pt x="155737" y="1051491"/>
                </a:lnTo>
                <a:lnTo>
                  <a:pt x="127804" y="1017037"/>
                </a:lnTo>
                <a:lnTo>
                  <a:pt x="102290" y="980656"/>
                </a:lnTo>
                <a:lnTo>
                  <a:pt x="79318" y="942469"/>
                </a:lnTo>
                <a:lnTo>
                  <a:pt x="59011" y="902600"/>
                </a:lnTo>
                <a:lnTo>
                  <a:pt x="41491" y="861172"/>
                </a:lnTo>
                <a:lnTo>
                  <a:pt x="26881" y="818306"/>
                </a:lnTo>
                <a:lnTo>
                  <a:pt x="15304" y="774126"/>
                </a:lnTo>
                <a:lnTo>
                  <a:pt x="6883" y="728755"/>
                </a:lnTo>
                <a:lnTo>
                  <a:pt x="1740" y="682315"/>
                </a:lnTo>
                <a:lnTo>
                  <a:pt x="0" y="634913"/>
                </a:lnTo>
                <a:lnTo>
                  <a:pt x="1740" y="587544"/>
                </a:lnTo>
                <a:lnTo>
                  <a:pt x="6883" y="541105"/>
                </a:lnTo>
                <a:lnTo>
                  <a:pt x="15304" y="495733"/>
                </a:lnTo>
                <a:lnTo>
                  <a:pt x="26881" y="451554"/>
                </a:lnTo>
                <a:lnTo>
                  <a:pt x="41491" y="408688"/>
                </a:lnTo>
                <a:lnTo>
                  <a:pt x="59011" y="367259"/>
                </a:lnTo>
                <a:lnTo>
                  <a:pt x="79318" y="327390"/>
                </a:lnTo>
                <a:lnTo>
                  <a:pt x="102290" y="289204"/>
                </a:lnTo>
                <a:lnTo>
                  <a:pt x="127804" y="252822"/>
                </a:lnTo>
                <a:lnTo>
                  <a:pt x="155737" y="218369"/>
                </a:lnTo>
                <a:lnTo>
                  <a:pt x="185966" y="185966"/>
                </a:lnTo>
                <a:lnTo>
                  <a:pt x="218368" y="155737"/>
                </a:lnTo>
                <a:lnTo>
                  <a:pt x="252822" y="127805"/>
                </a:lnTo>
                <a:lnTo>
                  <a:pt x="289203" y="102291"/>
                </a:lnTo>
                <a:lnTo>
                  <a:pt x="327390" y="79319"/>
                </a:lnTo>
                <a:lnTo>
                  <a:pt x="367259" y="59012"/>
                </a:lnTo>
                <a:lnTo>
                  <a:pt x="408687" y="41492"/>
                </a:lnTo>
                <a:lnTo>
                  <a:pt x="451553" y="26882"/>
                </a:lnTo>
                <a:lnTo>
                  <a:pt x="495733" y="15305"/>
                </a:lnTo>
                <a:lnTo>
                  <a:pt x="541104" y="6884"/>
                </a:lnTo>
                <a:lnTo>
                  <a:pt x="587544" y="1741"/>
                </a:lnTo>
                <a:lnTo>
                  <a:pt x="682315" y="1741"/>
                </a:lnTo>
                <a:lnTo>
                  <a:pt x="728755" y="6884"/>
                </a:lnTo>
                <a:lnTo>
                  <a:pt x="774126" y="15305"/>
                </a:lnTo>
                <a:lnTo>
                  <a:pt x="818306" y="26882"/>
                </a:lnTo>
                <a:lnTo>
                  <a:pt x="861172" y="41492"/>
                </a:lnTo>
                <a:lnTo>
                  <a:pt x="902600" y="59012"/>
                </a:lnTo>
                <a:lnTo>
                  <a:pt x="942469" y="79319"/>
                </a:lnTo>
                <a:lnTo>
                  <a:pt x="980656" y="102291"/>
                </a:lnTo>
                <a:lnTo>
                  <a:pt x="1017037" y="127805"/>
                </a:lnTo>
                <a:lnTo>
                  <a:pt x="1051491" y="155737"/>
                </a:lnTo>
                <a:lnTo>
                  <a:pt x="1083893" y="185966"/>
                </a:lnTo>
                <a:lnTo>
                  <a:pt x="1114122" y="218369"/>
                </a:lnTo>
                <a:lnTo>
                  <a:pt x="1142055" y="252822"/>
                </a:lnTo>
                <a:lnTo>
                  <a:pt x="1167569" y="289204"/>
                </a:lnTo>
                <a:lnTo>
                  <a:pt x="1190541" y="327390"/>
                </a:lnTo>
                <a:lnTo>
                  <a:pt x="1210848" y="367259"/>
                </a:lnTo>
                <a:lnTo>
                  <a:pt x="1228368" y="408688"/>
                </a:lnTo>
                <a:lnTo>
                  <a:pt x="1242978" y="451554"/>
                </a:lnTo>
                <a:lnTo>
                  <a:pt x="1254555" y="495733"/>
                </a:lnTo>
                <a:lnTo>
                  <a:pt x="1262976" y="541105"/>
                </a:lnTo>
                <a:lnTo>
                  <a:pt x="1268118" y="587544"/>
                </a:lnTo>
                <a:lnTo>
                  <a:pt x="1269859" y="634930"/>
                </a:lnTo>
                <a:lnTo>
                  <a:pt x="1268118" y="682315"/>
                </a:lnTo>
                <a:lnTo>
                  <a:pt x="1262976" y="728755"/>
                </a:lnTo>
                <a:lnTo>
                  <a:pt x="1254555" y="774126"/>
                </a:lnTo>
                <a:lnTo>
                  <a:pt x="1242978" y="818306"/>
                </a:lnTo>
                <a:lnTo>
                  <a:pt x="1228368" y="861172"/>
                </a:lnTo>
                <a:lnTo>
                  <a:pt x="1210848" y="902600"/>
                </a:lnTo>
                <a:lnTo>
                  <a:pt x="1190541" y="942469"/>
                </a:lnTo>
                <a:lnTo>
                  <a:pt x="1167569" y="980656"/>
                </a:lnTo>
                <a:lnTo>
                  <a:pt x="1142055" y="1017037"/>
                </a:lnTo>
                <a:lnTo>
                  <a:pt x="1114122" y="1051491"/>
                </a:lnTo>
                <a:lnTo>
                  <a:pt x="1083893" y="1083893"/>
                </a:lnTo>
                <a:lnTo>
                  <a:pt x="1051491" y="1114122"/>
                </a:lnTo>
                <a:lnTo>
                  <a:pt x="1017037" y="1142055"/>
                </a:lnTo>
                <a:lnTo>
                  <a:pt x="980656" y="1167569"/>
                </a:lnTo>
                <a:lnTo>
                  <a:pt x="942469" y="1190541"/>
                </a:lnTo>
                <a:lnTo>
                  <a:pt x="902600" y="1210848"/>
                </a:lnTo>
                <a:lnTo>
                  <a:pt x="861172" y="1228368"/>
                </a:lnTo>
                <a:lnTo>
                  <a:pt x="818306" y="1242978"/>
                </a:lnTo>
                <a:lnTo>
                  <a:pt x="774126" y="1254555"/>
                </a:lnTo>
                <a:lnTo>
                  <a:pt x="728755" y="1262976"/>
                </a:lnTo>
                <a:lnTo>
                  <a:pt x="682315" y="1268119"/>
                </a:lnTo>
                <a:lnTo>
                  <a:pt x="634930" y="1269860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290952" y="2352529"/>
            <a:ext cx="454659" cy="454659"/>
          </a:xfrm>
          <a:custGeom>
            <a:avLst/>
            <a:gdLst/>
            <a:ahLst/>
            <a:cxnLst/>
            <a:rect l="l" t="t" r="r" b="b"/>
            <a:pathLst>
              <a:path w="454660" h="454660">
                <a:moveTo>
                  <a:pt x="227190" y="454381"/>
                </a:moveTo>
                <a:lnTo>
                  <a:pt x="181404" y="449765"/>
                </a:lnTo>
                <a:lnTo>
                  <a:pt x="138757" y="436527"/>
                </a:lnTo>
                <a:lnTo>
                  <a:pt x="100166" y="415580"/>
                </a:lnTo>
                <a:lnTo>
                  <a:pt x="66542" y="387838"/>
                </a:lnTo>
                <a:lnTo>
                  <a:pt x="38800" y="354215"/>
                </a:lnTo>
                <a:lnTo>
                  <a:pt x="17853" y="315623"/>
                </a:lnTo>
                <a:lnTo>
                  <a:pt x="4615" y="272977"/>
                </a:lnTo>
                <a:lnTo>
                  <a:pt x="0" y="227191"/>
                </a:lnTo>
                <a:lnTo>
                  <a:pt x="4615" y="181403"/>
                </a:lnTo>
                <a:lnTo>
                  <a:pt x="17853" y="138757"/>
                </a:lnTo>
                <a:lnTo>
                  <a:pt x="38800" y="100165"/>
                </a:lnTo>
                <a:lnTo>
                  <a:pt x="66542" y="66542"/>
                </a:lnTo>
                <a:lnTo>
                  <a:pt x="100166" y="38800"/>
                </a:lnTo>
                <a:lnTo>
                  <a:pt x="138757" y="17853"/>
                </a:lnTo>
                <a:lnTo>
                  <a:pt x="181404" y="4615"/>
                </a:lnTo>
                <a:lnTo>
                  <a:pt x="227187" y="0"/>
                </a:lnTo>
                <a:lnTo>
                  <a:pt x="272977" y="4615"/>
                </a:lnTo>
                <a:lnTo>
                  <a:pt x="315623" y="17853"/>
                </a:lnTo>
                <a:lnTo>
                  <a:pt x="354215" y="38800"/>
                </a:lnTo>
                <a:lnTo>
                  <a:pt x="387839" y="66542"/>
                </a:lnTo>
                <a:lnTo>
                  <a:pt x="415581" y="100165"/>
                </a:lnTo>
                <a:lnTo>
                  <a:pt x="436527" y="138757"/>
                </a:lnTo>
                <a:lnTo>
                  <a:pt x="449766" y="181403"/>
                </a:lnTo>
                <a:lnTo>
                  <a:pt x="454381" y="227191"/>
                </a:lnTo>
                <a:lnTo>
                  <a:pt x="449766" y="272977"/>
                </a:lnTo>
                <a:lnTo>
                  <a:pt x="436527" y="315623"/>
                </a:lnTo>
                <a:lnTo>
                  <a:pt x="415581" y="354215"/>
                </a:lnTo>
                <a:lnTo>
                  <a:pt x="387839" y="387838"/>
                </a:lnTo>
                <a:lnTo>
                  <a:pt x="354215" y="415580"/>
                </a:lnTo>
                <a:lnTo>
                  <a:pt x="315623" y="436527"/>
                </a:lnTo>
                <a:lnTo>
                  <a:pt x="272977" y="449765"/>
                </a:lnTo>
                <a:lnTo>
                  <a:pt x="227190" y="454381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2992548" y="4693443"/>
            <a:ext cx="1829435" cy="152400"/>
            <a:chOff x="12992548" y="4693443"/>
            <a:chExt cx="1829435" cy="152400"/>
          </a:xfrm>
        </p:grpSpPr>
        <p:sp>
          <p:nvSpPr>
            <p:cNvPr id="6" name="object 6" descr=""/>
            <p:cNvSpPr/>
            <p:nvPr/>
          </p:nvSpPr>
          <p:spPr>
            <a:xfrm>
              <a:off x="12992548" y="4769614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726380" y="4712464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354367" y="8587261"/>
            <a:ext cx="1934210" cy="1699895"/>
          </a:xfrm>
          <a:custGeom>
            <a:avLst/>
            <a:gdLst/>
            <a:ahLst/>
            <a:cxnLst/>
            <a:rect l="l" t="t" r="r" b="b"/>
            <a:pathLst>
              <a:path w="1934209" h="1699895">
                <a:moveTo>
                  <a:pt x="1933631" y="1699737"/>
                </a:moveTo>
                <a:lnTo>
                  <a:pt x="71877" y="1699737"/>
                </a:lnTo>
                <a:lnTo>
                  <a:pt x="54058" y="1645556"/>
                </a:lnTo>
                <a:lnTo>
                  <a:pt x="41640" y="1601450"/>
                </a:lnTo>
                <a:lnTo>
                  <a:pt x="30778" y="1556714"/>
                </a:lnTo>
                <a:lnTo>
                  <a:pt x="21502" y="1511379"/>
                </a:lnTo>
                <a:lnTo>
                  <a:pt x="13843" y="1465476"/>
                </a:lnTo>
                <a:lnTo>
                  <a:pt x="7833" y="1419036"/>
                </a:lnTo>
                <a:lnTo>
                  <a:pt x="3502" y="1372089"/>
                </a:lnTo>
                <a:lnTo>
                  <a:pt x="880" y="1324667"/>
                </a:lnTo>
                <a:lnTo>
                  <a:pt x="0" y="1276800"/>
                </a:lnTo>
                <a:lnTo>
                  <a:pt x="880" y="1228933"/>
                </a:lnTo>
                <a:lnTo>
                  <a:pt x="3502" y="1181511"/>
                </a:lnTo>
                <a:lnTo>
                  <a:pt x="7833" y="1134564"/>
                </a:lnTo>
                <a:lnTo>
                  <a:pt x="13843" y="1088123"/>
                </a:lnTo>
                <a:lnTo>
                  <a:pt x="21502" y="1042220"/>
                </a:lnTo>
                <a:lnTo>
                  <a:pt x="30778" y="996885"/>
                </a:lnTo>
                <a:lnTo>
                  <a:pt x="41640" y="952149"/>
                </a:lnTo>
                <a:lnTo>
                  <a:pt x="54058" y="908043"/>
                </a:lnTo>
                <a:lnTo>
                  <a:pt x="68001" y="864597"/>
                </a:lnTo>
                <a:lnTo>
                  <a:pt x="83437" y="821843"/>
                </a:lnTo>
                <a:lnTo>
                  <a:pt x="100337" y="779811"/>
                </a:lnTo>
                <a:lnTo>
                  <a:pt x="118669" y="738533"/>
                </a:lnTo>
                <a:lnTo>
                  <a:pt x="138402" y="698038"/>
                </a:lnTo>
                <a:lnTo>
                  <a:pt x="159505" y="658359"/>
                </a:lnTo>
                <a:lnTo>
                  <a:pt x="181948" y="619525"/>
                </a:lnTo>
                <a:lnTo>
                  <a:pt x="205700" y="581569"/>
                </a:lnTo>
                <a:lnTo>
                  <a:pt x="230730" y="544519"/>
                </a:lnTo>
                <a:lnTo>
                  <a:pt x="257006" y="508408"/>
                </a:lnTo>
                <a:lnTo>
                  <a:pt x="284499" y="473266"/>
                </a:lnTo>
                <a:lnTo>
                  <a:pt x="313177" y="439125"/>
                </a:lnTo>
                <a:lnTo>
                  <a:pt x="343010" y="406014"/>
                </a:lnTo>
                <a:lnTo>
                  <a:pt x="373966" y="373966"/>
                </a:lnTo>
                <a:lnTo>
                  <a:pt x="406015" y="343009"/>
                </a:lnTo>
                <a:lnTo>
                  <a:pt x="439125" y="313177"/>
                </a:lnTo>
                <a:lnTo>
                  <a:pt x="473267" y="284499"/>
                </a:lnTo>
                <a:lnTo>
                  <a:pt x="508408" y="257006"/>
                </a:lnTo>
                <a:lnTo>
                  <a:pt x="544519" y="230729"/>
                </a:lnTo>
                <a:lnTo>
                  <a:pt x="581569" y="205700"/>
                </a:lnTo>
                <a:lnTo>
                  <a:pt x="619526" y="181948"/>
                </a:lnTo>
                <a:lnTo>
                  <a:pt x="658359" y="159505"/>
                </a:lnTo>
                <a:lnTo>
                  <a:pt x="698039" y="138402"/>
                </a:lnTo>
                <a:lnTo>
                  <a:pt x="738533" y="118668"/>
                </a:lnTo>
                <a:lnTo>
                  <a:pt x="779812" y="100337"/>
                </a:lnTo>
                <a:lnTo>
                  <a:pt x="821844" y="83437"/>
                </a:lnTo>
                <a:lnTo>
                  <a:pt x="864598" y="68001"/>
                </a:lnTo>
                <a:lnTo>
                  <a:pt x="908043" y="54058"/>
                </a:lnTo>
                <a:lnTo>
                  <a:pt x="952150" y="41640"/>
                </a:lnTo>
                <a:lnTo>
                  <a:pt x="996886" y="30778"/>
                </a:lnTo>
                <a:lnTo>
                  <a:pt x="1042221" y="21502"/>
                </a:lnTo>
                <a:lnTo>
                  <a:pt x="1088124" y="13843"/>
                </a:lnTo>
                <a:lnTo>
                  <a:pt x="1134565" y="7833"/>
                </a:lnTo>
                <a:lnTo>
                  <a:pt x="1181511" y="3502"/>
                </a:lnTo>
                <a:lnTo>
                  <a:pt x="1228934" y="880"/>
                </a:lnTo>
                <a:lnTo>
                  <a:pt x="1276801" y="0"/>
                </a:lnTo>
                <a:lnTo>
                  <a:pt x="1324667" y="880"/>
                </a:lnTo>
                <a:lnTo>
                  <a:pt x="1372090" y="3502"/>
                </a:lnTo>
                <a:lnTo>
                  <a:pt x="1419036" y="7833"/>
                </a:lnTo>
                <a:lnTo>
                  <a:pt x="1465477" y="13843"/>
                </a:lnTo>
                <a:lnTo>
                  <a:pt x="1511380" y="21502"/>
                </a:lnTo>
                <a:lnTo>
                  <a:pt x="1556715" y="30778"/>
                </a:lnTo>
                <a:lnTo>
                  <a:pt x="1601451" y="41640"/>
                </a:lnTo>
                <a:lnTo>
                  <a:pt x="1645557" y="54058"/>
                </a:lnTo>
                <a:lnTo>
                  <a:pt x="1689003" y="68001"/>
                </a:lnTo>
                <a:lnTo>
                  <a:pt x="1731757" y="83437"/>
                </a:lnTo>
                <a:lnTo>
                  <a:pt x="1773788" y="100337"/>
                </a:lnTo>
                <a:lnTo>
                  <a:pt x="1815067" y="118668"/>
                </a:lnTo>
                <a:lnTo>
                  <a:pt x="1855561" y="138402"/>
                </a:lnTo>
                <a:lnTo>
                  <a:pt x="1895241" y="159505"/>
                </a:lnTo>
                <a:lnTo>
                  <a:pt x="1933631" y="181692"/>
                </a:lnTo>
                <a:lnTo>
                  <a:pt x="1933631" y="1699737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798277" y="971580"/>
            <a:ext cx="1829435" cy="152400"/>
            <a:chOff x="15798277" y="971580"/>
            <a:chExt cx="1829435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15798277" y="1047751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2109" y="990601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054406" y="1"/>
            <a:ext cx="2044700" cy="816610"/>
          </a:xfrm>
          <a:custGeom>
            <a:avLst/>
            <a:gdLst/>
            <a:ahLst/>
            <a:cxnLst/>
            <a:rect l="l" t="t" r="r" b="b"/>
            <a:pathLst>
              <a:path w="2044700" h="816610">
                <a:moveTo>
                  <a:pt x="1022241" y="816448"/>
                </a:moveTo>
                <a:lnTo>
                  <a:pt x="974266" y="815370"/>
                </a:lnTo>
                <a:lnTo>
                  <a:pt x="926851" y="812165"/>
                </a:lnTo>
                <a:lnTo>
                  <a:pt x="880036" y="806882"/>
                </a:lnTo>
                <a:lnTo>
                  <a:pt x="833866" y="799564"/>
                </a:lnTo>
                <a:lnTo>
                  <a:pt x="788389" y="790260"/>
                </a:lnTo>
                <a:lnTo>
                  <a:pt x="743651" y="779015"/>
                </a:lnTo>
                <a:lnTo>
                  <a:pt x="699697" y="765875"/>
                </a:lnTo>
                <a:lnTo>
                  <a:pt x="656574" y="750886"/>
                </a:lnTo>
                <a:lnTo>
                  <a:pt x="614329" y="734096"/>
                </a:lnTo>
                <a:lnTo>
                  <a:pt x="573007" y="715549"/>
                </a:lnTo>
                <a:lnTo>
                  <a:pt x="532655" y="695293"/>
                </a:lnTo>
                <a:lnTo>
                  <a:pt x="493318" y="673373"/>
                </a:lnTo>
                <a:lnTo>
                  <a:pt x="455045" y="649836"/>
                </a:lnTo>
                <a:lnTo>
                  <a:pt x="417879" y="624729"/>
                </a:lnTo>
                <a:lnTo>
                  <a:pt x="381869" y="598096"/>
                </a:lnTo>
                <a:lnTo>
                  <a:pt x="347059" y="569985"/>
                </a:lnTo>
                <a:lnTo>
                  <a:pt x="313497" y="540442"/>
                </a:lnTo>
                <a:lnTo>
                  <a:pt x="281228" y="509513"/>
                </a:lnTo>
                <a:lnTo>
                  <a:pt x="250299" y="477244"/>
                </a:lnTo>
                <a:lnTo>
                  <a:pt x="220756" y="443682"/>
                </a:lnTo>
                <a:lnTo>
                  <a:pt x="192645" y="408872"/>
                </a:lnTo>
                <a:lnTo>
                  <a:pt x="166012" y="372861"/>
                </a:lnTo>
                <a:lnTo>
                  <a:pt x="140904" y="335696"/>
                </a:lnTo>
                <a:lnTo>
                  <a:pt x="117367" y="297422"/>
                </a:lnTo>
                <a:lnTo>
                  <a:pt x="95448" y="258086"/>
                </a:lnTo>
                <a:lnTo>
                  <a:pt x="75192" y="217734"/>
                </a:lnTo>
                <a:lnTo>
                  <a:pt x="56645" y="176412"/>
                </a:lnTo>
                <a:lnTo>
                  <a:pt x="39854" y="134167"/>
                </a:lnTo>
                <a:lnTo>
                  <a:pt x="24866" y="91044"/>
                </a:lnTo>
                <a:lnTo>
                  <a:pt x="11726" y="47090"/>
                </a:lnTo>
                <a:lnTo>
                  <a:pt x="481" y="2352"/>
                </a:lnTo>
                <a:lnTo>
                  <a:pt x="0" y="0"/>
                </a:lnTo>
                <a:lnTo>
                  <a:pt x="2044471" y="0"/>
                </a:lnTo>
                <a:lnTo>
                  <a:pt x="2032744" y="47090"/>
                </a:lnTo>
                <a:lnTo>
                  <a:pt x="2019604" y="91044"/>
                </a:lnTo>
                <a:lnTo>
                  <a:pt x="2004616" y="134167"/>
                </a:lnTo>
                <a:lnTo>
                  <a:pt x="1987825" y="176412"/>
                </a:lnTo>
                <a:lnTo>
                  <a:pt x="1969279" y="217734"/>
                </a:lnTo>
                <a:lnTo>
                  <a:pt x="1949023" y="258086"/>
                </a:lnTo>
                <a:lnTo>
                  <a:pt x="1927103" y="297422"/>
                </a:lnTo>
                <a:lnTo>
                  <a:pt x="1903566" y="335696"/>
                </a:lnTo>
                <a:lnTo>
                  <a:pt x="1878458" y="372861"/>
                </a:lnTo>
                <a:lnTo>
                  <a:pt x="1851826" y="408872"/>
                </a:lnTo>
                <a:lnTo>
                  <a:pt x="1823715" y="443682"/>
                </a:lnTo>
                <a:lnTo>
                  <a:pt x="1794172" y="477244"/>
                </a:lnTo>
                <a:lnTo>
                  <a:pt x="1763243" y="509513"/>
                </a:lnTo>
                <a:lnTo>
                  <a:pt x="1730974" y="540442"/>
                </a:lnTo>
                <a:lnTo>
                  <a:pt x="1697411" y="569985"/>
                </a:lnTo>
                <a:lnTo>
                  <a:pt x="1662602" y="598096"/>
                </a:lnTo>
                <a:lnTo>
                  <a:pt x="1626591" y="624729"/>
                </a:lnTo>
                <a:lnTo>
                  <a:pt x="1589426" y="649836"/>
                </a:lnTo>
                <a:lnTo>
                  <a:pt x="1551152" y="673373"/>
                </a:lnTo>
                <a:lnTo>
                  <a:pt x="1511816" y="695293"/>
                </a:lnTo>
                <a:lnTo>
                  <a:pt x="1471464" y="715549"/>
                </a:lnTo>
                <a:lnTo>
                  <a:pt x="1430142" y="734096"/>
                </a:lnTo>
                <a:lnTo>
                  <a:pt x="1387896" y="750886"/>
                </a:lnTo>
                <a:lnTo>
                  <a:pt x="1344774" y="765875"/>
                </a:lnTo>
                <a:lnTo>
                  <a:pt x="1300820" y="779015"/>
                </a:lnTo>
                <a:lnTo>
                  <a:pt x="1256081" y="790260"/>
                </a:lnTo>
                <a:lnTo>
                  <a:pt x="1210604" y="799564"/>
                </a:lnTo>
                <a:lnTo>
                  <a:pt x="1164435" y="806882"/>
                </a:lnTo>
                <a:lnTo>
                  <a:pt x="1117619" y="812165"/>
                </a:lnTo>
                <a:lnTo>
                  <a:pt x="1070204" y="815370"/>
                </a:lnTo>
                <a:lnTo>
                  <a:pt x="1022241" y="816448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3681" y="5647478"/>
            <a:ext cx="10639424" cy="24383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31656" y="1729216"/>
            <a:ext cx="1053020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>
                <a:latin typeface="Century Gothic"/>
                <a:cs typeface="Century Gothic"/>
              </a:rPr>
              <a:t>Python</a:t>
            </a:r>
            <a:r>
              <a:rPr dirty="0" spc="-1125">
                <a:latin typeface="Century Gothic"/>
                <a:cs typeface="Century Gothic"/>
              </a:rPr>
              <a:t> </a:t>
            </a:r>
            <a:r>
              <a:rPr dirty="0" spc="835">
                <a:latin typeface="Century Gothic"/>
                <a:cs typeface="Century Gothic"/>
              </a:rPr>
              <a:t>-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-459">
                <a:latin typeface="Century Gothic"/>
                <a:cs typeface="Century Gothic"/>
              </a:rPr>
              <a:t>Add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375">
                <a:latin typeface="Century Gothic"/>
                <a:cs typeface="Century Gothic"/>
              </a:rPr>
              <a:t>List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-10">
                <a:latin typeface="Century Gothic"/>
                <a:cs typeface="Century Gothic"/>
              </a:rPr>
              <a:t>Items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229854" y="3557012"/>
            <a:ext cx="8328025" cy="1505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260">
                <a:latin typeface="Arial Black"/>
                <a:cs typeface="Arial Black"/>
              </a:rPr>
              <a:t>Append</a:t>
            </a:r>
            <a:r>
              <a:rPr dirty="0" sz="5200" spc="-500">
                <a:latin typeface="Arial Black"/>
                <a:cs typeface="Arial Black"/>
              </a:rPr>
              <a:t> </a:t>
            </a:r>
            <a:r>
              <a:rPr dirty="0" sz="5200" spc="-400">
                <a:latin typeface="Arial Black"/>
                <a:cs typeface="Arial Black"/>
              </a:rPr>
              <a:t>Items</a:t>
            </a:r>
            <a:endParaRPr sz="5200">
              <a:latin typeface="Arial Black"/>
              <a:cs typeface="Arial Black"/>
            </a:endParaRPr>
          </a:p>
          <a:p>
            <a:pPr marL="165100">
              <a:lnSpc>
                <a:spcPct val="100000"/>
              </a:lnSpc>
              <a:spcBef>
                <a:spcPts val="2770"/>
              </a:spcBef>
            </a:pP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85">
                <a:solidFill>
                  <a:srgbClr val="2A2A29"/>
                </a:solidFill>
                <a:latin typeface="Calibri"/>
                <a:cs typeface="Calibri"/>
              </a:rPr>
              <a:t>add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an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item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end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of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2A2A29"/>
                </a:solidFill>
                <a:latin typeface="Calibri"/>
                <a:cs typeface="Calibri"/>
              </a:rPr>
              <a:t>list,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5">
                <a:solidFill>
                  <a:srgbClr val="2A2A29"/>
                </a:solidFill>
                <a:latin typeface="Calibri"/>
                <a:cs typeface="Calibri"/>
              </a:rPr>
              <a:t>use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60">
                <a:solidFill>
                  <a:srgbClr val="FF3131"/>
                </a:solidFill>
                <a:latin typeface="Calibri"/>
                <a:cs typeface="Calibri"/>
              </a:rPr>
              <a:t>append()</a:t>
            </a:r>
            <a:r>
              <a:rPr dirty="0" sz="2200" spc="95">
                <a:solidFill>
                  <a:srgbClr val="FF3131"/>
                </a:solidFill>
                <a:latin typeface="Calibri"/>
                <a:cs typeface="Calibri"/>
              </a:rPr>
              <a:t> 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method: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830215" y="8618776"/>
            <a:ext cx="2458085" cy="1668780"/>
          </a:xfrm>
          <a:custGeom>
            <a:avLst/>
            <a:gdLst/>
            <a:ahLst/>
            <a:cxnLst/>
            <a:rect l="l" t="t" r="r" b="b"/>
            <a:pathLst>
              <a:path w="2458084" h="1668779">
                <a:moveTo>
                  <a:pt x="2457784" y="1668223"/>
                </a:moveTo>
                <a:lnTo>
                  <a:pt x="61332" y="1668223"/>
                </a:lnTo>
                <a:lnTo>
                  <a:pt x="54057" y="1645557"/>
                </a:lnTo>
                <a:lnTo>
                  <a:pt x="41639" y="1601450"/>
                </a:lnTo>
                <a:lnTo>
                  <a:pt x="30777" y="1556714"/>
                </a:lnTo>
                <a:lnTo>
                  <a:pt x="21501" y="1511379"/>
                </a:lnTo>
                <a:lnTo>
                  <a:pt x="13843" y="1465476"/>
                </a:lnTo>
                <a:lnTo>
                  <a:pt x="7832" y="1419036"/>
                </a:lnTo>
                <a:lnTo>
                  <a:pt x="3501" y="1372089"/>
                </a:lnTo>
                <a:lnTo>
                  <a:pt x="880" y="1324667"/>
                </a:lnTo>
                <a:lnTo>
                  <a:pt x="0" y="1276831"/>
                </a:lnTo>
                <a:lnTo>
                  <a:pt x="880" y="1228933"/>
                </a:lnTo>
                <a:lnTo>
                  <a:pt x="3501" y="1181511"/>
                </a:lnTo>
                <a:lnTo>
                  <a:pt x="7832" y="1134564"/>
                </a:lnTo>
                <a:lnTo>
                  <a:pt x="13843" y="1088124"/>
                </a:lnTo>
                <a:lnTo>
                  <a:pt x="21501" y="1042220"/>
                </a:lnTo>
                <a:lnTo>
                  <a:pt x="30777" y="996885"/>
                </a:lnTo>
                <a:lnTo>
                  <a:pt x="41639" y="952149"/>
                </a:lnTo>
                <a:lnTo>
                  <a:pt x="54057" y="908043"/>
                </a:lnTo>
                <a:lnTo>
                  <a:pt x="68000" y="864597"/>
                </a:lnTo>
                <a:lnTo>
                  <a:pt x="83437" y="821843"/>
                </a:lnTo>
                <a:lnTo>
                  <a:pt x="100336" y="779811"/>
                </a:lnTo>
                <a:lnTo>
                  <a:pt x="118668" y="738533"/>
                </a:lnTo>
                <a:lnTo>
                  <a:pt x="138401" y="698039"/>
                </a:lnTo>
                <a:lnTo>
                  <a:pt x="159505" y="658359"/>
                </a:lnTo>
                <a:lnTo>
                  <a:pt x="181948" y="619526"/>
                </a:lnTo>
                <a:lnTo>
                  <a:pt x="205699" y="581569"/>
                </a:lnTo>
                <a:lnTo>
                  <a:pt x="230729" y="544519"/>
                </a:lnTo>
                <a:lnTo>
                  <a:pt x="257006" y="508408"/>
                </a:lnTo>
                <a:lnTo>
                  <a:pt x="284499" y="473267"/>
                </a:lnTo>
                <a:lnTo>
                  <a:pt x="313177" y="439125"/>
                </a:lnTo>
                <a:lnTo>
                  <a:pt x="343009" y="406014"/>
                </a:lnTo>
                <a:lnTo>
                  <a:pt x="373965" y="373966"/>
                </a:lnTo>
                <a:lnTo>
                  <a:pt x="406014" y="343010"/>
                </a:lnTo>
                <a:lnTo>
                  <a:pt x="439125" y="313177"/>
                </a:lnTo>
                <a:lnTo>
                  <a:pt x="473266" y="284499"/>
                </a:lnTo>
                <a:lnTo>
                  <a:pt x="508408" y="257006"/>
                </a:lnTo>
                <a:lnTo>
                  <a:pt x="544519" y="230730"/>
                </a:lnTo>
                <a:lnTo>
                  <a:pt x="581568" y="205700"/>
                </a:lnTo>
                <a:lnTo>
                  <a:pt x="619525" y="181948"/>
                </a:lnTo>
                <a:lnTo>
                  <a:pt x="658359" y="159505"/>
                </a:lnTo>
                <a:lnTo>
                  <a:pt x="698038" y="138402"/>
                </a:lnTo>
                <a:lnTo>
                  <a:pt x="738533" y="118669"/>
                </a:lnTo>
                <a:lnTo>
                  <a:pt x="779811" y="100337"/>
                </a:lnTo>
                <a:lnTo>
                  <a:pt x="821843" y="83437"/>
                </a:lnTo>
                <a:lnTo>
                  <a:pt x="864597" y="68001"/>
                </a:lnTo>
                <a:lnTo>
                  <a:pt x="908043" y="54058"/>
                </a:lnTo>
                <a:lnTo>
                  <a:pt x="952149" y="41640"/>
                </a:lnTo>
                <a:lnTo>
                  <a:pt x="996885" y="30778"/>
                </a:lnTo>
                <a:lnTo>
                  <a:pt x="1042220" y="21502"/>
                </a:lnTo>
                <a:lnTo>
                  <a:pt x="1088124" y="13843"/>
                </a:lnTo>
                <a:lnTo>
                  <a:pt x="1134564" y="7833"/>
                </a:lnTo>
                <a:lnTo>
                  <a:pt x="1181511" y="3502"/>
                </a:lnTo>
                <a:lnTo>
                  <a:pt x="1228933" y="880"/>
                </a:lnTo>
                <a:lnTo>
                  <a:pt x="1276800" y="0"/>
                </a:lnTo>
                <a:lnTo>
                  <a:pt x="1324667" y="880"/>
                </a:lnTo>
                <a:lnTo>
                  <a:pt x="1372089" y="3502"/>
                </a:lnTo>
                <a:lnTo>
                  <a:pt x="1419036" y="7833"/>
                </a:lnTo>
                <a:lnTo>
                  <a:pt x="1465476" y="13843"/>
                </a:lnTo>
                <a:lnTo>
                  <a:pt x="1511379" y="21502"/>
                </a:lnTo>
                <a:lnTo>
                  <a:pt x="1556714" y="30778"/>
                </a:lnTo>
                <a:lnTo>
                  <a:pt x="1601450" y="41640"/>
                </a:lnTo>
                <a:lnTo>
                  <a:pt x="1645557" y="54058"/>
                </a:lnTo>
                <a:lnTo>
                  <a:pt x="1689002" y="68001"/>
                </a:lnTo>
                <a:lnTo>
                  <a:pt x="1731756" y="83437"/>
                </a:lnTo>
                <a:lnTo>
                  <a:pt x="1773788" y="100337"/>
                </a:lnTo>
                <a:lnTo>
                  <a:pt x="1815066" y="118669"/>
                </a:lnTo>
                <a:lnTo>
                  <a:pt x="1855561" y="138402"/>
                </a:lnTo>
                <a:lnTo>
                  <a:pt x="1895240" y="159505"/>
                </a:lnTo>
                <a:lnTo>
                  <a:pt x="1934074" y="181948"/>
                </a:lnTo>
                <a:lnTo>
                  <a:pt x="1972031" y="205700"/>
                </a:lnTo>
                <a:lnTo>
                  <a:pt x="2009080" y="230730"/>
                </a:lnTo>
                <a:lnTo>
                  <a:pt x="2045191" y="257006"/>
                </a:lnTo>
                <a:lnTo>
                  <a:pt x="2080333" y="284499"/>
                </a:lnTo>
                <a:lnTo>
                  <a:pt x="2114474" y="313177"/>
                </a:lnTo>
                <a:lnTo>
                  <a:pt x="2147585" y="343010"/>
                </a:lnTo>
                <a:lnTo>
                  <a:pt x="2179633" y="373966"/>
                </a:lnTo>
                <a:lnTo>
                  <a:pt x="2210589" y="406014"/>
                </a:lnTo>
                <a:lnTo>
                  <a:pt x="2240422" y="439125"/>
                </a:lnTo>
                <a:lnTo>
                  <a:pt x="2269100" y="473267"/>
                </a:lnTo>
                <a:lnTo>
                  <a:pt x="2296593" y="508408"/>
                </a:lnTo>
                <a:lnTo>
                  <a:pt x="2322869" y="544519"/>
                </a:lnTo>
                <a:lnTo>
                  <a:pt x="2347899" y="581569"/>
                </a:lnTo>
                <a:lnTo>
                  <a:pt x="2371651" y="619526"/>
                </a:lnTo>
                <a:lnTo>
                  <a:pt x="2394094" y="658359"/>
                </a:lnTo>
                <a:lnTo>
                  <a:pt x="2415197" y="698039"/>
                </a:lnTo>
                <a:lnTo>
                  <a:pt x="2434930" y="738533"/>
                </a:lnTo>
                <a:lnTo>
                  <a:pt x="2453262" y="779811"/>
                </a:lnTo>
                <a:lnTo>
                  <a:pt x="2457784" y="791058"/>
                </a:lnTo>
                <a:lnTo>
                  <a:pt x="2457784" y="1668223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798277" y="971578"/>
            <a:ext cx="1829435" cy="152400"/>
            <a:chOff x="15798277" y="971578"/>
            <a:chExt cx="1829435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15798277" y="1047749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2109" y="990599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7107017" y="7799692"/>
            <a:ext cx="1181100" cy="2096135"/>
          </a:xfrm>
          <a:custGeom>
            <a:avLst/>
            <a:gdLst/>
            <a:ahLst/>
            <a:cxnLst/>
            <a:rect l="l" t="t" r="r" b="b"/>
            <a:pathLst>
              <a:path w="1181100" h="2096134">
                <a:moveTo>
                  <a:pt x="1095910" y="1078"/>
                </a:moveTo>
                <a:lnTo>
                  <a:pt x="999973" y="1078"/>
                </a:lnTo>
                <a:lnTo>
                  <a:pt x="1047941" y="0"/>
                </a:lnTo>
                <a:lnTo>
                  <a:pt x="1095910" y="1078"/>
                </a:lnTo>
                <a:close/>
              </a:path>
              <a:path w="1181100" h="2096134">
                <a:moveTo>
                  <a:pt x="1047967" y="2095884"/>
                </a:moveTo>
                <a:lnTo>
                  <a:pt x="999973" y="2094807"/>
                </a:lnTo>
                <a:lnTo>
                  <a:pt x="952558" y="2091602"/>
                </a:lnTo>
                <a:lnTo>
                  <a:pt x="905742" y="2086319"/>
                </a:lnTo>
                <a:lnTo>
                  <a:pt x="859573" y="2079001"/>
                </a:lnTo>
                <a:lnTo>
                  <a:pt x="814096" y="2069697"/>
                </a:lnTo>
                <a:lnTo>
                  <a:pt x="769357" y="2058451"/>
                </a:lnTo>
                <a:lnTo>
                  <a:pt x="725404" y="2045311"/>
                </a:lnTo>
                <a:lnTo>
                  <a:pt x="682281" y="2030323"/>
                </a:lnTo>
                <a:lnTo>
                  <a:pt x="640036" y="2013532"/>
                </a:lnTo>
                <a:lnTo>
                  <a:pt x="598714" y="1994986"/>
                </a:lnTo>
                <a:lnTo>
                  <a:pt x="558362" y="1974730"/>
                </a:lnTo>
                <a:lnTo>
                  <a:pt x="519026" y="1952810"/>
                </a:lnTo>
                <a:lnTo>
                  <a:pt x="480752" y="1929273"/>
                </a:lnTo>
                <a:lnTo>
                  <a:pt x="443586" y="1904165"/>
                </a:lnTo>
                <a:lnTo>
                  <a:pt x="407576" y="1877533"/>
                </a:lnTo>
                <a:lnTo>
                  <a:pt x="372766" y="1849422"/>
                </a:lnTo>
                <a:lnTo>
                  <a:pt x="339204" y="1819879"/>
                </a:lnTo>
                <a:lnTo>
                  <a:pt x="306935" y="1788950"/>
                </a:lnTo>
                <a:lnTo>
                  <a:pt x="276006" y="1756681"/>
                </a:lnTo>
                <a:lnTo>
                  <a:pt x="246463" y="1723118"/>
                </a:lnTo>
                <a:lnTo>
                  <a:pt x="218352" y="1688309"/>
                </a:lnTo>
                <a:lnTo>
                  <a:pt x="191719" y="1652298"/>
                </a:lnTo>
                <a:lnTo>
                  <a:pt x="166611" y="1615133"/>
                </a:lnTo>
                <a:lnTo>
                  <a:pt x="143075" y="1576859"/>
                </a:lnTo>
                <a:lnTo>
                  <a:pt x="121155" y="1537523"/>
                </a:lnTo>
                <a:lnTo>
                  <a:pt x="100899" y="1497171"/>
                </a:lnTo>
                <a:lnTo>
                  <a:pt x="82352" y="1455849"/>
                </a:lnTo>
                <a:lnTo>
                  <a:pt x="65562" y="1413603"/>
                </a:lnTo>
                <a:lnTo>
                  <a:pt x="50573" y="1370481"/>
                </a:lnTo>
                <a:lnTo>
                  <a:pt x="37433" y="1326527"/>
                </a:lnTo>
                <a:lnTo>
                  <a:pt x="26188" y="1281788"/>
                </a:lnTo>
                <a:lnTo>
                  <a:pt x="16883" y="1236311"/>
                </a:lnTo>
                <a:lnTo>
                  <a:pt x="9566" y="1190142"/>
                </a:lnTo>
                <a:lnTo>
                  <a:pt x="4282" y="1143326"/>
                </a:lnTo>
                <a:lnTo>
                  <a:pt x="1078" y="1095911"/>
                </a:lnTo>
                <a:lnTo>
                  <a:pt x="0" y="1047942"/>
                </a:lnTo>
                <a:lnTo>
                  <a:pt x="1078" y="999973"/>
                </a:lnTo>
                <a:lnTo>
                  <a:pt x="4282" y="952558"/>
                </a:lnTo>
                <a:lnTo>
                  <a:pt x="9566" y="905742"/>
                </a:lnTo>
                <a:lnTo>
                  <a:pt x="16883" y="859573"/>
                </a:lnTo>
                <a:lnTo>
                  <a:pt x="26188" y="814096"/>
                </a:lnTo>
                <a:lnTo>
                  <a:pt x="37433" y="769357"/>
                </a:lnTo>
                <a:lnTo>
                  <a:pt x="50573" y="725404"/>
                </a:lnTo>
                <a:lnTo>
                  <a:pt x="65562" y="682281"/>
                </a:lnTo>
                <a:lnTo>
                  <a:pt x="82352" y="640036"/>
                </a:lnTo>
                <a:lnTo>
                  <a:pt x="100899" y="598714"/>
                </a:lnTo>
                <a:lnTo>
                  <a:pt x="121155" y="558361"/>
                </a:lnTo>
                <a:lnTo>
                  <a:pt x="143075" y="519025"/>
                </a:lnTo>
                <a:lnTo>
                  <a:pt x="166611" y="480752"/>
                </a:lnTo>
                <a:lnTo>
                  <a:pt x="191719" y="443586"/>
                </a:lnTo>
                <a:lnTo>
                  <a:pt x="218352" y="407576"/>
                </a:lnTo>
                <a:lnTo>
                  <a:pt x="246463" y="372766"/>
                </a:lnTo>
                <a:lnTo>
                  <a:pt x="276006" y="339204"/>
                </a:lnTo>
                <a:lnTo>
                  <a:pt x="306935" y="306935"/>
                </a:lnTo>
                <a:lnTo>
                  <a:pt x="339204" y="276006"/>
                </a:lnTo>
                <a:lnTo>
                  <a:pt x="372766" y="246462"/>
                </a:lnTo>
                <a:lnTo>
                  <a:pt x="407576" y="218351"/>
                </a:lnTo>
                <a:lnTo>
                  <a:pt x="443586" y="191719"/>
                </a:lnTo>
                <a:lnTo>
                  <a:pt x="480752" y="166611"/>
                </a:lnTo>
                <a:lnTo>
                  <a:pt x="519026" y="143074"/>
                </a:lnTo>
                <a:lnTo>
                  <a:pt x="558362" y="121155"/>
                </a:lnTo>
                <a:lnTo>
                  <a:pt x="598714" y="100899"/>
                </a:lnTo>
                <a:lnTo>
                  <a:pt x="640036" y="82352"/>
                </a:lnTo>
                <a:lnTo>
                  <a:pt x="682281" y="65561"/>
                </a:lnTo>
                <a:lnTo>
                  <a:pt x="725404" y="50573"/>
                </a:lnTo>
                <a:lnTo>
                  <a:pt x="769357" y="37433"/>
                </a:lnTo>
                <a:lnTo>
                  <a:pt x="814096" y="26188"/>
                </a:lnTo>
                <a:lnTo>
                  <a:pt x="859573" y="16883"/>
                </a:lnTo>
                <a:lnTo>
                  <a:pt x="905742" y="9566"/>
                </a:lnTo>
                <a:lnTo>
                  <a:pt x="952558" y="4282"/>
                </a:lnTo>
                <a:lnTo>
                  <a:pt x="999973" y="1078"/>
                </a:lnTo>
                <a:lnTo>
                  <a:pt x="1095910" y="1078"/>
                </a:lnTo>
                <a:lnTo>
                  <a:pt x="1143326" y="4282"/>
                </a:lnTo>
                <a:lnTo>
                  <a:pt x="1180983" y="8532"/>
                </a:lnTo>
                <a:lnTo>
                  <a:pt x="1180983" y="2087352"/>
                </a:lnTo>
                <a:lnTo>
                  <a:pt x="1143326" y="2091602"/>
                </a:lnTo>
                <a:lnTo>
                  <a:pt x="1095910" y="2094807"/>
                </a:lnTo>
                <a:lnTo>
                  <a:pt x="1047967" y="2095884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5541" y="5838708"/>
            <a:ext cx="10639423" cy="24002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8618" y="8618776"/>
            <a:ext cx="9191624" cy="6000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73819" y="1792350"/>
            <a:ext cx="1053020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>
                <a:latin typeface="Century Gothic"/>
                <a:cs typeface="Century Gothic"/>
              </a:rPr>
              <a:t>Python</a:t>
            </a:r>
            <a:r>
              <a:rPr dirty="0" spc="-1125">
                <a:latin typeface="Century Gothic"/>
                <a:cs typeface="Century Gothic"/>
              </a:rPr>
              <a:t> </a:t>
            </a:r>
            <a:r>
              <a:rPr dirty="0" spc="835">
                <a:latin typeface="Century Gothic"/>
                <a:cs typeface="Century Gothic"/>
              </a:rPr>
              <a:t>-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-459">
                <a:latin typeface="Century Gothic"/>
                <a:cs typeface="Century Gothic"/>
              </a:rPr>
              <a:t>Add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375">
                <a:latin typeface="Century Gothic"/>
                <a:cs typeface="Century Gothic"/>
              </a:rPr>
              <a:t>List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-10">
                <a:latin typeface="Century Gothic"/>
                <a:cs typeface="Century Gothic"/>
              </a:rPr>
              <a:t>Items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016000" y="3761738"/>
            <a:ext cx="8336280" cy="183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20">
                <a:latin typeface="Arial Black"/>
                <a:cs typeface="Arial Black"/>
              </a:rPr>
              <a:t>Insert</a:t>
            </a:r>
            <a:r>
              <a:rPr dirty="0" sz="5200" spc="-455">
                <a:latin typeface="Arial Black"/>
                <a:cs typeface="Arial Black"/>
              </a:rPr>
              <a:t> </a:t>
            </a:r>
            <a:r>
              <a:rPr dirty="0" sz="5200" spc="-400">
                <a:latin typeface="Arial Black"/>
                <a:cs typeface="Arial Black"/>
              </a:rPr>
              <a:t>Items</a:t>
            </a:r>
            <a:endParaRPr sz="5200">
              <a:latin typeface="Arial Black"/>
              <a:cs typeface="Arial Black"/>
            </a:endParaRPr>
          </a:p>
          <a:p>
            <a:pPr marL="12700" marR="5080">
              <a:lnSpc>
                <a:spcPct val="139200"/>
              </a:lnSpc>
              <a:spcBef>
                <a:spcPts val="655"/>
              </a:spcBef>
            </a:pP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insert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a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0">
                <a:solidFill>
                  <a:srgbClr val="2A2A29"/>
                </a:solidFill>
                <a:latin typeface="Calibri"/>
                <a:cs typeface="Calibri"/>
              </a:rPr>
              <a:t>list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item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at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a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specified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70">
                <a:solidFill>
                  <a:srgbClr val="2A2A29"/>
                </a:solidFill>
                <a:latin typeface="Calibri"/>
                <a:cs typeface="Calibri"/>
              </a:rPr>
              <a:t>index,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5">
                <a:solidFill>
                  <a:srgbClr val="2A2A29"/>
                </a:solidFill>
                <a:latin typeface="Calibri"/>
                <a:cs typeface="Calibri"/>
              </a:rPr>
              <a:t>use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FF3131"/>
                </a:solidFill>
                <a:latin typeface="Calibri"/>
                <a:cs typeface="Calibri"/>
              </a:rPr>
              <a:t>insert()</a:t>
            </a:r>
            <a:r>
              <a:rPr dirty="0" sz="2200" spc="90">
                <a:solidFill>
                  <a:srgbClr val="FF3131"/>
                </a:solidFill>
                <a:latin typeface="Calibri"/>
                <a:cs typeface="Calibri"/>
              </a:rPr>
              <a:t> 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method.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8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FF3131"/>
                </a:solidFill>
                <a:latin typeface="Calibri"/>
                <a:cs typeface="Calibri"/>
              </a:rPr>
              <a:t>insert()</a:t>
            </a:r>
            <a:r>
              <a:rPr dirty="0" sz="2200" spc="95">
                <a:solidFill>
                  <a:srgbClr val="FF3131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method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inserts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an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item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at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specified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60">
                <a:solidFill>
                  <a:srgbClr val="2A2A29"/>
                </a:solidFill>
                <a:latin typeface="Calibri"/>
                <a:cs typeface="Calibri"/>
              </a:rPr>
              <a:t>index: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396" y="6707866"/>
            <a:ext cx="10667999" cy="7619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6744950" y="4197331"/>
            <a:ext cx="1543050" cy="3086100"/>
          </a:xfrm>
          <a:custGeom>
            <a:avLst/>
            <a:gdLst/>
            <a:ahLst/>
            <a:cxnLst/>
            <a:rect l="l" t="t" r="r" b="b"/>
            <a:pathLst>
              <a:path w="1543050" h="3086100">
                <a:moveTo>
                  <a:pt x="0" y="0"/>
                </a:moveTo>
                <a:lnTo>
                  <a:pt x="1543050" y="0"/>
                </a:lnTo>
                <a:lnTo>
                  <a:pt x="1543050" y="3086099"/>
                </a:lnTo>
                <a:lnTo>
                  <a:pt x="0" y="3086099"/>
                </a:lnTo>
                <a:lnTo>
                  <a:pt x="0" y="0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1"/>
            <a:ext cx="749935" cy="3086100"/>
          </a:xfrm>
          <a:custGeom>
            <a:avLst/>
            <a:gdLst/>
            <a:ahLst/>
            <a:cxnLst/>
            <a:rect l="l" t="t" r="r" b="b"/>
            <a:pathLst>
              <a:path w="749935" h="3086100">
                <a:moveTo>
                  <a:pt x="749588" y="3086099"/>
                </a:moveTo>
                <a:lnTo>
                  <a:pt x="0" y="3086099"/>
                </a:lnTo>
                <a:lnTo>
                  <a:pt x="0" y="0"/>
                </a:lnTo>
                <a:lnTo>
                  <a:pt x="749588" y="0"/>
                </a:lnTo>
                <a:lnTo>
                  <a:pt x="749588" y="3086099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32102" y="812651"/>
            <a:ext cx="7823834" cy="1183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600" spc="505">
                <a:solidFill>
                  <a:srgbClr val="333F56"/>
                </a:solidFill>
                <a:latin typeface="Tahoma"/>
                <a:cs typeface="Tahoma"/>
              </a:rPr>
              <a:t>PYTHON</a:t>
            </a:r>
            <a:r>
              <a:rPr dirty="0" sz="7600" spc="-385">
                <a:solidFill>
                  <a:srgbClr val="333F56"/>
                </a:solidFill>
                <a:latin typeface="Tahoma"/>
                <a:cs typeface="Tahoma"/>
              </a:rPr>
              <a:t> </a:t>
            </a:r>
            <a:r>
              <a:rPr dirty="0" sz="7600" spc="310">
                <a:solidFill>
                  <a:srgbClr val="333F56"/>
                </a:solidFill>
                <a:latin typeface="Tahoma"/>
                <a:cs typeface="Tahoma"/>
              </a:rPr>
              <a:t>LISTS</a:t>
            </a:r>
            <a:endParaRPr sz="76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87696" y="7836943"/>
            <a:ext cx="13529310" cy="12979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50" spc="-10" b="1">
                <a:solidFill>
                  <a:srgbClr val="333F56"/>
                </a:solidFill>
                <a:latin typeface="Verdana"/>
                <a:cs typeface="Verdana"/>
              </a:rPr>
              <a:t>CHANGEABLE</a:t>
            </a:r>
            <a:endParaRPr sz="455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  <a:spcBef>
                <a:spcPts val="1880"/>
              </a:spcBef>
            </a:pP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list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is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changeable,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meaning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that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we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can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change,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add,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and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remove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items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in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list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after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it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has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been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created.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87696" y="2493196"/>
            <a:ext cx="13747115" cy="37782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50" spc="-320" b="1">
                <a:solidFill>
                  <a:srgbClr val="333F56"/>
                </a:solidFill>
                <a:latin typeface="Verdana"/>
                <a:cs typeface="Verdana"/>
              </a:rPr>
              <a:t>LIST</a:t>
            </a:r>
            <a:r>
              <a:rPr dirty="0" sz="4550" spc="-445" b="1">
                <a:solidFill>
                  <a:srgbClr val="333F56"/>
                </a:solidFill>
                <a:latin typeface="Verdana"/>
                <a:cs typeface="Verdana"/>
              </a:rPr>
              <a:t> </a:t>
            </a:r>
            <a:r>
              <a:rPr dirty="0" sz="4550" spc="-10" b="1">
                <a:solidFill>
                  <a:srgbClr val="333F56"/>
                </a:solidFill>
                <a:latin typeface="Verdana"/>
                <a:cs typeface="Verdana"/>
              </a:rPr>
              <a:t>ITEMS</a:t>
            </a:r>
            <a:endParaRPr sz="4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List</a:t>
            </a:r>
            <a:r>
              <a:rPr dirty="0" sz="2200" spc="-3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items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are</a:t>
            </a:r>
            <a:r>
              <a:rPr dirty="0" sz="2200" spc="-2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ordered,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changeable,</a:t>
            </a:r>
            <a:r>
              <a:rPr dirty="0" sz="2200" spc="-2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and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allow</a:t>
            </a:r>
            <a:r>
              <a:rPr dirty="0" sz="2200" spc="-2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duplicate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values.</a:t>
            </a:r>
            <a:endParaRPr sz="2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List</a:t>
            </a:r>
            <a:r>
              <a:rPr dirty="0" sz="2200" spc="-3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items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are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indexed,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first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item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has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index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3131"/>
                </a:solidFill>
                <a:latin typeface="Roboto"/>
                <a:cs typeface="Roboto"/>
              </a:rPr>
              <a:t>[0]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,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second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item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has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index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3131"/>
                </a:solidFill>
                <a:latin typeface="Roboto"/>
                <a:cs typeface="Roboto"/>
              </a:rPr>
              <a:t>[1]</a:t>
            </a:r>
            <a:r>
              <a:rPr dirty="0" sz="2200" spc="-15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etc.</a:t>
            </a:r>
            <a:endParaRPr sz="2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6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4550" spc="-10" b="1">
                <a:solidFill>
                  <a:srgbClr val="333F56"/>
                </a:solidFill>
                <a:latin typeface="Verdana"/>
                <a:cs typeface="Verdana"/>
              </a:rPr>
              <a:t>ORDERED</a:t>
            </a:r>
            <a:endParaRPr sz="4550">
              <a:latin typeface="Verdana"/>
              <a:cs typeface="Verdana"/>
            </a:endParaRPr>
          </a:p>
          <a:p>
            <a:pPr marL="12700" marR="5080">
              <a:lnSpc>
                <a:spcPct val="116500"/>
              </a:lnSpc>
              <a:spcBef>
                <a:spcPts val="1430"/>
              </a:spcBef>
            </a:pP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When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we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say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that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lists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are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ordered,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it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means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that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items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have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defined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order,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and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that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order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will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not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change.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If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you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add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new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items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to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list,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new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items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will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be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placed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at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end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of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list.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354367" y="8587266"/>
            <a:ext cx="1934210" cy="1699895"/>
          </a:xfrm>
          <a:custGeom>
            <a:avLst/>
            <a:gdLst/>
            <a:ahLst/>
            <a:cxnLst/>
            <a:rect l="l" t="t" r="r" b="b"/>
            <a:pathLst>
              <a:path w="1934209" h="1699895">
                <a:moveTo>
                  <a:pt x="1933631" y="1699733"/>
                </a:moveTo>
                <a:lnTo>
                  <a:pt x="71875" y="1699733"/>
                </a:lnTo>
                <a:lnTo>
                  <a:pt x="54058" y="1645557"/>
                </a:lnTo>
                <a:lnTo>
                  <a:pt x="41640" y="1601450"/>
                </a:lnTo>
                <a:lnTo>
                  <a:pt x="30778" y="1556714"/>
                </a:lnTo>
                <a:lnTo>
                  <a:pt x="21502" y="1511379"/>
                </a:lnTo>
                <a:lnTo>
                  <a:pt x="13843" y="1465476"/>
                </a:lnTo>
                <a:lnTo>
                  <a:pt x="7833" y="1419036"/>
                </a:lnTo>
                <a:lnTo>
                  <a:pt x="3502" y="1372089"/>
                </a:lnTo>
                <a:lnTo>
                  <a:pt x="880" y="1324667"/>
                </a:lnTo>
                <a:lnTo>
                  <a:pt x="0" y="1276800"/>
                </a:lnTo>
                <a:lnTo>
                  <a:pt x="880" y="1228933"/>
                </a:lnTo>
                <a:lnTo>
                  <a:pt x="3502" y="1181511"/>
                </a:lnTo>
                <a:lnTo>
                  <a:pt x="7833" y="1134564"/>
                </a:lnTo>
                <a:lnTo>
                  <a:pt x="13843" y="1088124"/>
                </a:lnTo>
                <a:lnTo>
                  <a:pt x="21502" y="1042220"/>
                </a:lnTo>
                <a:lnTo>
                  <a:pt x="30778" y="996885"/>
                </a:lnTo>
                <a:lnTo>
                  <a:pt x="41640" y="952149"/>
                </a:lnTo>
                <a:lnTo>
                  <a:pt x="54058" y="908043"/>
                </a:lnTo>
                <a:lnTo>
                  <a:pt x="68001" y="864597"/>
                </a:lnTo>
                <a:lnTo>
                  <a:pt x="83437" y="821843"/>
                </a:lnTo>
                <a:lnTo>
                  <a:pt x="100337" y="779811"/>
                </a:lnTo>
                <a:lnTo>
                  <a:pt x="118669" y="738533"/>
                </a:lnTo>
                <a:lnTo>
                  <a:pt x="138402" y="698039"/>
                </a:lnTo>
                <a:lnTo>
                  <a:pt x="159505" y="658359"/>
                </a:lnTo>
                <a:lnTo>
                  <a:pt x="181948" y="619526"/>
                </a:lnTo>
                <a:lnTo>
                  <a:pt x="205700" y="581569"/>
                </a:lnTo>
                <a:lnTo>
                  <a:pt x="230730" y="544519"/>
                </a:lnTo>
                <a:lnTo>
                  <a:pt x="257006" y="508408"/>
                </a:lnTo>
                <a:lnTo>
                  <a:pt x="284499" y="473267"/>
                </a:lnTo>
                <a:lnTo>
                  <a:pt x="313177" y="439125"/>
                </a:lnTo>
                <a:lnTo>
                  <a:pt x="343010" y="406014"/>
                </a:lnTo>
                <a:lnTo>
                  <a:pt x="373966" y="373966"/>
                </a:lnTo>
                <a:lnTo>
                  <a:pt x="406015" y="343010"/>
                </a:lnTo>
                <a:lnTo>
                  <a:pt x="439125" y="313177"/>
                </a:lnTo>
                <a:lnTo>
                  <a:pt x="473267" y="284499"/>
                </a:lnTo>
                <a:lnTo>
                  <a:pt x="508408" y="257006"/>
                </a:lnTo>
                <a:lnTo>
                  <a:pt x="544519" y="230730"/>
                </a:lnTo>
                <a:lnTo>
                  <a:pt x="581569" y="205700"/>
                </a:lnTo>
                <a:lnTo>
                  <a:pt x="619526" y="181948"/>
                </a:lnTo>
                <a:lnTo>
                  <a:pt x="658359" y="159505"/>
                </a:lnTo>
                <a:lnTo>
                  <a:pt x="698039" y="138402"/>
                </a:lnTo>
                <a:lnTo>
                  <a:pt x="738533" y="118669"/>
                </a:lnTo>
                <a:lnTo>
                  <a:pt x="779812" y="100337"/>
                </a:lnTo>
                <a:lnTo>
                  <a:pt x="821844" y="83437"/>
                </a:lnTo>
                <a:lnTo>
                  <a:pt x="864598" y="68001"/>
                </a:lnTo>
                <a:lnTo>
                  <a:pt x="908043" y="54058"/>
                </a:lnTo>
                <a:lnTo>
                  <a:pt x="952150" y="41640"/>
                </a:lnTo>
                <a:lnTo>
                  <a:pt x="996886" y="30778"/>
                </a:lnTo>
                <a:lnTo>
                  <a:pt x="1042221" y="21502"/>
                </a:lnTo>
                <a:lnTo>
                  <a:pt x="1088124" y="13843"/>
                </a:lnTo>
                <a:lnTo>
                  <a:pt x="1134565" y="7833"/>
                </a:lnTo>
                <a:lnTo>
                  <a:pt x="1181511" y="3502"/>
                </a:lnTo>
                <a:lnTo>
                  <a:pt x="1228934" y="880"/>
                </a:lnTo>
                <a:lnTo>
                  <a:pt x="1276801" y="0"/>
                </a:lnTo>
                <a:lnTo>
                  <a:pt x="1324667" y="880"/>
                </a:lnTo>
                <a:lnTo>
                  <a:pt x="1372090" y="3502"/>
                </a:lnTo>
                <a:lnTo>
                  <a:pt x="1419036" y="7833"/>
                </a:lnTo>
                <a:lnTo>
                  <a:pt x="1465477" y="13843"/>
                </a:lnTo>
                <a:lnTo>
                  <a:pt x="1511380" y="21502"/>
                </a:lnTo>
                <a:lnTo>
                  <a:pt x="1556715" y="30778"/>
                </a:lnTo>
                <a:lnTo>
                  <a:pt x="1601451" y="41640"/>
                </a:lnTo>
                <a:lnTo>
                  <a:pt x="1645557" y="54058"/>
                </a:lnTo>
                <a:lnTo>
                  <a:pt x="1689003" y="68001"/>
                </a:lnTo>
                <a:lnTo>
                  <a:pt x="1731757" y="83437"/>
                </a:lnTo>
                <a:lnTo>
                  <a:pt x="1773788" y="100337"/>
                </a:lnTo>
                <a:lnTo>
                  <a:pt x="1815067" y="118669"/>
                </a:lnTo>
                <a:lnTo>
                  <a:pt x="1855561" y="138402"/>
                </a:lnTo>
                <a:lnTo>
                  <a:pt x="1895241" y="159505"/>
                </a:lnTo>
                <a:lnTo>
                  <a:pt x="1933631" y="181692"/>
                </a:lnTo>
                <a:lnTo>
                  <a:pt x="1933631" y="1699733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798277" y="971581"/>
            <a:ext cx="1829435" cy="152400"/>
            <a:chOff x="15798277" y="971581"/>
            <a:chExt cx="1829435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15798277" y="1047752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2109" y="990602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054407" y="2"/>
            <a:ext cx="2044700" cy="816610"/>
          </a:xfrm>
          <a:custGeom>
            <a:avLst/>
            <a:gdLst/>
            <a:ahLst/>
            <a:cxnLst/>
            <a:rect l="l" t="t" r="r" b="b"/>
            <a:pathLst>
              <a:path w="2044700" h="816610">
                <a:moveTo>
                  <a:pt x="1022233" y="816445"/>
                </a:moveTo>
                <a:lnTo>
                  <a:pt x="974266" y="815367"/>
                </a:lnTo>
                <a:lnTo>
                  <a:pt x="926850" y="812162"/>
                </a:lnTo>
                <a:lnTo>
                  <a:pt x="880035" y="806879"/>
                </a:lnTo>
                <a:lnTo>
                  <a:pt x="833866" y="799561"/>
                </a:lnTo>
                <a:lnTo>
                  <a:pt x="788388" y="790257"/>
                </a:lnTo>
                <a:lnTo>
                  <a:pt x="743650" y="779012"/>
                </a:lnTo>
                <a:lnTo>
                  <a:pt x="699696" y="765872"/>
                </a:lnTo>
                <a:lnTo>
                  <a:pt x="656573" y="750883"/>
                </a:lnTo>
                <a:lnTo>
                  <a:pt x="614328" y="734093"/>
                </a:lnTo>
                <a:lnTo>
                  <a:pt x="573006" y="715546"/>
                </a:lnTo>
                <a:lnTo>
                  <a:pt x="532654" y="695290"/>
                </a:lnTo>
                <a:lnTo>
                  <a:pt x="493318" y="673370"/>
                </a:lnTo>
                <a:lnTo>
                  <a:pt x="455044" y="649833"/>
                </a:lnTo>
                <a:lnTo>
                  <a:pt x="417879" y="624726"/>
                </a:lnTo>
                <a:lnTo>
                  <a:pt x="381868" y="598093"/>
                </a:lnTo>
                <a:lnTo>
                  <a:pt x="347058" y="569982"/>
                </a:lnTo>
                <a:lnTo>
                  <a:pt x="313496" y="540439"/>
                </a:lnTo>
                <a:lnTo>
                  <a:pt x="281227" y="509510"/>
                </a:lnTo>
                <a:lnTo>
                  <a:pt x="250298" y="477241"/>
                </a:lnTo>
                <a:lnTo>
                  <a:pt x="220755" y="443679"/>
                </a:lnTo>
                <a:lnTo>
                  <a:pt x="192644" y="408869"/>
                </a:lnTo>
                <a:lnTo>
                  <a:pt x="166011" y="372858"/>
                </a:lnTo>
                <a:lnTo>
                  <a:pt x="140904" y="335693"/>
                </a:lnTo>
                <a:lnTo>
                  <a:pt x="117367" y="297419"/>
                </a:lnTo>
                <a:lnTo>
                  <a:pt x="95447" y="258083"/>
                </a:lnTo>
                <a:lnTo>
                  <a:pt x="75191" y="217731"/>
                </a:lnTo>
                <a:lnTo>
                  <a:pt x="56644" y="176409"/>
                </a:lnTo>
                <a:lnTo>
                  <a:pt x="39854" y="134164"/>
                </a:lnTo>
                <a:lnTo>
                  <a:pt x="24865" y="91041"/>
                </a:lnTo>
                <a:lnTo>
                  <a:pt x="11725" y="47087"/>
                </a:lnTo>
                <a:lnTo>
                  <a:pt x="0" y="0"/>
                </a:lnTo>
                <a:lnTo>
                  <a:pt x="2044470" y="0"/>
                </a:lnTo>
                <a:lnTo>
                  <a:pt x="2032744" y="47087"/>
                </a:lnTo>
                <a:lnTo>
                  <a:pt x="2019604" y="91041"/>
                </a:lnTo>
                <a:lnTo>
                  <a:pt x="2004615" y="134164"/>
                </a:lnTo>
                <a:lnTo>
                  <a:pt x="1987825" y="176409"/>
                </a:lnTo>
                <a:lnTo>
                  <a:pt x="1969278" y="217731"/>
                </a:lnTo>
                <a:lnTo>
                  <a:pt x="1949022" y="258083"/>
                </a:lnTo>
                <a:lnTo>
                  <a:pt x="1927102" y="297419"/>
                </a:lnTo>
                <a:lnTo>
                  <a:pt x="1903566" y="335693"/>
                </a:lnTo>
                <a:lnTo>
                  <a:pt x="1878458" y="372858"/>
                </a:lnTo>
                <a:lnTo>
                  <a:pt x="1851825" y="408869"/>
                </a:lnTo>
                <a:lnTo>
                  <a:pt x="1823714" y="443679"/>
                </a:lnTo>
                <a:lnTo>
                  <a:pt x="1794171" y="477241"/>
                </a:lnTo>
                <a:lnTo>
                  <a:pt x="1763242" y="509510"/>
                </a:lnTo>
                <a:lnTo>
                  <a:pt x="1730973" y="540439"/>
                </a:lnTo>
                <a:lnTo>
                  <a:pt x="1697411" y="569982"/>
                </a:lnTo>
                <a:lnTo>
                  <a:pt x="1662601" y="598093"/>
                </a:lnTo>
                <a:lnTo>
                  <a:pt x="1626590" y="624726"/>
                </a:lnTo>
                <a:lnTo>
                  <a:pt x="1589425" y="649833"/>
                </a:lnTo>
                <a:lnTo>
                  <a:pt x="1551151" y="673370"/>
                </a:lnTo>
                <a:lnTo>
                  <a:pt x="1511815" y="695290"/>
                </a:lnTo>
                <a:lnTo>
                  <a:pt x="1471463" y="715546"/>
                </a:lnTo>
                <a:lnTo>
                  <a:pt x="1430141" y="734093"/>
                </a:lnTo>
                <a:lnTo>
                  <a:pt x="1387896" y="750883"/>
                </a:lnTo>
                <a:lnTo>
                  <a:pt x="1344773" y="765872"/>
                </a:lnTo>
                <a:lnTo>
                  <a:pt x="1300819" y="779012"/>
                </a:lnTo>
                <a:lnTo>
                  <a:pt x="1256081" y="790257"/>
                </a:lnTo>
                <a:lnTo>
                  <a:pt x="1210604" y="799561"/>
                </a:lnTo>
                <a:lnTo>
                  <a:pt x="1164434" y="806879"/>
                </a:lnTo>
                <a:lnTo>
                  <a:pt x="1117619" y="812162"/>
                </a:lnTo>
                <a:lnTo>
                  <a:pt x="1070203" y="815367"/>
                </a:lnTo>
                <a:lnTo>
                  <a:pt x="1022233" y="816445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6736" y="5143503"/>
            <a:ext cx="10610849" cy="27431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31656" y="1729216"/>
            <a:ext cx="1053020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>
                <a:latin typeface="Century Gothic"/>
                <a:cs typeface="Century Gothic"/>
              </a:rPr>
              <a:t>Python</a:t>
            </a:r>
            <a:r>
              <a:rPr dirty="0" spc="-1125">
                <a:latin typeface="Century Gothic"/>
                <a:cs typeface="Century Gothic"/>
              </a:rPr>
              <a:t> </a:t>
            </a:r>
            <a:r>
              <a:rPr dirty="0" spc="835">
                <a:latin typeface="Century Gothic"/>
                <a:cs typeface="Century Gothic"/>
              </a:rPr>
              <a:t>-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-459">
                <a:latin typeface="Century Gothic"/>
                <a:cs typeface="Century Gothic"/>
              </a:rPr>
              <a:t>Add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375">
                <a:latin typeface="Century Gothic"/>
                <a:cs typeface="Century Gothic"/>
              </a:rPr>
              <a:t>List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-10">
                <a:latin typeface="Century Gothic"/>
                <a:cs typeface="Century Gothic"/>
              </a:rPr>
              <a:t>Items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5805641" y="8212759"/>
            <a:ext cx="632079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0">
                <a:solidFill>
                  <a:srgbClr val="2A2A29"/>
                </a:solidFill>
                <a:latin typeface="Calibri"/>
                <a:cs typeface="Calibri"/>
              </a:rPr>
              <a:t>elements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2A2A29"/>
                </a:solidFill>
                <a:latin typeface="Calibri"/>
                <a:cs typeface="Calibri"/>
              </a:rPr>
              <a:t>will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80">
                <a:solidFill>
                  <a:srgbClr val="2A2A29"/>
                </a:solidFill>
                <a:latin typeface="Calibri"/>
                <a:cs typeface="Calibri"/>
              </a:rPr>
              <a:t>be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80">
                <a:solidFill>
                  <a:srgbClr val="2A2A29"/>
                </a:solidFill>
                <a:latin typeface="Calibri"/>
                <a:cs typeface="Calibri"/>
              </a:rPr>
              <a:t>added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end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of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A2A29"/>
                </a:solidFill>
                <a:latin typeface="Calibri"/>
                <a:cs typeface="Calibri"/>
              </a:rPr>
              <a:t>list.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82657" y="3456593"/>
            <a:ext cx="10634345" cy="1437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95">
                <a:latin typeface="Arial Black"/>
                <a:cs typeface="Arial Black"/>
              </a:rPr>
              <a:t>Extend</a:t>
            </a:r>
            <a:r>
              <a:rPr dirty="0" sz="5200" spc="-500">
                <a:latin typeface="Arial Black"/>
                <a:cs typeface="Arial Black"/>
              </a:rPr>
              <a:t> </a:t>
            </a:r>
            <a:r>
              <a:rPr dirty="0" sz="5200" spc="-390">
                <a:latin typeface="Arial Black"/>
                <a:cs typeface="Arial Black"/>
              </a:rPr>
              <a:t>List</a:t>
            </a:r>
            <a:endParaRPr sz="5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65">
                <a:solidFill>
                  <a:srgbClr val="2A2A29"/>
                </a:solidFill>
                <a:latin typeface="Calibri"/>
                <a:cs typeface="Calibri"/>
              </a:rPr>
              <a:t>append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0">
                <a:solidFill>
                  <a:srgbClr val="2A2A29"/>
                </a:solidFill>
                <a:latin typeface="Calibri"/>
                <a:cs typeface="Calibri"/>
              </a:rPr>
              <a:t>elements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from 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another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0">
                <a:solidFill>
                  <a:srgbClr val="2A2A29"/>
                </a:solidFill>
                <a:latin typeface="Calibri"/>
                <a:cs typeface="Calibri"/>
              </a:rPr>
              <a:t>list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current </a:t>
            </a:r>
            <a:r>
              <a:rPr dirty="0" sz="2200">
                <a:solidFill>
                  <a:srgbClr val="2A2A29"/>
                </a:solidFill>
                <a:latin typeface="Calibri"/>
                <a:cs typeface="Calibri"/>
              </a:rPr>
              <a:t>list,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5">
                <a:solidFill>
                  <a:srgbClr val="2A2A29"/>
                </a:solidFill>
                <a:latin typeface="Calibri"/>
                <a:cs typeface="Calibri"/>
              </a:rPr>
              <a:t>use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0">
                <a:solidFill>
                  <a:srgbClr val="FF3131"/>
                </a:solidFill>
                <a:latin typeface="Calibri"/>
                <a:cs typeface="Calibri"/>
              </a:rPr>
              <a:t>extend()</a:t>
            </a:r>
            <a:r>
              <a:rPr dirty="0" sz="2200" spc="110">
                <a:solidFill>
                  <a:srgbClr val="FF3131"/>
                </a:solidFill>
                <a:latin typeface="Calibri"/>
                <a:cs typeface="Calibri"/>
              </a:rPr>
              <a:t> 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method.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830215" y="8618777"/>
            <a:ext cx="2458085" cy="1668780"/>
          </a:xfrm>
          <a:custGeom>
            <a:avLst/>
            <a:gdLst/>
            <a:ahLst/>
            <a:cxnLst/>
            <a:rect l="l" t="t" r="r" b="b"/>
            <a:pathLst>
              <a:path w="2458084" h="1668779">
                <a:moveTo>
                  <a:pt x="2457784" y="1668222"/>
                </a:moveTo>
                <a:lnTo>
                  <a:pt x="61331" y="1668222"/>
                </a:lnTo>
                <a:lnTo>
                  <a:pt x="54057" y="1645557"/>
                </a:lnTo>
                <a:lnTo>
                  <a:pt x="41639" y="1601450"/>
                </a:lnTo>
                <a:lnTo>
                  <a:pt x="30777" y="1556714"/>
                </a:lnTo>
                <a:lnTo>
                  <a:pt x="21501" y="1511379"/>
                </a:lnTo>
                <a:lnTo>
                  <a:pt x="13843" y="1465476"/>
                </a:lnTo>
                <a:lnTo>
                  <a:pt x="7832" y="1419036"/>
                </a:lnTo>
                <a:lnTo>
                  <a:pt x="3501" y="1372089"/>
                </a:lnTo>
                <a:lnTo>
                  <a:pt x="880" y="1324667"/>
                </a:lnTo>
                <a:lnTo>
                  <a:pt x="0" y="1276831"/>
                </a:lnTo>
                <a:lnTo>
                  <a:pt x="880" y="1228933"/>
                </a:lnTo>
                <a:lnTo>
                  <a:pt x="3501" y="1181511"/>
                </a:lnTo>
                <a:lnTo>
                  <a:pt x="7832" y="1134564"/>
                </a:lnTo>
                <a:lnTo>
                  <a:pt x="13843" y="1088123"/>
                </a:lnTo>
                <a:lnTo>
                  <a:pt x="21501" y="1042220"/>
                </a:lnTo>
                <a:lnTo>
                  <a:pt x="30777" y="996885"/>
                </a:lnTo>
                <a:lnTo>
                  <a:pt x="41639" y="952149"/>
                </a:lnTo>
                <a:lnTo>
                  <a:pt x="54057" y="908043"/>
                </a:lnTo>
                <a:lnTo>
                  <a:pt x="68000" y="864597"/>
                </a:lnTo>
                <a:lnTo>
                  <a:pt x="83437" y="821843"/>
                </a:lnTo>
                <a:lnTo>
                  <a:pt x="100336" y="779811"/>
                </a:lnTo>
                <a:lnTo>
                  <a:pt x="118668" y="738533"/>
                </a:lnTo>
                <a:lnTo>
                  <a:pt x="138401" y="698038"/>
                </a:lnTo>
                <a:lnTo>
                  <a:pt x="159505" y="658359"/>
                </a:lnTo>
                <a:lnTo>
                  <a:pt x="181948" y="619525"/>
                </a:lnTo>
                <a:lnTo>
                  <a:pt x="205699" y="581569"/>
                </a:lnTo>
                <a:lnTo>
                  <a:pt x="230729" y="544519"/>
                </a:lnTo>
                <a:lnTo>
                  <a:pt x="257006" y="508408"/>
                </a:lnTo>
                <a:lnTo>
                  <a:pt x="284499" y="473266"/>
                </a:lnTo>
                <a:lnTo>
                  <a:pt x="313177" y="439125"/>
                </a:lnTo>
                <a:lnTo>
                  <a:pt x="343009" y="406014"/>
                </a:lnTo>
                <a:lnTo>
                  <a:pt x="373965" y="373966"/>
                </a:lnTo>
                <a:lnTo>
                  <a:pt x="406014" y="343009"/>
                </a:lnTo>
                <a:lnTo>
                  <a:pt x="439125" y="313177"/>
                </a:lnTo>
                <a:lnTo>
                  <a:pt x="473266" y="284499"/>
                </a:lnTo>
                <a:lnTo>
                  <a:pt x="508408" y="257006"/>
                </a:lnTo>
                <a:lnTo>
                  <a:pt x="544519" y="230729"/>
                </a:lnTo>
                <a:lnTo>
                  <a:pt x="581568" y="205700"/>
                </a:lnTo>
                <a:lnTo>
                  <a:pt x="619525" y="181948"/>
                </a:lnTo>
                <a:lnTo>
                  <a:pt x="658359" y="159505"/>
                </a:lnTo>
                <a:lnTo>
                  <a:pt x="698038" y="138402"/>
                </a:lnTo>
                <a:lnTo>
                  <a:pt x="738533" y="118668"/>
                </a:lnTo>
                <a:lnTo>
                  <a:pt x="779811" y="100337"/>
                </a:lnTo>
                <a:lnTo>
                  <a:pt x="821843" y="83437"/>
                </a:lnTo>
                <a:lnTo>
                  <a:pt x="864597" y="68001"/>
                </a:lnTo>
                <a:lnTo>
                  <a:pt x="908043" y="54058"/>
                </a:lnTo>
                <a:lnTo>
                  <a:pt x="952149" y="41640"/>
                </a:lnTo>
                <a:lnTo>
                  <a:pt x="996885" y="30778"/>
                </a:lnTo>
                <a:lnTo>
                  <a:pt x="1042220" y="21502"/>
                </a:lnTo>
                <a:lnTo>
                  <a:pt x="1088124" y="13843"/>
                </a:lnTo>
                <a:lnTo>
                  <a:pt x="1134564" y="7833"/>
                </a:lnTo>
                <a:lnTo>
                  <a:pt x="1181511" y="3502"/>
                </a:lnTo>
                <a:lnTo>
                  <a:pt x="1228933" y="880"/>
                </a:lnTo>
                <a:lnTo>
                  <a:pt x="1276800" y="0"/>
                </a:lnTo>
                <a:lnTo>
                  <a:pt x="1324667" y="880"/>
                </a:lnTo>
                <a:lnTo>
                  <a:pt x="1372089" y="3502"/>
                </a:lnTo>
                <a:lnTo>
                  <a:pt x="1419036" y="7833"/>
                </a:lnTo>
                <a:lnTo>
                  <a:pt x="1465476" y="13843"/>
                </a:lnTo>
                <a:lnTo>
                  <a:pt x="1511379" y="21502"/>
                </a:lnTo>
                <a:lnTo>
                  <a:pt x="1556714" y="30778"/>
                </a:lnTo>
                <a:lnTo>
                  <a:pt x="1601450" y="41640"/>
                </a:lnTo>
                <a:lnTo>
                  <a:pt x="1645557" y="54058"/>
                </a:lnTo>
                <a:lnTo>
                  <a:pt x="1689002" y="68001"/>
                </a:lnTo>
                <a:lnTo>
                  <a:pt x="1731756" y="83437"/>
                </a:lnTo>
                <a:lnTo>
                  <a:pt x="1773788" y="100337"/>
                </a:lnTo>
                <a:lnTo>
                  <a:pt x="1815066" y="118668"/>
                </a:lnTo>
                <a:lnTo>
                  <a:pt x="1855561" y="138402"/>
                </a:lnTo>
                <a:lnTo>
                  <a:pt x="1895240" y="159505"/>
                </a:lnTo>
                <a:lnTo>
                  <a:pt x="1934074" y="181948"/>
                </a:lnTo>
                <a:lnTo>
                  <a:pt x="1972031" y="205700"/>
                </a:lnTo>
                <a:lnTo>
                  <a:pt x="2009080" y="230729"/>
                </a:lnTo>
                <a:lnTo>
                  <a:pt x="2045191" y="257006"/>
                </a:lnTo>
                <a:lnTo>
                  <a:pt x="2080333" y="284499"/>
                </a:lnTo>
                <a:lnTo>
                  <a:pt x="2114474" y="313177"/>
                </a:lnTo>
                <a:lnTo>
                  <a:pt x="2147585" y="343009"/>
                </a:lnTo>
                <a:lnTo>
                  <a:pt x="2179633" y="373966"/>
                </a:lnTo>
                <a:lnTo>
                  <a:pt x="2210589" y="406014"/>
                </a:lnTo>
                <a:lnTo>
                  <a:pt x="2240422" y="439125"/>
                </a:lnTo>
                <a:lnTo>
                  <a:pt x="2269100" y="473266"/>
                </a:lnTo>
                <a:lnTo>
                  <a:pt x="2296593" y="508408"/>
                </a:lnTo>
                <a:lnTo>
                  <a:pt x="2322869" y="544519"/>
                </a:lnTo>
                <a:lnTo>
                  <a:pt x="2347899" y="581569"/>
                </a:lnTo>
                <a:lnTo>
                  <a:pt x="2371651" y="619525"/>
                </a:lnTo>
                <a:lnTo>
                  <a:pt x="2394094" y="658359"/>
                </a:lnTo>
                <a:lnTo>
                  <a:pt x="2415197" y="698038"/>
                </a:lnTo>
                <a:lnTo>
                  <a:pt x="2434930" y="738533"/>
                </a:lnTo>
                <a:lnTo>
                  <a:pt x="2453262" y="779811"/>
                </a:lnTo>
                <a:lnTo>
                  <a:pt x="2457784" y="791058"/>
                </a:lnTo>
                <a:lnTo>
                  <a:pt x="2457784" y="1668222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798277" y="971578"/>
            <a:ext cx="1829435" cy="152400"/>
            <a:chOff x="15798277" y="971578"/>
            <a:chExt cx="1829435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15798277" y="1047749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2109" y="990599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7107017" y="7799692"/>
            <a:ext cx="1181100" cy="2096135"/>
          </a:xfrm>
          <a:custGeom>
            <a:avLst/>
            <a:gdLst/>
            <a:ahLst/>
            <a:cxnLst/>
            <a:rect l="l" t="t" r="r" b="b"/>
            <a:pathLst>
              <a:path w="1181100" h="2096134">
                <a:moveTo>
                  <a:pt x="1047968" y="2095884"/>
                </a:moveTo>
                <a:lnTo>
                  <a:pt x="999973" y="2094807"/>
                </a:lnTo>
                <a:lnTo>
                  <a:pt x="952558" y="2091602"/>
                </a:lnTo>
                <a:lnTo>
                  <a:pt x="905742" y="2086319"/>
                </a:lnTo>
                <a:lnTo>
                  <a:pt x="859573" y="2079001"/>
                </a:lnTo>
                <a:lnTo>
                  <a:pt x="814096" y="2069697"/>
                </a:lnTo>
                <a:lnTo>
                  <a:pt x="769357" y="2058451"/>
                </a:lnTo>
                <a:lnTo>
                  <a:pt x="725404" y="2045311"/>
                </a:lnTo>
                <a:lnTo>
                  <a:pt x="682281" y="2030323"/>
                </a:lnTo>
                <a:lnTo>
                  <a:pt x="640036" y="2013532"/>
                </a:lnTo>
                <a:lnTo>
                  <a:pt x="598714" y="1994986"/>
                </a:lnTo>
                <a:lnTo>
                  <a:pt x="558362" y="1974730"/>
                </a:lnTo>
                <a:lnTo>
                  <a:pt x="519026" y="1952810"/>
                </a:lnTo>
                <a:lnTo>
                  <a:pt x="480752" y="1929273"/>
                </a:lnTo>
                <a:lnTo>
                  <a:pt x="443586" y="1904165"/>
                </a:lnTo>
                <a:lnTo>
                  <a:pt x="407576" y="1877533"/>
                </a:lnTo>
                <a:lnTo>
                  <a:pt x="372766" y="1849422"/>
                </a:lnTo>
                <a:lnTo>
                  <a:pt x="339204" y="1819879"/>
                </a:lnTo>
                <a:lnTo>
                  <a:pt x="306935" y="1788950"/>
                </a:lnTo>
                <a:lnTo>
                  <a:pt x="276006" y="1756681"/>
                </a:lnTo>
                <a:lnTo>
                  <a:pt x="246463" y="1723118"/>
                </a:lnTo>
                <a:lnTo>
                  <a:pt x="218352" y="1688309"/>
                </a:lnTo>
                <a:lnTo>
                  <a:pt x="191719" y="1652298"/>
                </a:lnTo>
                <a:lnTo>
                  <a:pt x="166611" y="1615133"/>
                </a:lnTo>
                <a:lnTo>
                  <a:pt x="143075" y="1576859"/>
                </a:lnTo>
                <a:lnTo>
                  <a:pt x="121155" y="1537523"/>
                </a:lnTo>
                <a:lnTo>
                  <a:pt x="100899" y="1497171"/>
                </a:lnTo>
                <a:lnTo>
                  <a:pt x="82352" y="1455849"/>
                </a:lnTo>
                <a:lnTo>
                  <a:pt x="65562" y="1413604"/>
                </a:lnTo>
                <a:lnTo>
                  <a:pt x="50573" y="1370481"/>
                </a:lnTo>
                <a:lnTo>
                  <a:pt x="37433" y="1326527"/>
                </a:lnTo>
                <a:lnTo>
                  <a:pt x="26188" y="1281789"/>
                </a:lnTo>
                <a:lnTo>
                  <a:pt x="16883" y="1236311"/>
                </a:lnTo>
                <a:lnTo>
                  <a:pt x="9566" y="1190142"/>
                </a:lnTo>
                <a:lnTo>
                  <a:pt x="4282" y="1143327"/>
                </a:lnTo>
                <a:lnTo>
                  <a:pt x="1078" y="1095911"/>
                </a:lnTo>
                <a:lnTo>
                  <a:pt x="0" y="1047942"/>
                </a:lnTo>
                <a:lnTo>
                  <a:pt x="1078" y="999974"/>
                </a:lnTo>
                <a:lnTo>
                  <a:pt x="4282" y="952558"/>
                </a:lnTo>
                <a:lnTo>
                  <a:pt x="9566" y="905743"/>
                </a:lnTo>
                <a:lnTo>
                  <a:pt x="16883" y="859573"/>
                </a:lnTo>
                <a:lnTo>
                  <a:pt x="26188" y="814096"/>
                </a:lnTo>
                <a:lnTo>
                  <a:pt x="37433" y="769358"/>
                </a:lnTo>
                <a:lnTo>
                  <a:pt x="50573" y="725404"/>
                </a:lnTo>
                <a:lnTo>
                  <a:pt x="65562" y="682281"/>
                </a:lnTo>
                <a:lnTo>
                  <a:pt x="82352" y="640036"/>
                </a:lnTo>
                <a:lnTo>
                  <a:pt x="100899" y="598714"/>
                </a:lnTo>
                <a:lnTo>
                  <a:pt x="121155" y="558362"/>
                </a:lnTo>
                <a:lnTo>
                  <a:pt x="143075" y="519026"/>
                </a:lnTo>
                <a:lnTo>
                  <a:pt x="166611" y="480752"/>
                </a:lnTo>
                <a:lnTo>
                  <a:pt x="191719" y="443586"/>
                </a:lnTo>
                <a:lnTo>
                  <a:pt x="218352" y="407576"/>
                </a:lnTo>
                <a:lnTo>
                  <a:pt x="246463" y="372766"/>
                </a:lnTo>
                <a:lnTo>
                  <a:pt x="276006" y="339204"/>
                </a:lnTo>
                <a:lnTo>
                  <a:pt x="306935" y="306935"/>
                </a:lnTo>
                <a:lnTo>
                  <a:pt x="339204" y="276006"/>
                </a:lnTo>
                <a:lnTo>
                  <a:pt x="372766" y="246463"/>
                </a:lnTo>
                <a:lnTo>
                  <a:pt x="407576" y="218352"/>
                </a:lnTo>
                <a:lnTo>
                  <a:pt x="443586" y="191719"/>
                </a:lnTo>
                <a:lnTo>
                  <a:pt x="480752" y="166611"/>
                </a:lnTo>
                <a:lnTo>
                  <a:pt x="519026" y="143074"/>
                </a:lnTo>
                <a:lnTo>
                  <a:pt x="558362" y="121155"/>
                </a:lnTo>
                <a:lnTo>
                  <a:pt x="598714" y="100899"/>
                </a:lnTo>
                <a:lnTo>
                  <a:pt x="640036" y="82352"/>
                </a:lnTo>
                <a:lnTo>
                  <a:pt x="682281" y="65561"/>
                </a:lnTo>
                <a:lnTo>
                  <a:pt x="725404" y="50573"/>
                </a:lnTo>
                <a:lnTo>
                  <a:pt x="769357" y="37433"/>
                </a:lnTo>
                <a:lnTo>
                  <a:pt x="814096" y="26188"/>
                </a:lnTo>
                <a:lnTo>
                  <a:pt x="859573" y="16883"/>
                </a:lnTo>
                <a:lnTo>
                  <a:pt x="905742" y="9566"/>
                </a:lnTo>
                <a:lnTo>
                  <a:pt x="952558" y="4282"/>
                </a:lnTo>
                <a:lnTo>
                  <a:pt x="999973" y="1078"/>
                </a:lnTo>
                <a:lnTo>
                  <a:pt x="1047942" y="0"/>
                </a:lnTo>
                <a:lnTo>
                  <a:pt x="1095910" y="1078"/>
                </a:lnTo>
                <a:lnTo>
                  <a:pt x="1143326" y="4282"/>
                </a:lnTo>
                <a:lnTo>
                  <a:pt x="1180983" y="8532"/>
                </a:lnTo>
                <a:lnTo>
                  <a:pt x="1180983" y="2087352"/>
                </a:lnTo>
                <a:lnTo>
                  <a:pt x="1143326" y="2091602"/>
                </a:lnTo>
                <a:lnTo>
                  <a:pt x="1095910" y="2094807"/>
                </a:lnTo>
                <a:lnTo>
                  <a:pt x="1047968" y="2095884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2998" y="5708780"/>
            <a:ext cx="10620374" cy="26955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3819" y="1792349"/>
            <a:ext cx="1053020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>
                <a:latin typeface="Century Gothic"/>
                <a:cs typeface="Century Gothic"/>
              </a:rPr>
              <a:t>Python</a:t>
            </a:r>
            <a:r>
              <a:rPr dirty="0" spc="-1125">
                <a:latin typeface="Century Gothic"/>
                <a:cs typeface="Century Gothic"/>
              </a:rPr>
              <a:t> </a:t>
            </a:r>
            <a:r>
              <a:rPr dirty="0" spc="835">
                <a:latin typeface="Century Gothic"/>
                <a:cs typeface="Century Gothic"/>
              </a:rPr>
              <a:t>-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-459">
                <a:latin typeface="Century Gothic"/>
                <a:cs typeface="Century Gothic"/>
              </a:rPr>
              <a:t>Add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375">
                <a:latin typeface="Century Gothic"/>
                <a:cs typeface="Century Gothic"/>
              </a:rPr>
              <a:t>List</a:t>
            </a:r>
            <a:r>
              <a:rPr dirty="0" spc="-1120">
                <a:latin typeface="Century Gothic"/>
                <a:cs typeface="Century Gothic"/>
              </a:rPr>
              <a:t> </a:t>
            </a:r>
            <a:r>
              <a:rPr dirty="0" spc="-10">
                <a:latin typeface="Century Gothic"/>
                <a:cs typeface="Century Gothic"/>
              </a:rPr>
              <a:t>Items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016000" y="3761738"/>
            <a:ext cx="14931390" cy="1368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250">
                <a:latin typeface="Arial Black"/>
                <a:cs typeface="Arial Black"/>
              </a:rPr>
              <a:t>Add</a:t>
            </a:r>
            <a:r>
              <a:rPr dirty="0" sz="5200" spc="-505">
                <a:latin typeface="Arial Black"/>
                <a:cs typeface="Arial Black"/>
              </a:rPr>
              <a:t> </a:t>
            </a:r>
            <a:r>
              <a:rPr dirty="0" sz="5200" spc="-285">
                <a:latin typeface="Arial Black"/>
                <a:cs typeface="Arial Black"/>
              </a:rPr>
              <a:t>Any</a:t>
            </a:r>
            <a:r>
              <a:rPr dirty="0" sz="5200" spc="-500">
                <a:latin typeface="Arial Black"/>
                <a:cs typeface="Arial Black"/>
              </a:rPr>
              <a:t> </a:t>
            </a:r>
            <a:r>
              <a:rPr dirty="0" sz="5200" spc="-300">
                <a:latin typeface="Arial Black"/>
                <a:cs typeface="Arial Black"/>
              </a:rPr>
              <a:t>Iterable</a:t>
            </a:r>
            <a:endParaRPr sz="5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0">
                <a:solidFill>
                  <a:srgbClr val="FF3131"/>
                </a:solidFill>
                <a:latin typeface="Calibri"/>
                <a:cs typeface="Calibri"/>
              </a:rPr>
              <a:t>extend()</a:t>
            </a:r>
            <a:r>
              <a:rPr dirty="0" sz="2200" spc="95">
                <a:solidFill>
                  <a:srgbClr val="FF3131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method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80">
                <a:solidFill>
                  <a:srgbClr val="2A2A29"/>
                </a:solidFill>
                <a:latin typeface="Calibri"/>
                <a:cs typeface="Calibri"/>
              </a:rPr>
              <a:t>does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not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have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65">
                <a:solidFill>
                  <a:srgbClr val="2A2A29"/>
                </a:solidFill>
                <a:latin typeface="Calibri"/>
                <a:cs typeface="Calibri"/>
              </a:rPr>
              <a:t>append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65">
                <a:solidFill>
                  <a:srgbClr val="2A2A29"/>
                </a:solidFill>
                <a:latin typeface="Calibri"/>
                <a:cs typeface="Calibri"/>
              </a:rPr>
              <a:t>lists,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5">
                <a:solidFill>
                  <a:srgbClr val="2A2A29"/>
                </a:solidFill>
                <a:latin typeface="Calibri"/>
                <a:cs typeface="Calibri"/>
              </a:rPr>
              <a:t>you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75">
                <a:solidFill>
                  <a:srgbClr val="2A2A29"/>
                </a:solidFill>
                <a:latin typeface="Calibri"/>
                <a:cs typeface="Calibri"/>
              </a:rPr>
              <a:t>can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85">
                <a:solidFill>
                  <a:srgbClr val="2A2A29"/>
                </a:solidFill>
                <a:latin typeface="Calibri"/>
                <a:cs typeface="Calibri"/>
              </a:rPr>
              <a:t>add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any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iterable </a:t>
            </a: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object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(tuples,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sets,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dictionaries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65">
                <a:solidFill>
                  <a:srgbClr val="2A2A29"/>
                </a:solidFill>
                <a:latin typeface="Calibri"/>
                <a:cs typeface="Calibri"/>
              </a:rPr>
              <a:t>etc.).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0357" y="3991872"/>
            <a:ext cx="7987665" cy="20897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50" spc="-305">
                <a:latin typeface="Century Gothic"/>
                <a:cs typeface="Century Gothic"/>
              </a:rPr>
              <a:t>T</a:t>
            </a:r>
            <a:r>
              <a:rPr dirty="0" sz="13550" spc="-490">
                <a:latin typeface="Century Gothic"/>
                <a:cs typeface="Century Gothic"/>
              </a:rPr>
              <a:t>h</a:t>
            </a:r>
            <a:r>
              <a:rPr dirty="0" sz="13550" spc="-600">
                <a:latin typeface="Century Gothic"/>
                <a:cs typeface="Century Gothic"/>
              </a:rPr>
              <a:t>a</a:t>
            </a:r>
            <a:r>
              <a:rPr dirty="0" sz="13550" spc="-490">
                <a:latin typeface="Century Gothic"/>
                <a:cs typeface="Century Gothic"/>
              </a:rPr>
              <a:t>n</a:t>
            </a:r>
            <a:r>
              <a:rPr dirty="0" sz="13550" spc="185">
                <a:latin typeface="Century Gothic"/>
                <a:cs typeface="Century Gothic"/>
              </a:rPr>
              <a:t>k</a:t>
            </a:r>
            <a:r>
              <a:rPr dirty="0" sz="13550" spc="-1910">
                <a:latin typeface="Century Gothic"/>
                <a:cs typeface="Century Gothic"/>
              </a:rPr>
              <a:t> </a:t>
            </a:r>
            <a:r>
              <a:rPr dirty="0" sz="13550" spc="-835">
                <a:latin typeface="Century Gothic"/>
                <a:cs typeface="Century Gothic"/>
              </a:rPr>
              <a:t>Y</a:t>
            </a:r>
            <a:r>
              <a:rPr dirty="0" sz="13550" spc="-880">
                <a:latin typeface="Century Gothic"/>
                <a:cs typeface="Century Gothic"/>
              </a:rPr>
              <a:t>o</a:t>
            </a:r>
            <a:r>
              <a:rPr dirty="0" sz="13550" spc="-155">
                <a:latin typeface="Century Gothic"/>
                <a:cs typeface="Century Gothic"/>
              </a:rPr>
              <a:t>u</a:t>
            </a:r>
            <a:endParaRPr sz="1355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5226109" y="7177253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4937" y="1269860"/>
                </a:moveTo>
                <a:lnTo>
                  <a:pt x="587543" y="1268119"/>
                </a:lnTo>
                <a:lnTo>
                  <a:pt x="541104" y="1262976"/>
                </a:lnTo>
                <a:lnTo>
                  <a:pt x="495732" y="1254555"/>
                </a:lnTo>
                <a:lnTo>
                  <a:pt x="451553" y="1242978"/>
                </a:lnTo>
                <a:lnTo>
                  <a:pt x="408687" y="1228368"/>
                </a:lnTo>
                <a:lnTo>
                  <a:pt x="367258" y="1210848"/>
                </a:lnTo>
                <a:lnTo>
                  <a:pt x="327389" y="1190541"/>
                </a:lnTo>
                <a:lnTo>
                  <a:pt x="289203" y="1167569"/>
                </a:lnTo>
                <a:lnTo>
                  <a:pt x="252821" y="1142056"/>
                </a:lnTo>
                <a:lnTo>
                  <a:pt x="218368" y="1114123"/>
                </a:lnTo>
                <a:lnTo>
                  <a:pt x="185965" y="1083894"/>
                </a:lnTo>
                <a:lnTo>
                  <a:pt x="155736" y="1051491"/>
                </a:lnTo>
                <a:lnTo>
                  <a:pt x="127803" y="1017038"/>
                </a:lnTo>
                <a:lnTo>
                  <a:pt x="102290" y="980656"/>
                </a:lnTo>
                <a:lnTo>
                  <a:pt x="79318" y="942470"/>
                </a:lnTo>
                <a:lnTo>
                  <a:pt x="59011" y="902601"/>
                </a:lnTo>
                <a:lnTo>
                  <a:pt x="41491" y="861172"/>
                </a:lnTo>
                <a:lnTo>
                  <a:pt x="26881" y="818306"/>
                </a:lnTo>
                <a:lnTo>
                  <a:pt x="15304" y="774127"/>
                </a:lnTo>
                <a:lnTo>
                  <a:pt x="6883" y="728755"/>
                </a:lnTo>
                <a:lnTo>
                  <a:pt x="1740" y="682316"/>
                </a:lnTo>
                <a:lnTo>
                  <a:pt x="0" y="634905"/>
                </a:lnTo>
                <a:lnTo>
                  <a:pt x="1740" y="587545"/>
                </a:lnTo>
                <a:lnTo>
                  <a:pt x="6883" y="541105"/>
                </a:lnTo>
                <a:lnTo>
                  <a:pt x="15304" y="495734"/>
                </a:lnTo>
                <a:lnTo>
                  <a:pt x="26881" y="451554"/>
                </a:lnTo>
                <a:lnTo>
                  <a:pt x="41491" y="408688"/>
                </a:lnTo>
                <a:lnTo>
                  <a:pt x="59011" y="367260"/>
                </a:lnTo>
                <a:lnTo>
                  <a:pt x="79318" y="327391"/>
                </a:lnTo>
                <a:lnTo>
                  <a:pt x="102290" y="289204"/>
                </a:lnTo>
                <a:lnTo>
                  <a:pt x="127803" y="252823"/>
                </a:lnTo>
                <a:lnTo>
                  <a:pt x="155736" y="218369"/>
                </a:lnTo>
                <a:lnTo>
                  <a:pt x="185965" y="185967"/>
                </a:lnTo>
                <a:lnTo>
                  <a:pt x="218368" y="155737"/>
                </a:lnTo>
                <a:lnTo>
                  <a:pt x="252821" y="127805"/>
                </a:lnTo>
                <a:lnTo>
                  <a:pt x="289203" y="102291"/>
                </a:lnTo>
                <a:lnTo>
                  <a:pt x="327389" y="79319"/>
                </a:lnTo>
                <a:lnTo>
                  <a:pt x="367258" y="59012"/>
                </a:lnTo>
                <a:lnTo>
                  <a:pt x="408687" y="41492"/>
                </a:lnTo>
                <a:lnTo>
                  <a:pt x="451553" y="26882"/>
                </a:lnTo>
                <a:lnTo>
                  <a:pt x="495732" y="15305"/>
                </a:lnTo>
                <a:lnTo>
                  <a:pt x="541104" y="6884"/>
                </a:lnTo>
                <a:lnTo>
                  <a:pt x="587543" y="1741"/>
                </a:lnTo>
                <a:lnTo>
                  <a:pt x="634930" y="0"/>
                </a:lnTo>
                <a:lnTo>
                  <a:pt x="682315" y="1741"/>
                </a:lnTo>
                <a:lnTo>
                  <a:pt x="728754" y="6884"/>
                </a:lnTo>
                <a:lnTo>
                  <a:pt x="774126" y="15305"/>
                </a:lnTo>
                <a:lnTo>
                  <a:pt x="818305" y="26882"/>
                </a:lnTo>
                <a:lnTo>
                  <a:pt x="861171" y="41492"/>
                </a:lnTo>
                <a:lnTo>
                  <a:pt x="902600" y="59012"/>
                </a:lnTo>
                <a:lnTo>
                  <a:pt x="942469" y="79319"/>
                </a:lnTo>
                <a:lnTo>
                  <a:pt x="980656" y="102291"/>
                </a:lnTo>
                <a:lnTo>
                  <a:pt x="1017037" y="127805"/>
                </a:lnTo>
                <a:lnTo>
                  <a:pt x="1051490" y="155737"/>
                </a:lnTo>
                <a:lnTo>
                  <a:pt x="1083893" y="185967"/>
                </a:lnTo>
                <a:lnTo>
                  <a:pt x="1114122" y="218369"/>
                </a:lnTo>
                <a:lnTo>
                  <a:pt x="1142055" y="252823"/>
                </a:lnTo>
                <a:lnTo>
                  <a:pt x="1167569" y="289204"/>
                </a:lnTo>
                <a:lnTo>
                  <a:pt x="1190540" y="327391"/>
                </a:lnTo>
                <a:lnTo>
                  <a:pt x="1210848" y="367260"/>
                </a:lnTo>
                <a:lnTo>
                  <a:pt x="1228368" y="408688"/>
                </a:lnTo>
                <a:lnTo>
                  <a:pt x="1242977" y="451554"/>
                </a:lnTo>
                <a:lnTo>
                  <a:pt x="1254554" y="495734"/>
                </a:lnTo>
                <a:lnTo>
                  <a:pt x="1262975" y="541105"/>
                </a:lnTo>
                <a:lnTo>
                  <a:pt x="1268118" y="587545"/>
                </a:lnTo>
                <a:lnTo>
                  <a:pt x="1269858" y="634930"/>
                </a:lnTo>
                <a:lnTo>
                  <a:pt x="1268118" y="682316"/>
                </a:lnTo>
                <a:lnTo>
                  <a:pt x="1262975" y="728755"/>
                </a:lnTo>
                <a:lnTo>
                  <a:pt x="1254554" y="774127"/>
                </a:lnTo>
                <a:lnTo>
                  <a:pt x="1242977" y="818306"/>
                </a:lnTo>
                <a:lnTo>
                  <a:pt x="1228368" y="861172"/>
                </a:lnTo>
                <a:lnTo>
                  <a:pt x="1210848" y="902601"/>
                </a:lnTo>
                <a:lnTo>
                  <a:pt x="1190540" y="942470"/>
                </a:lnTo>
                <a:lnTo>
                  <a:pt x="1167569" y="980656"/>
                </a:lnTo>
                <a:lnTo>
                  <a:pt x="1142055" y="1017038"/>
                </a:lnTo>
                <a:lnTo>
                  <a:pt x="1114122" y="1051491"/>
                </a:lnTo>
                <a:lnTo>
                  <a:pt x="1083893" y="1083894"/>
                </a:lnTo>
                <a:lnTo>
                  <a:pt x="1051490" y="1114123"/>
                </a:lnTo>
                <a:lnTo>
                  <a:pt x="1017037" y="1142056"/>
                </a:lnTo>
                <a:lnTo>
                  <a:pt x="980656" y="1167569"/>
                </a:lnTo>
                <a:lnTo>
                  <a:pt x="942469" y="1190541"/>
                </a:lnTo>
                <a:lnTo>
                  <a:pt x="902600" y="1210848"/>
                </a:lnTo>
                <a:lnTo>
                  <a:pt x="861171" y="1228368"/>
                </a:lnTo>
                <a:lnTo>
                  <a:pt x="818305" y="1242978"/>
                </a:lnTo>
                <a:lnTo>
                  <a:pt x="774126" y="1254555"/>
                </a:lnTo>
                <a:lnTo>
                  <a:pt x="728754" y="1262976"/>
                </a:lnTo>
                <a:lnTo>
                  <a:pt x="682315" y="1268119"/>
                </a:lnTo>
                <a:lnTo>
                  <a:pt x="634937" y="1269860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290952" y="2162029"/>
            <a:ext cx="454659" cy="454659"/>
          </a:xfrm>
          <a:custGeom>
            <a:avLst/>
            <a:gdLst/>
            <a:ahLst/>
            <a:cxnLst/>
            <a:rect l="l" t="t" r="r" b="b"/>
            <a:pathLst>
              <a:path w="454660" h="454660">
                <a:moveTo>
                  <a:pt x="227190" y="454381"/>
                </a:moveTo>
                <a:lnTo>
                  <a:pt x="181404" y="449765"/>
                </a:lnTo>
                <a:lnTo>
                  <a:pt x="138757" y="436527"/>
                </a:lnTo>
                <a:lnTo>
                  <a:pt x="100166" y="415581"/>
                </a:lnTo>
                <a:lnTo>
                  <a:pt x="66542" y="387838"/>
                </a:lnTo>
                <a:lnTo>
                  <a:pt x="38800" y="354215"/>
                </a:lnTo>
                <a:lnTo>
                  <a:pt x="17853" y="315623"/>
                </a:lnTo>
                <a:lnTo>
                  <a:pt x="4615" y="272977"/>
                </a:lnTo>
                <a:lnTo>
                  <a:pt x="0" y="227191"/>
                </a:lnTo>
                <a:lnTo>
                  <a:pt x="4615" y="181403"/>
                </a:lnTo>
                <a:lnTo>
                  <a:pt x="17853" y="138757"/>
                </a:lnTo>
                <a:lnTo>
                  <a:pt x="38800" y="100166"/>
                </a:lnTo>
                <a:lnTo>
                  <a:pt x="66542" y="66542"/>
                </a:lnTo>
                <a:lnTo>
                  <a:pt x="100166" y="38800"/>
                </a:lnTo>
                <a:lnTo>
                  <a:pt x="138757" y="17853"/>
                </a:lnTo>
                <a:lnTo>
                  <a:pt x="181404" y="4615"/>
                </a:lnTo>
                <a:lnTo>
                  <a:pt x="227189" y="0"/>
                </a:lnTo>
                <a:lnTo>
                  <a:pt x="272977" y="4615"/>
                </a:lnTo>
                <a:lnTo>
                  <a:pt x="315623" y="17853"/>
                </a:lnTo>
                <a:lnTo>
                  <a:pt x="354215" y="38800"/>
                </a:lnTo>
                <a:lnTo>
                  <a:pt x="387839" y="66542"/>
                </a:lnTo>
                <a:lnTo>
                  <a:pt x="415581" y="100166"/>
                </a:lnTo>
                <a:lnTo>
                  <a:pt x="436527" y="138757"/>
                </a:lnTo>
                <a:lnTo>
                  <a:pt x="449766" y="181403"/>
                </a:lnTo>
                <a:lnTo>
                  <a:pt x="454381" y="227191"/>
                </a:lnTo>
                <a:lnTo>
                  <a:pt x="449766" y="272977"/>
                </a:lnTo>
                <a:lnTo>
                  <a:pt x="436527" y="315623"/>
                </a:lnTo>
                <a:lnTo>
                  <a:pt x="415581" y="354215"/>
                </a:lnTo>
                <a:lnTo>
                  <a:pt x="387839" y="387838"/>
                </a:lnTo>
                <a:lnTo>
                  <a:pt x="354215" y="415581"/>
                </a:lnTo>
                <a:lnTo>
                  <a:pt x="315623" y="436527"/>
                </a:lnTo>
                <a:lnTo>
                  <a:pt x="272977" y="449765"/>
                </a:lnTo>
                <a:lnTo>
                  <a:pt x="227190" y="454381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8833" y="2709506"/>
            <a:ext cx="13970635" cy="407670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ctr" marL="349885">
              <a:lnSpc>
                <a:spcPct val="100000"/>
              </a:lnSpc>
              <a:spcBef>
                <a:spcPts val="110"/>
              </a:spcBef>
            </a:pPr>
            <a:r>
              <a:rPr dirty="0" sz="16800" spc="1120">
                <a:solidFill>
                  <a:srgbClr val="F5E6CA"/>
                </a:solidFill>
                <a:latin typeface="Tahoma"/>
                <a:cs typeface="Tahoma"/>
              </a:rPr>
              <a:t>PYHTON</a:t>
            </a:r>
            <a:endParaRPr sz="16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9700" spc="940">
                <a:solidFill>
                  <a:srgbClr val="F5E6CA"/>
                </a:solidFill>
                <a:latin typeface="Tahoma"/>
                <a:cs typeface="Tahoma"/>
              </a:rPr>
              <a:t>REMOVE</a:t>
            </a:r>
            <a:r>
              <a:rPr dirty="0" sz="9700" spc="-500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9700" spc="114">
                <a:solidFill>
                  <a:srgbClr val="F5E6CA"/>
                </a:solidFill>
                <a:latin typeface="Tahoma"/>
                <a:cs typeface="Tahoma"/>
              </a:rPr>
              <a:t>LIST</a:t>
            </a:r>
            <a:r>
              <a:rPr dirty="0" sz="9700" spc="-500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9700" spc="615">
                <a:solidFill>
                  <a:srgbClr val="F5E6CA"/>
                </a:solidFill>
                <a:latin typeface="Tahoma"/>
                <a:cs typeface="Tahoma"/>
              </a:rPr>
              <a:t>ITEMS</a:t>
            </a:r>
            <a:endParaRPr sz="97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"/>
            <a:ext cx="1012825" cy="2218690"/>
          </a:xfrm>
          <a:custGeom>
            <a:avLst/>
            <a:gdLst/>
            <a:ahLst/>
            <a:cxnLst/>
            <a:rect l="l" t="t" r="r" b="b"/>
            <a:pathLst>
              <a:path w="1012825" h="2218690">
                <a:moveTo>
                  <a:pt x="1012626" y="2218134"/>
                </a:moveTo>
                <a:lnTo>
                  <a:pt x="0" y="2218134"/>
                </a:lnTo>
                <a:lnTo>
                  <a:pt x="0" y="0"/>
                </a:lnTo>
                <a:lnTo>
                  <a:pt x="1012626" y="0"/>
                </a:lnTo>
                <a:lnTo>
                  <a:pt x="1012626" y="2218134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295754" y="8051323"/>
            <a:ext cx="2992755" cy="2218690"/>
          </a:xfrm>
          <a:custGeom>
            <a:avLst/>
            <a:gdLst/>
            <a:ahLst/>
            <a:cxnLst/>
            <a:rect l="l" t="t" r="r" b="b"/>
            <a:pathLst>
              <a:path w="2992755" h="2218690">
                <a:moveTo>
                  <a:pt x="0" y="0"/>
                </a:moveTo>
                <a:lnTo>
                  <a:pt x="2992246" y="0"/>
                </a:lnTo>
                <a:lnTo>
                  <a:pt x="2992246" y="2218134"/>
                </a:lnTo>
                <a:lnTo>
                  <a:pt x="0" y="2218134"/>
                </a:lnTo>
                <a:lnTo>
                  <a:pt x="0" y="0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78084" y="1047750"/>
            <a:ext cx="11535410" cy="0"/>
          </a:xfrm>
          <a:custGeom>
            <a:avLst/>
            <a:gdLst/>
            <a:ahLst/>
            <a:cxnLst/>
            <a:rect l="l" t="t" r="r" b="b"/>
            <a:pathLst>
              <a:path w="11535410" h="0">
                <a:moveTo>
                  <a:pt x="0" y="0"/>
                </a:moveTo>
                <a:lnTo>
                  <a:pt x="11534806" y="0"/>
                </a:lnTo>
              </a:path>
            </a:pathLst>
          </a:custGeom>
          <a:ln w="38099">
            <a:solidFill>
              <a:srgbClr val="F5E6C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8858" y="5995356"/>
            <a:ext cx="10667999" cy="24479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53207" rIns="0" bIns="0" rtlCol="0" vert="horz">
            <a:spAutoFit/>
          </a:bodyPr>
          <a:lstStyle/>
          <a:p>
            <a:pPr marL="205104">
              <a:lnSpc>
                <a:spcPct val="100000"/>
              </a:lnSpc>
              <a:spcBef>
                <a:spcPts val="125"/>
              </a:spcBef>
            </a:pPr>
            <a:r>
              <a:rPr dirty="0" sz="7050" spc="484">
                <a:solidFill>
                  <a:srgbClr val="F5E6CA"/>
                </a:solidFill>
                <a:latin typeface="Tahoma"/>
                <a:cs typeface="Tahoma"/>
              </a:rPr>
              <a:t>PYTHON</a:t>
            </a:r>
            <a:r>
              <a:rPr dirty="0" sz="7050" spc="-355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7050" spc="690">
                <a:solidFill>
                  <a:srgbClr val="F5E6CA"/>
                </a:solidFill>
                <a:latin typeface="Tahoma"/>
                <a:cs typeface="Tahoma"/>
              </a:rPr>
              <a:t>REMOVE</a:t>
            </a:r>
            <a:r>
              <a:rPr dirty="0" sz="7050" spc="-355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7050" spc="105">
                <a:solidFill>
                  <a:srgbClr val="F5E6CA"/>
                </a:solidFill>
                <a:latin typeface="Tahoma"/>
                <a:cs typeface="Tahoma"/>
              </a:rPr>
              <a:t>LIST</a:t>
            </a:r>
            <a:r>
              <a:rPr dirty="0" sz="7050" spc="-355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7050" spc="459">
                <a:solidFill>
                  <a:srgbClr val="F5E6CA"/>
                </a:solidFill>
                <a:latin typeface="Tahoma"/>
                <a:cs typeface="Tahoma"/>
              </a:rPr>
              <a:t>ITEMS</a:t>
            </a:r>
            <a:endParaRPr sz="70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16000" y="4084589"/>
            <a:ext cx="8072120" cy="1273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50" spc="390" b="1">
                <a:solidFill>
                  <a:srgbClr val="F5E6CA"/>
                </a:solidFill>
                <a:latin typeface="Tahoma"/>
                <a:cs typeface="Tahoma"/>
              </a:rPr>
              <a:t>REMOVE</a:t>
            </a:r>
            <a:r>
              <a:rPr dirty="0" sz="4550" spc="-210" b="1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4550" spc="175" b="1">
                <a:solidFill>
                  <a:srgbClr val="F5E6CA"/>
                </a:solidFill>
                <a:latin typeface="Tahoma"/>
                <a:cs typeface="Tahoma"/>
              </a:rPr>
              <a:t>SPECIFIED</a:t>
            </a:r>
            <a:r>
              <a:rPr dirty="0" sz="4550" spc="-204" b="1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4550" spc="105" b="1">
                <a:solidFill>
                  <a:srgbClr val="F5E6CA"/>
                </a:solidFill>
                <a:latin typeface="Tahoma"/>
                <a:cs typeface="Tahoma"/>
              </a:rPr>
              <a:t>ITEM</a:t>
            </a:r>
            <a:endParaRPr sz="4550">
              <a:latin typeface="Tahoma"/>
              <a:cs typeface="Tahoma"/>
            </a:endParaRPr>
          </a:p>
          <a:p>
            <a:pPr marL="49530">
              <a:lnSpc>
                <a:spcPct val="100000"/>
              </a:lnSpc>
              <a:spcBef>
                <a:spcPts val="1685"/>
              </a:spcBef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3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3131"/>
                </a:solidFill>
                <a:latin typeface="Roboto"/>
                <a:cs typeface="Roboto"/>
              </a:rPr>
              <a:t>remove()</a:t>
            </a:r>
            <a:r>
              <a:rPr dirty="0" sz="2200" spc="-25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method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removes</a:t>
            </a:r>
            <a:r>
              <a:rPr dirty="0" sz="22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specified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item.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6744950" y="4197334"/>
            <a:ext cx="1543050" cy="3086100"/>
          </a:xfrm>
          <a:custGeom>
            <a:avLst/>
            <a:gdLst/>
            <a:ahLst/>
            <a:cxnLst/>
            <a:rect l="l" t="t" r="r" b="b"/>
            <a:pathLst>
              <a:path w="1543050" h="3086100">
                <a:moveTo>
                  <a:pt x="0" y="3086099"/>
                </a:moveTo>
                <a:lnTo>
                  <a:pt x="0" y="0"/>
                </a:lnTo>
                <a:lnTo>
                  <a:pt x="1543050" y="0"/>
                </a:lnTo>
                <a:lnTo>
                  <a:pt x="1543050" y="3086099"/>
                </a:lnTo>
                <a:lnTo>
                  <a:pt x="0" y="3086099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"/>
            <a:ext cx="749935" cy="3086100"/>
          </a:xfrm>
          <a:custGeom>
            <a:avLst/>
            <a:gdLst/>
            <a:ahLst/>
            <a:cxnLst/>
            <a:rect l="l" t="t" r="r" b="b"/>
            <a:pathLst>
              <a:path w="749935" h="3086100">
                <a:moveTo>
                  <a:pt x="0" y="0"/>
                </a:moveTo>
                <a:lnTo>
                  <a:pt x="749588" y="0"/>
                </a:lnTo>
                <a:lnTo>
                  <a:pt x="749588" y="3086099"/>
                </a:lnTo>
                <a:lnTo>
                  <a:pt x="0" y="3086099"/>
                </a:lnTo>
                <a:lnTo>
                  <a:pt x="0" y="0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4404" y="6064243"/>
            <a:ext cx="10658474" cy="24383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18923" rIns="0" bIns="0" rtlCol="0" vert="horz">
            <a:spAutoFit/>
          </a:bodyPr>
          <a:lstStyle/>
          <a:p>
            <a:pPr marL="1151255">
              <a:lnSpc>
                <a:spcPct val="100000"/>
              </a:lnSpc>
              <a:spcBef>
                <a:spcPts val="110"/>
              </a:spcBef>
            </a:pPr>
            <a:r>
              <a:rPr dirty="0" sz="6650" spc="450">
                <a:solidFill>
                  <a:srgbClr val="333F56"/>
                </a:solidFill>
                <a:latin typeface="Tahoma"/>
                <a:cs typeface="Tahoma"/>
              </a:rPr>
              <a:t>PYTHON</a:t>
            </a:r>
            <a:r>
              <a:rPr dirty="0" sz="6650" spc="-335">
                <a:solidFill>
                  <a:srgbClr val="333F56"/>
                </a:solidFill>
                <a:latin typeface="Tahoma"/>
                <a:cs typeface="Tahoma"/>
              </a:rPr>
              <a:t> </a:t>
            </a:r>
            <a:r>
              <a:rPr dirty="0" sz="6650" spc="640">
                <a:solidFill>
                  <a:srgbClr val="333F56"/>
                </a:solidFill>
                <a:latin typeface="Tahoma"/>
                <a:cs typeface="Tahoma"/>
              </a:rPr>
              <a:t>REMOVE</a:t>
            </a:r>
            <a:r>
              <a:rPr dirty="0" sz="6650" spc="-335">
                <a:solidFill>
                  <a:srgbClr val="333F56"/>
                </a:solidFill>
                <a:latin typeface="Tahoma"/>
                <a:cs typeface="Tahoma"/>
              </a:rPr>
              <a:t> </a:t>
            </a:r>
            <a:r>
              <a:rPr dirty="0" sz="6650" spc="100">
                <a:solidFill>
                  <a:srgbClr val="333F56"/>
                </a:solidFill>
                <a:latin typeface="Tahoma"/>
                <a:cs typeface="Tahoma"/>
              </a:rPr>
              <a:t>LIST</a:t>
            </a:r>
            <a:r>
              <a:rPr dirty="0" sz="6650" spc="-335">
                <a:solidFill>
                  <a:srgbClr val="333F56"/>
                </a:solidFill>
                <a:latin typeface="Tahoma"/>
                <a:cs typeface="Tahoma"/>
              </a:rPr>
              <a:t> </a:t>
            </a:r>
            <a:r>
              <a:rPr dirty="0" sz="6650" spc="430">
                <a:solidFill>
                  <a:srgbClr val="333F56"/>
                </a:solidFill>
                <a:latin typeface="Tahoma"/>
                <a:cs typeface="Tahoma"/>
              </a:rPr>
              <a:t>ITEMS</a:t>
            </a:r>
            <a:endParaRPr sz="665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35010" y="4162952"/>
            <a:ext cx="8514080" cy="1296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50" spc="390" b="1">
                <a:solidFill>
                  <a:srgbClr val="333F56"/>
                </a:solidFill>
                <a:latin typeface="Tahoma"/>
                <a:cs typeface="Tahoma"/>
              </a:rPr>
              <a:t>REMOVE</a:t>
            </a:r>
            <a:r>
              <a:rPr dirty="0" sz="4550" spc="-210" b="1">
                <a:solidFill>
                  <a:srgbClr val="333F56"/>
                </a:solidFill>
                <a:latin typeface="Tahoma"/>
                <a:cs typeface="Tahoma"/>
              </a:rPr>
              <a:t> </a:t>
            </a:r>
            <a:r>
              <a:rPr dirty="0" sz="4550" spc="175" b="1">
                <a:solidFill>
                  <a:srgbClr val="333F56"/>
                </a:solidFill>
                <a:latin typeface="Tahoma"/>
                <a:cs typeface="Tahoma"/>
              </a:rPr>
              <a:t>SPECIFIED</a:t>
            </a:r>
            <a:r>
              <a:rPr dirty="0" sz="4550" spc="-204" b="1">
                <a:solidFill>
                  <a:srgbClr val="333F56"/>
                </a:solidFill>
                <a:latin typeface="Tahoma"/>
                <a:cs typeface="Tahoma"/>
              </a:rPr>
              <a:t> </a:t>
            </a:r>
            <a:r>
              <a:rPr dirty="0" sz="4550" spc="135" b="1">
                <a:solidFill>
                  <a:srgbClr val="333F56"/>
                </a:solidFill>
                <a:latin typeface="Tahoma"/>
                <a:cs typeface="Tahoma"/>
              </a:rPr>
              <a:t>INDEX</a:t>
            </a:r>
            <a:endParaRPr sz="4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3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3131"/>
                </a:solidFill>
                <a:latin typeface="Roboto"/>
                <a:cs typeface="Roboto"/>
              </a:rPr>
              <a:t>pop()</a:t>
            </a:r>
            <a:r>
              <a:rPr dirty="0" sz="2200" spc="-20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method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removes</a:t>
            </a:r>
            <a:r>
              <a:rPr dirty="0" sz="2200" spc="-2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specified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index.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78084" y="1047750"/>
            <a:ext cx="11535410" cy="0"/>
          </a:xfrm>
          <a:custGeom>
            <a:avLst/>
            <a:gdLst/>
            <a:ahLst/>
            <a:cxnLst/>
            <a:rect l="l" t="t" r="r" b="b"/>
            <a:pathLst>
              <a:path w="11535410" h="0">
                <a:moveTo>
                  <a:pt x="0" y="0"/>
                </a:moveTo>
                <a:lnTo>
                  <a:pt x="11534806" y="0"/>
                </a:lnTo>
              </a:path>
            </a:pathLst>
          </a:custGeom>
          <a:ln w="38099">
            <a:solidFill>
              <a:srgbClr val="F5E6C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435" y="4318884"/>
            <a:ext cx="8305799" cy="19049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8950" y="4259613"/>
            <a:ext cx="8334374" cy="19430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66748" y="7589297"/>
            <a:ext cx="7553323" cy="15049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53206" rIns="0" bIns="0" rtlCol="0" vert="horz">
            <a:spAutoFit/>
          </a:bodyPr>
          <a:lstStyle/>
          <a:p>
            <a:pPr marL="205104">
              <a:lnSpc>
                <a:spcPct val="100000"/>
              </a:lnSpc>
              <a:spcBef>
                <a:spcPts val="125"/>
              </a:spcBef>
            </a:pPr>
            <a:r>
              <a:rPr dirty="0" sz="7050" spc="-35">
                <a:solidFill>
                  <a:srgbClr val="F5E6CA"/>
                </a:solidFill>
                <a:latin typeface="Verdana"/>
                <a:cs typeface="Verdana"/>
              </a:rPr>
              <a:t>PYTHON</a:t>
            </a:r>
            <a:r>
              <a:rPr dirty="0" sz="7050" spc="-695">
                <a:solidFill>
                  <a:srgbClr val="F5E6CA"/>
                </a:solidFill>
                <a:latin typeface="Verdana"/>
                <a:cs typeface="Verdana"/>
              </a:rPr>
              <a:t> </a:t>
            </a:r>
            <a:r>
              <a:rPr dirty="0" sz="7050" spc="210">
                <a:solidFill>
                  <a:srgbClr val="F5E6CA"/>
                </a:solidFill>
                <a:latin typeface="Verdana"/>
                <a:cs typeface="Verdana"/>
              </a:rPr>
              <a:t>REMOVE</a:t>
            </a:r>
            <a:r>
              <a:rPr dirty="0" sz="7050" spc="-690">
                <a:solidFill>
                  <a:srgbClr val="F5E6CA"/>
                </a:solidFill>
                <a:latin typeface="Verdana"/>
                <a:cs typeface="Verdana"/>
              </a:rPr>
              <a:t> </a:t>
            </a:r>
            <a:r>
              <a:rPr dirty="0" sz="7050" spc="-380">
                <a:solidFill>
                  <a:srgbClr val="F5E6CA"/>
                </a:solidFill>
                <a:latin typeface="Verdana"/>
                <a:cs typeface="Verdana"/>
              </a:rPr>
              <a:t>LIST</a:t>
            </a:r>
            <a:r>
              <a:rPr dirty="0" sz="7050" spc="-690">
                <a:solidFill>
                  <a:srgbClr val="F5E6CA"/>
                </a:solidFill>
                <a:latin typeface="Verdana"/>
                <a:cs typeface="Verdana"/>
              </a:rPr>
              <a:t> </a:t>
            </a:r>
            <a:r>
              <a:rPr dirty="0" sz="7050" spc="-20">
                <a:solidFill>
                  <a:srgbClr val="F5E6CA"/>
                </a:solidFill>
                <a:latin typeface="Verdana"/>
                <a:cs typeface="Verdana"/>
              </a:rPr>
              <a:t>ITEMS</a:t>
            </a:r>
            <a:endParaRPr sz="705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88766" y="3323384"/>
            <a:ext cx="15775305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  <a:tabLst>
                <a:tab pos="9536430" algn="l"/>
              </a:tabLst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If</a:t>
            </a:r>
            <a:r>
              <a:rPr dirty="0" sz="2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you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do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not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specify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index,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3131"/>
                </a:solidFill>
                <a:latin typeface="Roboto"/>
                <a:cs typeface="Roboto"/>
              </a:rPr>
              <a:t>pop()</a:t>
            </a:r>
            <a:r>
              <a:rPr dirty="0" sz="2200" spc="-15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method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removes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	The</a:t>
            </a:r>
            <a:r>
              <a:rPr dirty="0" sz="22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3131"/>
                </a:solidFill>
                <a:latin typeface="Roboto"/>
                <a:cs typeface="Roboto"/>
              </a:rPr>
              <a:t>del</a:t>
            </a:r>
            <a:r>
              <a:rPr dirty="0" sz="2200" spc="-20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keyword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also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removes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specified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index: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last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item.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543444" y="6744164"/>
            <a:ext cx="63995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3131"/>
                </a:solidFill>
                <a:latin typeface="Roboto"/>
                <a:cs typeface="Roboto"/>
              </a:rPr>
              <a:t>del</a:t>
            </a:r>
            <a:r>
              <a:rPr dirty="0" sz="2200" spc="-15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keyword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can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also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delete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list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completely.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6744950" y="4197330"/>
            <a:ext cx="1543050" cy="3086100"/>
          </a:xfrm>
          <a:custGeom>
            <a:avLst/>
            <a:gdLst/>
            <a:ahLst/>
            <a:cxnLst/>
            <a:rect l="l" t="t" r="r" b="b"/>
            <a:pathLst>
              <a:path w="1543050" h="3086100">
                <a:moveTo>
                  <a:pt x="0" y="0"/>
                </a:moveTo>
                <a:lnTo>
                  <a:pt x="1543050" y="0"/>
                </a:lnTo>
                <a:lnTo>
                  <a:pt x="1543050" y="3086099"/>
                </a:lnTo>
                <a:lnTo>
                  <a:pt x="0" y="3086099"/>
                </a:lnTo>
                <a:lnTo>
                  <a:pt x="0" y="0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0"/>
            <a:ext cx="749935" cy="3086100"/>
          </a:xfrm>
          <a:custGeom>
            <a:avLst/>
            <a:gdLst/>
            <a:ahLst/>
            <a:cxnLst/>
            <a:rect l="l" t="t" r="r" b="b"/>
            <a:pathLst>
              <a:path w="749935" h="3086100">
                <a:moveTo>
                  <a:pt x="0" y="0"/>
                </a:moveTo>
                <a:lnTo>
                  <a:pt x="749588" y="0"/>
                </a:lnTo>
                <a:lnTo>
                  <a:pt x="749588" y="3086099"/>
                </a:lnTo>
                <a:lnTo>
                  <a:pt x="0" y="3086099"/>
                </a:lnTo>
                <a:lnTo>
                  <a:pt x="0" y="0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1822" y="5904975"/>
            <a:ext cx="10648949" cy="24288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18916" rIns="0" bIns="0" rtlCol="0" vert="horz">
            <a:spAutoFit/>
          </a:bodyPr>
          <a:lstStyle/>
          <a:p>
            <a:pPr marL="1151255">
              <a:lnSpc>
                <a:spcPct val="100000"/>
              </a:lnSpc>
              <a:spcBef>
                <a:spcPts val="110"/>
              </a:spcBef>
            </a:pPr>
            <a:r>
              <a:rPr dirty="0" sz="6650" spc="-40">
                <a:solidFill>
                  <a:srgbClr val="333F56"/>
                </a:solidFill>
                <a:latin typeface="Verdana"/>
                <a:cs typeface="Verdana"/>
              </a:rPr>
              <a:t>PYTHON</a:t>
            </a:r>
            <a:r>
              <a:rPr dirty="0" sz="6650" spc="-660">
                <a:solidFill>
                  <a:srgbClr val="333F56"/>
                </a:solidFill>
                <a:latin typeface="Verdana"/>
                <a:cs typeface="Verdana"/>
              </a:rPr>
              <a:t> </a:t>
            </a:r>
            <a:r>
              <a:rPr dirty="0" sz="6650" spc="170">
                <a:solidFill>
                  <a:srgbClr val="333F56"/>
                </a:solidFill>
                <a:latin typeface="Verdana"/>
                <a:cs typeface="Verdana"/>
              </a:rPr>
              <a:t>REMOVE</a:t>
            </a:r>
            <a:r>
              <a:rPr dirty="0" sz="6650" spc="-660">
                <a:solidFill>
                  <a:srgbClr val="333F56"/>
                </a:solidFill>
                <a:latin typeface="Verdana"/>
                <a:cs typeface="Verdana"/>
              </a:rPr>
              <a:t> </a:t>
            </a:r>
            <a:r>
              <a:rPr dirty="0" sz="6650" spc="-355">
                <a:solidFill>
                  <a:srgbClr val="333F56"/>
                </a:solidFill>
                <a:latin typeface="Verdana"/>
                <a:cs typeface="Verdana"/>
              </a:rPr>
              <a:t>LIST</a:t>
            </a:r>
            <a:r>
              <a:rPr dirty="0" sz="6650" spc="-655">
                <a:solidFill>
                  <a:srgbClr val="333F56"/>
                </a:solidFill>
                <a:latin typeface="Verdana"/>
                <a:cs typeface="Verdana"/>
              </a:rPr>
              <a:t> </a:t>
            </a:r>
            <a:r>
              <a:rPr dirty="0" sz="6650" spc="-10">
                <a:solidFill>
                  <a:srgbClr val="333F56"/>
                </a:solidFill>
                <a:latin typeface="Verdana"/>
                <a:cs typeface="Verdana"/>
              </a:rPr>
              <a:t>ITEMS</a:t>
            </a:r>
            <a:endParaRPr sz="6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35010" y="3791475"/>
            <a:ext cx="5259070" cy="16973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50" spc="590" b="1">
                <a:solidFill>
                  <a:srgbClr val="333F56"/>
                </a:solidFill>
                <a:latin typeface="Trebuchet MS"/>
                <a:cs typeface="Trebuchet MS"/>
              </a:rPr>
              <a:t>CLEAR</a:t>
            </a:r>
            <a:r>
              <a:rPr dirty="0" sz="4550" spc="-270" b="1">
                <a:solidFill>
                  <a:srgbClr val="333F56"/>
                </a:solidFill>
                <a:latin typeface="Trebuchet MS"/>
                <a:cs typeface="Trebuchet MS"/>
              </a:rPr>
              <a:t> </a:t>
            </a:r>
            <a:r>
              <a:rPr dirty="0" sz="4550" spc="350" b="1">
                <a:solidFill>
                  <a:srgbClr val="333F56"/>
                </a:solidFill>
                <a:latin typeface="Trebuchet MS"/>
                <a:cs typeface="Trebuchet MS"/>
              </a:rPr>
              <a:t>THE</a:t>
            </a:r>
            <a:r>
              <a:rPr dirty="0" sz="4550" spc="-270" b="1">
                <a:solidFill>
                  <a:srgbClr val="333F56"/>
                </a:solidFill>
                <a:latin typeface="Trebuchet MS"/>
                <a:cs typeface="Trebuchet MS"/>
              </a:rPr>
              <a:t> </a:t>
            </a:r>
            <a:r>
              <a:rPr dirty="0" sz="4550" spc="380" b="1">
                <a:solidFill>
                  <a:srgbClr val="333F56"/>
                </a:solidFill>
                <a:latin typeface="Trebuchet MS"/>
                <a:cs typeface="Trebuchet MS"/>
              </a:rPr>
              <a:t>LIST</a:t>
            </a:r>
            <a:endParaRPr sz="4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he</a:t>
            </a:r>
            <a:r>
              <a:rPr dirty="0" sz="2200" spc="-3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3131"/>
                </a:solidFill>
                <a:latin typeface="Roboto"/>
                <a:cs typeface="Roboto"/>
              </a:rPr>
              <a:t>clear(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)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method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empties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list.</a:t>
            </a:r>
            <a:endParaRPr sz="2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2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list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still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remains,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but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it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has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no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content.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6286" y="4287934"/>
            <a:ext cx="8876030" cy="1671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800" spc="-130">
                <a:solidFill>
                  <a:srgbClr val="333F56"/>
                </a:solidFill>
                <a:latin typeface="Verdana"/>
                <a:cs typeface="Verdana"/>
              </a:rPr>
              <a:t>THANK</a:t>
            </a:r>
            <a:r>
              <a:rPr dirty="0" sz="10800" spc="-1065">
                <a:solidFill>
                  <a:srgbClr val="333F56"/>
                </a:solidFill>
                <a:latin typeface="Verdana"/>
                <a:cs typeface="Verdana"/>
              </a:rPr>
              <a:t> </a:t>
            </a:r>
            <a:r>
              <a:rPr dirty="0" sz="10800" spc="-320">
                <a:solidFill>
                  <a:srgbClr val="333F56"/>
                </a:solidFill>
                <a:latin typeface="Verdana"/>
                <a:cs typeface="Verdana"/>
              </a:rPr>
              <a:t>YOU</a:t>
            </a:r>
            <a:endParaRPr sz="1080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440206" y="1047751"/>
            <a:ext cx="11535410" cy="0"/>
          </a:xfrm>
          <a:custGeom>
            <a:avLst/>
            <a:gdLst/>
            <a:ahLst/>
            <a:cxnLst/>
            <a:rect l="l" t="t" r="r" b="b"/>
            <a:pathLst>
              <a:path w="11535410" h="0">
                <a:moveTo>
                  <a:pt x="0" y="0"/>
                </a:moveTo>
                <a:lnTo>
                  <a:pt x="11534806" y="0"/>
                </a:lnTo>
              </a:path>
            </a:pathLst>
          </a:custGeom>
          <a:ln w="38099">
            <a:solidFill>
              <a:srgbClr val="333F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31217" y="8345445"/>
            <a:ext cx="16220440" cy="913130"/>
          </a:xfrm>
          <a:custGeom>
            <a:avLst/>
            <a:gdLst/>
            <a:ahLst/>
            <a:cxnLst/>
            <a:rect l="l" t="t" r="r" b="b"/>
            <a:pathLst>
              <a:path w="16220440" h="913129">
                <a:moveTo>
                  <a:pt x="0" y="0"/>
                </a:moveTo>
                <a:lnTo>
                  <a:pt x="16219941" y="0"/>
                </a:lnTo>
                <a:lnTo>
                  <a:pt x="16219941" y="912856"/>
                </a:lnTo>
                <a:lnTo>
                  <a:pt x="0" y="912856"/>
                </a:lnTo>
                <a:lnTo>
                  <a:pt x="0" y="0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436" y="3598935"/>
            <a:ext cx="7752080" cy="4148454"/>
          </a:xfrm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16210"/>
              </a:lnSpc>
              <a:spcBef>
                <a:spcPts val="475"/>
              </a:spcBef>
            </a:pPr>
            <a:r>
              <a:rPr dirty="0" sz="13550" spc="355"/>
              <a:t>P</a:t>
            </a:r>
            <a:r>
              <a:rPr dirty="0" sz="13550" spc="415"/>
              <a:t>y</a:t>
            </a:r>
            <a:r>
              <a:rPr dirty="0" sz="13550" spc="395"/>
              <a:t>t</a:t>
            </a:r>
            <a:r>
              <a:rPr dirty="0" sz="13550" spc="355"/>
              <a:t>h</a:t>
            </a:r>
            <a:r>
              <a:rPr dirty="0" sz="13550" spc="350"/>
              <a:t>o</a:t>
            </a:r>
            <a:r>
              <a:rPr dirty="0" sz="13550" spc="960"/>
              <a:t>n</a:t>
            </a:r>
            <a:r>
              <a:rPr dirty="0" sz="13550" spc="470"/>
              <a:t> </a:t>
            </a:r>
            <a:r>
              <a:rPr dirty="0" sz="13550" spc="640"/>
              <a:t>L</a:t>
            </a:r>
            <a:r>
              <a:rPr dirty="0" sz="13550" spc="555"/>
              <a:t>oo</a:t>
            </a:r>
            <a:r>
              <a:rPr dirty="0" sz="13550" spc="1165"/>
              <a:t>p</a:t>
            </a:r>
            <a:r>
              <a:rPr dirty="0" sz="13550" spc="-1165"/>
              <a:t> </a:t>
            </a:r>
            <a:r>
              <a:rPr dirty="0" sz="13550" spc="625"/>
              <a:t>L</a:t>
            </a:r>
            <a:r>
              <a:rPr dirty="0" sz="13550" spc="520"/>
              <a:t>i</a:t>
            </a:r>
            <a:r>
              <a:rPr dirty="0" sz="13550" spc="630"/>
              <a:t>s</a:t>
            </a:r>
            <a:r>
              <a:rPr dirty="0" sz="13550" spc="585"/>
              <a:t>t</a:t>
            </a:r>
            <a:r>
              <a:rPr dirty="0" sz="13550" spc="1150"/>
              <a:t>s</a:t>
            </a:r>
            <a:endParaRPr sz="13550"/>
          </a:p>
        </p:txBody>
      </p:sp>
      <p:sp>
        <p:nvSpPr>
          <p:cNvPr id="3" name="object 3" descr=""/>
          <p:cNvSpPr/>
          <p:nvPr/>
        </p:nvSpPr>
        <p:spPr>
          <a:xfrm>
            <a:off x="15989439" y="7988438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4940" y="1269860"/>
                </a:moveTo>
                <a:lnTo>
                  <a:pt x="587544" y="1268119"/>
                </a:lnTo>
                <a:lnTo>
                  <a:pt x="541104" y="1262976"/>
                </a:lnTo>
                <a:lnTo>
                  <a:pt x="495733" y="1254555"/>
                </a:lnTo>
                <a:lnTo>
                  <a:pt x="451553" y="1242978"/>
                </a:lnTo>
                <a:lnTo>
                  <a:pt x="408687" y="1228368"/>
                </a:lnTo>
                <a:lnTo>
                  <a:pt x="367259" y="1210849"/>
                </a:lnTo>
                <a:lnTo>
                  <a:pt x="327390" y="1190541"/>
                </a:lnTo>
                <a:lnTo>
                  <a:pt x="289203" y="1167569"/>
                </a:lnTo>
                <a:lnTo>
                  <a:pt x="252822" y="1142056"/>
                </a:lnTo>
                <a:lnTo>
                  <a:pt x="218368" y="1114123"/>
                </a:lnTo>
                <a:lnTo>
                  <a:pt x="185966" y="1083894"/>
                </a:lnTo>
                <a:lnTo>
                  <a:pt x="155737" y="1051491"/>
                </a:lnTo>
                <a:lnTo>
                  <a:pt x="127804" y="1017038"/>
                </a:lnTo>
                <a:lnTo>
                  <a:pt x="102290" y="980656"/>
                </a:lnTo>
                <a:lnTo>
                  <a:pt x="79318" y="942470"/>
                </a:lnTo>
                <a:lnTo>
                  <a:pt x="59011" y="902601"/>
                </a:lnTo>
                <a:lnTo>
                  <a:pt x="41491" y="861172"/>
                </a:lnTo>
                <a:lnTo>
                  <a:pt x="26881" y="818306"/>
                </a:lnTo>
                <a:lnTo>
                  <a:pt x="15304" y="774127"/>
                </a:lnTo>
                <a:lnTo>
                  <a:pt x="6883" y="728755"/>
                </a:lnTo>
                <a:lnTo>
                  <a:pt x="1740" y="682316"/>
                </a:lnTo>
                <a:lnTo>
                  <a:pt x="0" y="634913"/>
                </a:lnTo>
                <a:lnTo>
                  <a:pt x="1740" y="587545"/>
                </a:lnTo>
                <a:lnTo>
                  <a:pt x="6883" y="541105"/>
                </a:lnTo>
                <a:lnTo>
                  <a:pt x="15304" y="495734"/>
                </a:lnTo>
                <a:lnTo>
                  <a:pt x="26881" y="451554"/>
                </a:lnTo>
                <a:lnTo>
                  <a:pt x="41491" y="408688"/>
                </a:lnTo>
                <a:lnTo>
                  <a:pt x="59011" y="367260"/>
                </a:lnTo>
                <a:lnTo>
                  <a:pt x="79318" y="327390"/>
                </a:lnTo>
                <a:lnTo>
                  <a:pt x="102290" y="289204"/>
                </a:lnTo>
                <a:lnTo>
                  <a:pt x="127804" y="252823"/>
                </a:lnTo>
                <a:lnTo>
                  <a:pt x="155737" y="218369"/>
                </a:lnTo>
                <a:lnTo>
                  <a:pt x="185966" y="185966"/>
                </a:lnTo>
                <a:lnTo>
                  <a:pt x="218368" y="155737"/>
                </a:lnTo>
                <a:lnTo>
                  <a:pt x="252822" y="127805"/>
                </a:lnTo>
                <a:lnTo>
                  <a:pt x="289203" y="102291"/>
                </a:lnTo>
                <a:lnTo>
                  <a:pt x="327390" y="79319"/>
                </a:lnTo>
                <a:lnTo>
                  <a:pt x="367259" y="59012"/>
                </a:lnTo>
                <a:lnTo>
                  <a:pt x="408687" y="41492"/>
                </a:lnTo>
                <a:lnTo>
                  <a:pt x="451553" y="26882"/>
                </a:lnTo>
                <a:lnTo>
                  <a:pt x="495733" y="15305"/>
                </a:lnTo>
                <a:lnTo>
                  <a:pt x="541104" y="6884"/>
                </a:lnTo>
                <a:lnTo>
                  <a:pt x="587544" y="1741"/>
                </a:lnTo>
                <a:lnTo>
                  <a:pt x="634930" y="0"/>
                </a:lnTo>
                <a:lnTo>
                  <a:pt x="682315" y="1741"/>
                </a:lnTo>
                <a:lnTo>
                  <a:pt x="728755" y="6884"/>
                </a:lnTo>
                <a:lnTo>
                  <a:pt x="774126" y="15305"/>
                </a:lnTo>
                <a:lnTo>
                  <a:pt x="818306" y="26882"/>
                </a:lnTo>
                <a:lnTo>
                  <a:pt x="861172" y="41492"/>
                </a:lnTo>
                <a:lnTo>
                  <a:pt x="902600" y="59012"/>
                </a:lnTo>
                <a:lnTo>
                  <a:pt x="942469" y="79319"/>
                </a:lnTo>
                <a:lnTo>
                  <a:pt x="980656" y="102291"/>
                </a:lnTo>
                <a:lnTo>
                  <a:pt x="1017037" y="127805"/>
                </a:lnTo>
                <a:lnTo>
                  <a:pt x="1051491" y="155737"/>
                </a:lnTo>
                <a:lnTo>
                  <a:pt x="1083893" y="185966"/>
                </a:lnTo>
                <a:lnTo>
                  <a:pt x="1114122" y="218369"/>
                </a:lnTo>
                <a:lnTo>
                  <a:pt x="1142055" y="252823"/>
                </a:lnTo>
                <a:lnTo>
                  <a:pt x="1167569" y="289204"/>
                </a:lnTo>
                <a:lnTo>
                  <a:pt x="1190541" y="327390"/>
                </a:lnTo>
                <a:lnTo>
                  <a:pt x="1210848" y="367260"/>
                </a:lnTo>
                <a:lnTo>
                  <a:pt x="1228368" y="408688"/>
                </a:lnTo>
                <a:lnTo>
                  <a:pt x="1242978" y="451554"/>
                </a:lnTo>
                <a:lnTo>
                  <a:pt x="1254555" y="495734"/>
                </a:lnTo>
                <a:lnTo>
                  <a:pt x="1262976" y="541105"/>
                </a:lnTo>
                <a:lnTo>
                  <a:pt x="1268118" y="587545"/>
                </a:lnTo>
                <a:lnTo>
                  <a:pt x="1269859" y="634930"/>
                </a:lnTo>
                <a:lnTo>
                  <a:pt x="1268118" y="682316"/>
                </a:lnTo>
                <a:lnTo>
                  <a:pt x="1262976" y="728755"/>
                </a:lnTo>
                <a:lnTo>
                  <a:pt x="1254555" y="774127"/>
                </a:lnTo>
                <a:lnTo>
                  <a:pt x="1242978" y="818306"/>
                </a:lnTo>
                <a:lnTo>
                  <a:pt x="1228368" y="861172"/>
                </a:lnTo>
                <a:lnTo>
                  <a:pt x="1210848" y="902601"/>
                </a:lnTo>
                <a:lnTo>
                  <a:pt x="1190541" y="942470"/>
                </a:lnTo>
                <a:lnTo>
                  <a:pt x="1167569" y="980656"/>
                </a:lnTo>
                <a:lnTo>
                  <a:pt x="1142055" y="1017038"/>
                </a:lnTo>
                <a:lnTo>
                  <a:pt x="1114122" y="1051491"/>
                </a:lnTo>
                <a:lnTo>
                  <a:pt x="1083893" y="1083894"/>
                </a:lnTo>
                <a:lnTo>
                  <a:pt x="1051491" y="1114123"/>
                </a:lnTo>
                <a:lnTo>
                  <a:pt x="1017037" y="1142056"/>
                </a:lnTo>
                <a:lnTo>
                  <a:pt x="980656" y="1167569"/>
                </a:lnTo>
                <a:lnTo>
                  <a:pt x="942469" y="1190541"/>
                </a:lnTo>
                <a:lnTo>
                  <a:pt x="902600" y="1210849"/>
                </a:lnTo>
                <a:lnTo>
                  <a:pt x="861172" y="1228368"/>
                </a:lnTo>
                <a:lnTo>
                  <a:pt x="818306" y="1242978"/>
                </a:lnTo>
                <a:lnTo>
                  <a:pt x="774126" y="1254555"/>
                </a:lnTo>
                <a:lnTo>
                  <a:pt x="728755" y="1262976"/>
                </a:lnTo>
                <a:lnTo>
                  <a:pt x="682315" y="1268119"/>
                </a:lnTo>
                <a:lnTo>
                  <a:pt x="634940" y="1269860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290952" y="2352529"/>
            <a:ext cx="454659" cy="454659"/>
          </a:xfrm>
          <a:custGeom>
            <a:avLst/>
            <a:gdLst/>
            <a:ahLst/>
            <a:cxnLst/>
            <a:rect l="l" t="t" r="r" b="b"/>
            <a:pathLst>
              <a:path w="454660" h="454660">
                <a:moveTo>
                  <a:pt x="227190" y="454381"/>
                </a:moveTo>
                <a:lnTo>
                  <a:pt x="181404" y="449765"/>
                </a:lnTo>
                <a:lnTo>
                  <a:pt x="138757" y="436527"/>
                </a:lnTo>
                <a:lnTo>
                  <a:pt x="100166" y="415580"/>
                </a:lnTo>
                <a:lnTo>
                  <a:pt x="66542" y="387838"/>
                </a:lnTo>
                <a:lnTo>
                  <a:pt x="38800" y="354215"/>
                </a:lnTo>
                <a:lnTo>
                  <a:pt x="17853" y="315623"/>
                </a:lnTo>
                <a:lnTo>
                  <a:pt x="4615" y="272977"/>
                </a:lnTo>
                <a:lnTo>
                  <a:pt x="0" y="227190"/>
                </a:lnTo>
                <a:lnTo>
                  <a:pt x="4615" y="181403"/>
                </a:lnTo>
                <a:lnTo>
                  <a:pt x="17853" y="138757"/>
                </a:lnTo>
                <a:lnTo>
                  <a:pt x="38800" y="100165"/>
                </a:lnTo>
                <a:lnTo>
                  <a:pt x="66542" y="66542"/>
                </a:lnTo>
                <a:lnTo>
                  <a:pt x="100166" y="38800"/>
                </a:lnTo>
                <a:lnTo>
                  <a:pt x="138757" y="17853"/>
                </a:lnTo>
                <a:lnTo>
                  <a:pt x="181404" y="4615"/>
                </a:lnTo>
                <a:lnTo>
                  <a:pt x="227187" y="0"/>
                </a:lnTo>
                <a:lnTo>
                  <a:pt x="272977" y="4615"/>
                </a:lnTo>
                <a:lnTo>
                  <a:pt x="315623" y="17853"/>
                </a:lnTo>
                <a:lnTo>
                  <a:pt x="354215" y="38800"/>
                </a:lnTo>
                <a:lnTo>
                  <a:pt x="387839" y="66542"/>
                </a:lnTo>
                <a:lnTo>
                  <a:pt x="415581" y="100165"/>
                </a:lnTo>
                <a:lnTo>
                  <a:pt x="436527" y="138757"/>
                </a:lnTo>
                <a:lnTo>
                  <a:pt x="449766" y="181403"/>
                </a:lnTo>
                <a:lnTo>
                  <a:pt x="454381" y="227190"/>
                </a:lnTo>
                <a:lnTo>
                  <a:pt x="449766" y="272977"/>
                </a:lnTo>
                <a:lnTo>
                  <a:pt x="436527" y="315623"/>
                </a:lnTo>
                <a:lnTo>
                  <a:pt x="415581" y="354215"/>
                </a:lnTo>
                <a:lnTo>
                  <a:pt x="387839" y="387838"/>
                </a:lnTo>
                <a:lnTo>
                  <a:pt x="354215" y="415580"/>
                </a:lnTo>
                <a:lnTo>
                  <a:pt x="315623" y="436527"/>
                </a:lnTo>
                <a:lnTo>
                  <a:pt x="272977" y="449765"/>
                </a:lnTo>
                <a:lnTo>
                  <a:pt x="227190" y="454381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2992548" y="4693442"/>
            <a:ext cx="1829435" cy="152400"/>
            <a:chOff x="12992548" y="4693442"/>
            <a:chExt cx="1829435" cy="152400"/>
          </a:xfrm>
        </p:grpSpPr>
        <p:sp>
          <p:nvSpPr>
            <p:cNvPr id="6" name="object 6" descr=""/>
            <p:cNvSpPr/>
            <p:nvPr/>
          </p:nvSpPr>
          <p:spPr>
            <a:xfrm>
              <a:off x="12992548" y="4769613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726380" y="4712463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78084" y="1047750"/>
            <a:ext cx="11535410" cy="0"/>
          </a:xfrm>
          <a:custGeom>
            <a:avLst/>
            <a:gdLst/>
            <a:ahLst/>
            <a:cxnLst/>
            <a:rect l="l" t="t" r="r" b="b"/>
            <a:pathLst>
              <a:path w="11535410" h="0">
                <a:moveTo>
                  <a:pt x="0" y="0"/>
                </a:moveTo>
                <a:lnTo>
                  <a:pt x="11534806" y="0"/>
                </a:lnTo>
              </a:path>
            </a:pathLst>
          </a:custGeom>
          <a:ln w="38099">
            <a:solidFill>
              <a:srgbClr val="F5E6C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5745" y="5741649"/>
            <a:ext cx="10753724" cy="2085974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0" y="9258300"/>
            <a:ext cx="2218690" cy="1012825"/>
          </a:xfrm>
          <a:custGeom>
            <a:avLst/>
            <a:gdLst/>
            <a:ahLst/>
            <a:cxnLst/>
            <a:rect l="l" t="t" r="r" b="b"/>
            <a:pathLst>
              <a:path w="2218690" h="1012825">
                <a:moveTo>
                  <a:pt x="2218134" y="1012626"/>
                </a:moveTo>
                <a:lnTo>
                  <a:pt x="0" y="1012626"/>
                </a:lnTo>
                <a:lnTo>
                  <a:pt x="0" y="0"/>
                </a:lnTo>
                <a:lnTo>
                  <a:pt x="2218134" y="0"/>
                </a:lnTo>
                <a:lnTo>
                  <a:pt x="2218134" y="1012626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062013" y="0"/>
            <a:ext cx="2218690" cy="1012825"/>
          </a:xfrm>
          <a:custGeom>
            <a:avLst/>
            <a:gdLst/>
            <a:ahLst/>
            <a:cxnLst/>
            <a:rect l="l" t="t" r="r" b="b"/>
            <a:pathLst>
              <a:path w="2218690" h="1012825">
                <a:moveTo>
                  <a:pt x="2218134" y="1012626"/>
                </a:moveTo>
                <a:lnTo>
                  <a:pt x="0" y="1012626"/>
                </a:lnTo>
                <a:lnTo>
                  <a:pt x="0" y="0"/>
                </a:lnTo>
                <a:lnTo>
                  <a:pt x="2218134" y="0"/>
                </a:lnTo>
                <a:lnTo>
                  <a:pt x="2218134" y="1012626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7333" rIns="0" bIns="0" rtlCol="0" vert="horz">
            <a:spAutoFit/>
          </a:bodyPr>
          <a:lstStyle/>
          <a:p>
            <a:pPr marL="3419475">
              <a:lnSpc>
                <a:spcPct val="100000"/>
              </a:lnSpc>
              <a:spcBef>
                <a:spcPts val="100"/>
              </a:spcBef>
            </a:pPr>
            <a:r>
              <a:rPr dirty="0" spc="535">
                <a:solidFill>
                  <a:srgbClr val="F5E6CA"/>
                </a:solidFill>
                <a:latin typeface="Tahoma"/>
                <a:cs typeface="Tahoma"/>
              </a:rPr>
              <a:t>PYTHON</a:t>
            </a:r>
            <a:r>
              <a:rPr dirty="0" spc="-420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pc="330">
                <a:solidFill>
                  <a:srgbClr val="F5E6CA"/>
                </a:solidFill>
                <a:latin typeface="Tahoma"/>
                <a:cs typeface="Tahoma"/>
              </a:rPr>
              <a:t>LISTS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016000" y="3898655"/>
            <a:ext cx="8022590" cy="1273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50" spc="-270" b="1">
                <a:solidFill>
                  <a:srgbClr val="F5E6CA"/>
                </a:solidFill>
                <a:latin typeface="Verdana"/>
                <a:cs typeface="Verdana"/>
              </a:rPr>
              <a:t>ALLOW</a:t>
            </a:r>
            <a:r>
              <a:rPr dirty="0" sz="4550" spc="-445" b="1">
                <a:solidFill>
                  <a:srgbClr val="F5E6CA"/>
                </a:solidFill>
                <a:latin typeface="Verdana"/>
                <a:cs typeface="Verdana"/>
              </a:rPr>
              <a:t> </a:t>
            </a:r>
            <a:r>
              <a:rPr dirty="0" sz="4550" spc="-10" b="1">
                <a:solidFill>
                  <a:srgbClr val="F5E6CA"/>
                </a:solidFill>
                <a:latin typeface="Verdana"/>
                <a:cs typeface="Verdana"/>
              </a:rPr>
              <a:t>DUPLICATES</a:t>
            </a:r>
            <a:endParaRPr sz="4550">
              <a:latin typeface="Verdana"/>
              <a:cs typeface="Verdana"/>
            </a:endParaRPr>
          </a:p>
          <a:p>
            <a:pPr marL="49530">
              <a:lnSpc>
                <a:spcPct val="100000"/>
              </a:lnSpc>
              <a:spcBef>
                <a:spcPts val="1685"/>
              </a:spcBef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Since</a:t>
            </a:r>
            <a:r>
              <a:rPr dirty="0" sz="2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lists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indexed,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lists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can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have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items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same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value: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354367" y="8587266"/>
            <a:ext cx="1934210" cy="1699895"/>
          </a:xfrm>
          <a:custGeom>
            <a:avLst/>
            <a:gdLst/>
            <a:ahLst/>
            <a:cxnLst/>
            <a:rect l="l" t="t" r="r" b="b"/>
            <a:pathLst>
              <a:path w="1934209" h="1699895">
                <a:moveTo>
                  <a:pt x="1933631" y="1699733"/>
                </a:moveTo>
                <a:lnTo>
                  <a:pt x="71875" y="1699733"/>
                </a:lnTo>
                <a:lnTo>
                  <a:pt x="54058" y="1645557"/>
                </a:lnTo>
                <a:lnTo>
                  <a:pt x="41640" y="1601450"/>
                </a:lnTo>
                <a:lnTo>
                  <a:pt x="30778" y="1556714"/>
                </a:lnTo>
                <a:lnTo>
                  <a:pt x="21502" y="1511379"/>
                </a:lnTo>
                <a:lnTo>
                  <a:pt x="13843" y="1465476"/>
                </a:lnTo>
                <a:lnTo>
                  <a:pt x="7833" y="1419036"/>
                </a:lnTo>
                <a:lnTo>
                  <a:pt x="3502" y="1372089"/>
                </a:lnTo>
                <a:lnTo>
                  <a:pt x="880" y="1324667"/>
                </a:lnTo>
                <a:lnTo>
                  <a:pt x="0" y="1276800"/>
                </a:lnTo>
                <a:lnTo>
                  <a:pt x="880" y="1228933"/>
                </a:lnTo>
                <a:lnTo>
                  <a:pt x="3502" y="1181511"/>
                </a:lnTo>
                <a:lnTo>
                  <a:pt x="7833" y="1134564"/>
                </a:lnTo>
                <a:lnTo>
                  <a:pt x="13843" y="1088124"/>
                </a:lnTo>
                <a:lnTo>
                  <a:pt x="21502" y="1042220"/>
                </a:lnTo>
                <a:lnTo>
                  <a:pt x="30778" y="996885"/>
                </a:lnTo>
                <a:lnTo>
                  <a:pt x="41640" y="952149"/>
                </a:lnTo>
                <a:lnTo>
                  <a:pt x="54058" y="908043"/>
                </a:lnTo>
                <a:lnTo>
                  <a:pt x="68001" y="864597"/>
                </a:lnTo>
                <a:lnTo>
                  <a:pt x="83437" y="821843"/>
                </a:lnTo>
                <a:lnTo>
                  <a:pt x="100337" y="779811"/>
                </a:lnTo>
                <a:lnTo>
                  <a:pt x="118669" y="738533"/>
                </a:lnTo>
                <a:lnTo>
                  <a:pt x="138402" y="698039"/>
                </a:lnTo>
                <a:lnTo>
                  <a:pt x="159505" y="658359"/>
                </a:lnTo>
                <a:lnTo>
                  <a:pt x="181948" y="619526"/>
                </a:lnTo>
                <a:lnTo>
                  <a:pt x="205700" y="581569"/>
                </a:lnTo>
                <a:lnTo>
                  <a:pt x="230730" y="544519"/>
                </a:lnTo>
                <a:lnTo>
                  <a:pt x="257006" y="508408"/>
                </a:lnTo>
                <a:lnTo>
                  <a:pt x="284499" y="473267"/>
                </a:lnTo>
                <a:lnTo>
                  <a:pt x="313177" y="439125"/>
                </a:lnTo>
                <a:lnTo>
                  <a:pt x="343010" y="406014"/>
                </a:lnTo>
                <a:lnTo>
                  <a:pt x="373966" y="373966"/>
                </a:lnTo>
                <a:lnTo>
                  <a:pt x="406015" y="343010"/>
                </a:lnTo>
                <a:lnTo>
                  <a:pt x="439125" y="313177"/>
                </a:lnTo>
                <a:lnTo>
                  <a:pt x="473267" y="284499"/>
                </a:lnTo>
                <a:lnTo>
                  <a:pt x="508408" y="257006"/>
                </a:lnTo>
                <a:lnTo>
                  <a:pt x="544519" y="230730"/>
                </a:lnTo>
                <a:lnTo>
                  <a:pt x="581569" y="205700"/>
                </a:lnTo>
                <a:lnTo>
                  <a:pt x="619526" y="181948"/>
                </a:lnTo>
                <a:lnTo>
                  <a:pt x="658359" y="159505"/>
                </a:lnTo>
                <a:lnTo>
                  <a:pt x="698039" y="138402"/>
                </a:lnTo>
                <a:lnTo>
                  <a:pt x="738533" y="118669"/>
                </a:lnTo>
                <a:lnTo>
                  <a:pt x="779812" y="100337"/>
                </a:lnTo>
                <a:lnTo>
                  <a:pt x="821844" y="83437"/>
                </a:lnTo>
                <a:lnTo>
                  <a:pt x="864598" y="68001"/>
                </a:lnTo>
                <a:lnTo>
                  <a:pt x="908043" y="54058"/>
                </a:lnTo>
                <a:lnTo>
                  <a:pt x="952150" y="41640"/>
                </a:lnTo>
                <a:lnTo>
                  <a:pt x="996886" y="30778"/>
                </a:lnTo>
                <a:lnTo>
                  <a:pt x="1042221" y="21502"/>
                </a:lnTo>
                <a:lnTo>
                  <a:pt x="1088124" y="13843"/>
                </a:lnTo>
                <a:lnTo>
                  <a:pt x="1134565" y="7833"/>
                </a:lnTo>
                <a:lnTo>
                  <a:pt x="1181511" y="3502"/>
                </a:lnTo>
                <a:lnTo>
                  <a:pt x="1228934" y="880"/>
                </a:lnTo>
                <a:lnTo>
                  <a:pt x="1276801" y="0"/>
                </a:lnTo>
                <a:lnTo>
                  <a:pt x="1324667" y="880"/>
                </a:lnTo>
                <a:lnTo>
                  <a:pt x="1372090" y="3502"/>
                </a:lnTo>
                <a:lnTo>
                  <a:pt x="1419036" y="7833"/>
                </a:lnTo>
                <a:lnTo>
                  <a:pt x="1465477" y="13843"/>
                </a:lnTo>
                <a:lnTo>
                  <a:pt x="1511380" y="21502"/>
                </a:lnTo>
                <a:lnTo>
                  <a:pt x="1556715" y="30778"/>
                </a:lnTo>
                <a:lnTo>
                  <a:pt x="1601451" y="41640"/>
                </a:lnTo>
                <a:lnTo>
                  <a:pt x="1645557" y="54058"/>
                </a:lnTo>
                <a:lnTo>
                  <a:pt x="1689003" y="68001"/>
                </a:lnTo>
                <a:lnTo>
                  <a:pt x="1731757" y="83437"/>
                </a:lnTo>
                <a:lnTo>
                  <a:pt x="1773788" y="100337"/>
                </a:lnTo>
                <a:lnTo>
                  <a:pt x="1815067" y="118669"/>
                </a:lnTo>
                <a:lnTo>
                  <a:pt x="1855561" y="138402"/>
                </a:lnTo>
                <a:lnTo>
                  <a:pt x="1895241" y="159505"/>
                </a:lnTo>
                <a:lnTo>
                  <a:pt x="1933631" y="181692"/>
                </a:lnTo>
                <a:lnTo>
                  <a:pt x="1933631" y="1699733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798277" y="971581"/>
            <a:ext cx="1829435" cy="152400"/>
            <a:chOff x="15798277" y="971581"/>
            <a:chExt cx="1829435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15798277" y="1047752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2109" y="990602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054407" y="2"/>
            <a:ext cx="2044700" cy="816610"/>
          </a:xfrm>
          <a:custGeom>
            <a:avLst/>
            <a:gdLst/>
            <a:ahLst/>
            <a:cxnLst/>
            <a:rect l="l" t="t" r="r" b="b"/>
            <a:pathLst>
              <a:path w="2044700" h="816610">
                <a:moveTo>
                  <a:pt x="1022233" y="816445"/>
                </a:moveTo>
                <a:lnTo>
                  <a:pt x="974266" y="815367"/>
                </a:lnTo>
                <a:lnTo>
                  <a:pt x="926850" y="812162"/>
                </a:lnTo>
                <a:lnTo>
                  <a:pt x="880035" y="806879"/>
                </a:lnTo>
                <a:lnTo>
                  <a:pt x="833866" y="799561"/>
                </a:lnTo>
                <a:lnTo>
                  <a:pt x="788388" y="790257"/>
                </a:lnTo>
                <a:lnTo>
                  <a:pt x="743650" y="779012"/>
                </a:lnTo>
                <a:lnTo>
                  <a:pt x="699696" y="765872"/>
                </a:lnTo>
                <a:lnTo>
                  <a:pt x="656573" y="750883"/>
                </a:lnTo>
                <a:lnTo>
                  <a:pt x="614328" y="734093"/>
                </a:lnTo>
                <a:lnTo>
                  <a:pt x="573006" y="715546"/>
                </a:lnTo>
                <a:lnTo>
                  <a:pt x="532654" y="695290"/>
                </a:lnTo>
                <a:lnTo>
                  <a:pt x="493318" y="673370"/>
                </a:lnTo>
                <a:lnTo>
                  <a:pt x="455044" y="649833"/>
                </a:lnTo>
                <a:lnTo>
                  <a:pt x="417879" y="624726"/>
                </a:lnTo>
                <a:lnTo>
                  <a:pt x="381868" y="598093"/>
                </a:lnTo>
                <a:lnTo>
                  <a:pt x="347058" y="569982"/>
                </a:lnTo>
                <a:lnTo>
                  <a:pt x="313496" y="540439"/>
                </a:lnTo>
                <a:lnTo>
                  <a:pt x="281227" y="509510"/>
                </a:lnTo>
                <a:lnTo>
                  <a:pt x="250298" y="477241"/>
                </a:lnTo>
                <a:lnTo>
                  <a:pt x="220755" y="443679"/>
                </a:lnTo>
                <a:lnTo>
                  <a:pt x="192644" y="408869"/>
                </a:lnTo>
                <a:lnTo>
                  <a:pt x="166011" y="372858"/>
                </a:lnTo>
                <a:lnTo>
                  <a:pt x="140904" y="335693"/>
                </a:lnTo>
                <a:lnTo>
                  <a:pt x="117367" y="297419"/>
                </a:lnTo>
                <a:lnTo>
                  <a:pt x="95447" y="258083"/>
                </a:lnTo>
                <a:lnTo>
                  <a:pt x="75191" y="217731"/>
                </a:lnTo>
                <a:lnTo>
                  <a:pt x="56644" y="176409"/>
                </a:lnTo>
                <a:lnTo>
                  <a:pt x="39854" y="134164"/>
                </a:lnTo>
                <a:lnTo>
                  <a:pt x="24865" y="91041"/>
                </a:lnTo>
                <a:lnTo>
                  <a:pt x="11725" y="47087"/>
                </a:lnTo>
                <a:lnTo>
                  <a:pt x="0" y="0"/>
                </a:lnTo>
                <a:lnTo>
                  <a:pt x="2044470" y="0"/>
                </a:lnTo>
                <a:lnTo>
                  <a:pt x="2032744" y="47087"/>
                </a:lnTo>
                <a:lnTo>
                  <a:pt x="2019604" y="91041"/>
                </a:lnTo>
                <a:lnTo>
                  <a:pt x="2004615" y="134164"/>
                </a:lnTo>
                <a:lnTo>
                  <a:pt x="1987825" y="176409"/>
                </a:lnTo>
                <a:lnTo>
                  <a:pt x="1969278" y="217731"/>
                </a:lnTo>
                <a:lnTo>
                  <a:pt x="1949022" y="258083"/>
                </a:lnTo>
                <a:lnTo>
                  <a:pt x="1927102" y="297419"/>
                </a:lnTo>
                <a:lnTo>
                  <a:pt x="1903566" y="335693"/>
                </a:lnTo>
                <a:lnTo>
                  <a:pt x="1878458" y="372858"/>
                </a:lnTo>
                <a:lnTo>
                  <a:pt x="1851825" y="408869"/>
                </a:lnTo>
                <a:lnTo>
                  <a:pt x="1823714" y="443679"/>
                </a:lnTo>
                <a:lnTo>
                  <a:pt x="1794171" y="477241"/>
                </a:lnTo>
                <a:lnTo>
                  <a:pt x="1763242" y="509510"/>
                </a:lnTo>
                <a:lnTo>
                  <a:pt x="1730973" y="540439"/>
                </a:lnTo>
                <a:lnTo>
                  <a:pt x="1697411" y="569982"/>
                </a:lnTo>
                <a:lnTo>
                  <a:pt x="1662601" y="598093"/>
                </a:lnTo>
                <a:lnTo>
                  <a:pt x="1626590" y="624726"/>
                </a:lnTo>
                <a:lnTo>
                  <a:pt x="1589425" y="649833"/>
                </a:lnTo>
                <a:lnTo>
                  <a:pt x="1551151" y="673370"/>
                </a:lnTo>
                <a:lnTo>
                  <a:pt x="1511815" y="695290"/>
                </a:lnTo>
                <a:lnTo>
                  <a:pt x="1471463" y="715546"/>
                </a:lnTo>
                <a:lnTo>
                  <a:pt x="1430141" y="734093"/>
                </a:lnTo>
                <a:lnTo>
                  <a:pt x="1387896" y="750883"/>
                </a:lnTo>
                <a:lnTo>
                  <a:pt x="1344773" y="765872"/>
                </a:lnTo>
                <a:lnTo>
                  <a:pt x="1300819" y="779012"/>
                </a:lnTo>
                <a:lnTo>
                  <a:pt x="1256081" y="790257"/>
                </a:lnTo>
                <a:lnTo>
                  <a:pt x="1210604" y="799561"/>
                </a:lnTo>
                <a:lnTo>
                  <a:pt x="1164434" y="806879"/>
                </a:lnTo>
                <a:lnTo>
                  <a:pt x="1117619" y="812162"/>
                </a:lnTo>
                <a:lnTo>
                  <a:pt x="1070203" y="815367"/>
                </a:lnTo>
                <a:lnTo>
                  <a:pt x="1022233" y="816445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7403" y="5399826"/>
            <a:ext cx="10629899" cy="24288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4571" rIns="0" bIns="0" rtlCol="0" vert="horz">
            <a:spAutoFit/>
          </a:bodyPr>
          <a:lstStyle/>
          <a:p>
            <a:pPr marL="3485515">
              <a:lnSpc>
                <a:spcPct val="100000"/>
              </a:lnSpc>
              <a:spcBef>
                <a:spcPts val="100"/>
              </a:spcBef>
            </a:pPr>
            <a:r>
              <a:rPr dirty="0" spc="295"/>
              <a:t>Python</a:t>
            </a:r>
            <a:r>
              <a:rPr dirty="0" spc="-700"/>
              <a:t> </a:t>
            </a:r>
            <a:r>
              <a:rPr dirty="0" spc="1760"/>
              <a:t>-</a:t>
            </a:r>
            <a:r>
              <a:rPr dirty="0" spc="-700"/>
              <a:t> </a:t>
            </a:r>
            <a:r>
              <a:rPr dirty="0" spc="430"/>
              <a:t>Loop</a:t>
            </a:r>
            <a:r>
              <a:rPr dirty="0" spc="-700"/>
              <a:t> </a:t>
            </a:r>
            <a:r>
              <a:rPr dirty="0" spc="360"/>
              <a:t>List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5058547" y="8101507"/>
            <a:ext cx="786892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Learn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more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0">
                <a:solidFill>
                  <a:srgbClr val="2A2A29"/>
                </a:solidFill>
                <a:latin typeface="Calibri"/>
                <a:cs typeface="Calibri"/>
              </a:rPr>
              <a:t>about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75">
                <a:solidFill>
                  <a:srgbClr val="FF3131"/>
                </a:solidFill>
                <a:latin typeface="Calibri"/>
                <a:cs typeface="Calibri"/>
              </a:rPr>
              <a:t>for</a:t>
            </a:r>
            <a:r>
              <a:rPr dirty="0" sz="2200" spc="90">
                <a:solidFill>
                  <a:srgbClr val="FF3131"/>
                </a:solidFill>
                <a:latin typeface="Calibri"/>
                <a:cs typeface="Calibri"/>
              </a:rPr>
              <a:t> </a:t>
            </a:r>
            <a:r>
              <a:rPr dirty="0" sz="2200" spc="135">
                <a:solidFill>
                  <a:srgbClr val="2A2A29"/>
                </a:solidFill>
                <a:latin typeface="Calibri"/>
                <a:cs typeface="Calibri"/>
              </a:rPr>
              <a:t>loops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55">
                <a:solidFill>
                  <a:srgbClr val="2A2A29"/>
                </a:solidFill>
                <a:latin typeface="Calibri"/>
                <a:cs typeface="Calibri"/>
              </a:rPr>
              <a:t>in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0">
                <a:solidFill>
                  <a:srgbClr val="2A2A29"/>
                </a:solidFill>
                <a:latin typeface="Calibri"/>
                <a:cs typeface="Calibri"/>
              </a:rPr>
              <a:t>our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  <a:hlinkClick r:id="rId3"/>
              </a:rPr>
              <a:t>Python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  <a:hlinkClick r:id="rId3"/>
              </a:rPr>
              <a:t>For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2200" spc="185">
                <a:solidFill>
                  <a:srgbClr val="2A2A29"/>
                </a:solidFill>
                <a:latin typeface="Calibri"/>
                <a:cs typeface="Calibri"/>
                <a:hlinkClick r:id="rId3"/>
              </a:rPr>
              <a:t>Loops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Chapter.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82657" y="3599105"/>
            <a:ext cx="7045959" cy="146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285">
                <a:latin typeface="Arial Black"/>
                <a:cs typeface="Arial Black"/>
              </a:rPr>
              <a:t>Loop</a:t>
            </a:r>
            <a:r>
              <a:rPr dirty="0" sz="5200" spc="-495">
                <a:latin typeface="Arial Black"/>
                <a:cs typeface="Arial Black"/>
              </a:rPr>
              <a:t> </a:t>
            </a:r>
            <a:r>
              <a:rPr dirty="0" sz="5200" spc="-340">
                <a:latin typeface="Arial Black"/>
                <a:cs typeface="Arial Black"/>
              </a:rPr>
              <a:t>Through</a:t>
            </a:r>
            <a:r>
              <a:rPr dirty="0" sz="5200" spc="-495">
                <a:latin typeface="Arial Black"/>
                <a:cs typeface="Arial Black"/>
              </a:rPr>
              <a:t> </a:t>
            </a:r>
            <a:r>
              <a:rPr dirty="0" sz="5200" spc="-525">
                <a:latin typeface="Arial Black"/>
                <a:cs typeface="Arial Black"/>
              </a:rPr>
              <a:t>a</a:t>
            </a:r>
            <a:r>
              <a:rPr dirty="0" sz="5200" spc="-495">
                <a:latin typeface="Arial Black"/>
                <a:cs typeface="Arial Black"/>
              </a:rPr>
              <a:t> </a:t>
            </a:r>
            <a:r>
              <a:rPr dirty="0" sz="5200" spc="-390">
                <a:latin typeface="Arial Black"/>
                <a:cs typeface="Arial Black"/>
              </a:rPr>
              <a:t>List</a:t>
            </a:r>
            <a:endParaRPr sz="5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dirty="0" sz="2200" spc="135">
                <a:solidFill>
                  <a:srgbClr val="2A2A29"/>
                </a:solidFill>
                <a:latin typeface="Calibri"/>
                <a:cs typeface="Calibri"/>
              </a:rPr>
              <a:t>You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75">
                <a:solidFill>
                  <a:srgbClr val="2A2A29"/>
                </a:solidFill>
                <a:latin typeface="Calibri"/>
                <a:cs typeface="Calibri"/>
              </a:rPr>
              <a:t>can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loop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through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0">
                <a:solidFill>
                  <a:srgbClr val="2A2A29"/>
                </a:solidFill>
                <a:latin typeface="Calibri"/>
                <a:cs typeface="Calibri"/>
              </a:rPr>
              <a:t>list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items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215">
                <a:solidFill>
                  <a:srgbClr val="2A2A29"/>
                </a:solidFill>
                <a:latin typeface="Calibri"/>
                <a:cs typeface="Calibri"/>
              </a:rPr>
              <a:t>by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using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a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75">
                <a:solidFill>
                  <a:srgbClr val="FF3131"/>
                </a:solidFill>
                <a:latin typeface="Calibri"/>
                <a:cs typeface="Calibri"/>
              </a:rPr>
              <a:t>for</a:t>
            </a:r>
            <a:r>
              <a:rPr dirty="0" sz="2200" spc="90">
                <a:solidFill>
                  <a:srgbClr val="FF3131"/>
                </a:solidFill>
                <a:latin typeface="Calibri"/>
                <a:cs typeface="Calibri"/>
              </a:rPr>
              <a:t> </a:t>
            </a:r>
            <a:r>
              <a:rPr dirty="0" sz="2200" spc="50">
                <a:solidFill>
                  <a:srgbClr val="2A2A29"/>
                </a:solidFill>
                <a:latin typeface="Calibri"/>
                <a:cs typeface="Calibri"/>
              </a:rPr>
              <a:t>loop: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830215" y="8618777"/>
            <a:ext cx="2458085" cy="1668780"/>
          </a:xfrm>
          <a:custGeom>
            <a:avLst/>
            <a:gdLst/>
            <a:ahLst/>
            <a:cxnLst/>
            <a:rect l="l" t="t" r="r" b="b"/>
            <a:pathLst>
              <a:path w="2458084" h="1668779">
                <a:moveTo>
                  <a:pt x="2457784" y="1668222"/>
                </a:moveTo>
                <a:lnTo>
                  <a:pt x="61331" y="1668222"/>
                </a:lnTo>
                <a:lnTo>
                  <a:pt x="54057" y="1645557"/>
                </a:lnTo>
                <a:lnTo>
                  <a:pt x="41639" y="1601450"/>
                </a:lnTo>
                <a:lnTo>
                  <a:pt x="30777" y="1556714"/>
                </a:lnTo>
                <a:lnTo>
                  <a:pt x="21501" y="1511379"/>
                </a:lnTo>
                <a:lnTo>
                  <a:pt x="13843" y="1465476"/>
                </a:lnTo>
                <a:lnTo>
                  <a:pt x="7832" y="1419036"/>
                </a:lnTo>
                <a:lnTo>
                  <a:pt x="3501" y="1372089"/>
                </a:lnTo>
                <a:lnTo>
                  <a:pt x="880" y="1324667"/>
                </a:lnTo>
                <a:lnTo>
                  <a:pt x="0" y="1276831"/>
                </a:lnTo>
                <a:lnTo>
                  <a:pt x="880" y="1228933"/>
                </a:lnTo>
                <a:lnTo>
                  <a:pt x="3501" y="1181511"/>
                </a:lnTo>
                <a:lnTo>
                  <a:pt x="7832" y="1134564"/>
                </a:lnTo>
                <a:lnTo>
                  <a:pt x="13843" y="1088123"/>
                </a:lnTo>
                <a:lnTo>
                  <a:pt x="21501" y="1042220"/>
                </a:lnTo>
                <a:lnTo>
                  <a:pt x="30777" y="996885"/>
                </a:lnTo>
                <a:lnTo>
                  <a:pt x="41639" y="952149"/>
                </a:lnTo>
                <a:lnTo>
                  <a:pt x="54057" y="908043"/>
                </a:lnTo>
                <a:lnTo>
                  <a:pt x="68000" y="864597"/>
                </a:lnTo>
                <a:lnTo>
                  <a:pt x="83437" y="821843"/>
                </a:lnTo>
                <a:lnTo>
                  <a:pt x="100336" y="779811"/>
                </a:lnTo>
                <a:lnTo>
                  <a:pt x="118668" y="738533"/>
                </a:lnTo>
                <a:lnTo>
                  <a:pt x="138401" y="698038"/>
                </a:lnTo>
                <a:lnTo>
                  <a:pt x="159505" y="658359"/>
                </a:lnTo>
                <a:lnTo>
                  <a:pt x="181948" y="619525"/>
                </a:lnTo>
                <a:lnTo>
                  <a:pt x="205699" y="581569"/>
                </a:lnTo>
                <a:lnTo>
                  <a:pt x="230729" y="544519"/>
                </a:lnTo>
                <a:lnTo>
                  <a:pt x="257006" y="508408"/>
                </a:lnTo>
                <a:lnTo>
                  <a:pt x="284499" y="473266"/>
                </a:lnTo>
                <a:lnTo>
                  <a:pt x="313177" y="439125"/>
                </a:lnTo>
                <a:lnTo>
                  <a:pt x="343009" y="406014"/>
                </a:lnTo>
                <a:lnTo>
                  <a:pt x="373965" y="373966"/>
                </a:lnTo>
                <a:lnTo>
                  <a:pt x="406014" y="343009"/>
                </a:lnTo>
                <a:lnTo>
                  <a:pt x="439125" y="313177"/>
                </a:lnTo>
                <a:lnTo>
                  <a:pt x="473266" y="284499"/>
                </a:lnTo>
                <a:lnTo>
                  <a:pt x="508408" y="257006"/>
                </a:lnTo>
                <a:lnTo>
                  <a:pt x="544519" y="230729"/>
                </a:lnTo>
                <a:lnTo>
                  <a:pt x="581568" y="205700"/>
                </a:lnTo>
                <a:lnTo>
                  <a:pt x="619525" y="181948"/>
                </a:lnTo>
                <a:lnTo>
                  <a:pt x="658359" y="159505"/>
                </a:lnTo>
                <a:lnTo>
                  <a:pt x="698038" y="138402"/>
                </a:lnTo>
                <a:lnTo>
                  <a:pt x="738533" y="118668"/>
                </a:lnTo>
                <a:lnTo>
                  <a:pt x="779811" y="100337"/>
                </a:lnTo>
                <a:lnTo>
                  <a:pt x="821843" y="83437"/>
                </a:lnTo>
                <a:lnTo>
                  <a:pt x="864597" y="68001"/>
                </a:lnTo>
                <a:lnTo>
                  <a:pt x="908043" y="54058"/>
                </a:lnTo>
                <a:lnTo>
                  <a:pt x="952149" y="41640"/>
                </a:lnTo>
                <a:lnTo>
                  <a:pt x="996885" y="30778"/>
                </a:lnTo>
                <a:lnTo>
                  <a:pt x="1042220" y="21502"/>
                </a:lnTo>
                <a:lnTo>
                  <a:pt x="1088124" y="13843"/>
                </a:lnTo>
                <a:lnTo>
                  <a:pt x="1134564" y="7833"/>
                </a:lnTo>
                <a:lnTo>
                  <a:pt x="1181511" y="3502"/>
                </a:lnTo>
                <a:lnTo>
                  <a:pt x="1228933" y="880"/>
                </a:lnTo>
                <a:lnTo>
                  <a:pt x="1276800" y="0"/>
                </a:lnTo>
                <a:lnTo>
                  <a:pt x="1324667" y="880"/>
                </a:lnTo>
                <a:lnTo>
                  <a:pt x="1372089" y="3502"/>
                </a:lnTo>
                <a:lnTo>
                  <a:pt x="1419036" y="7833"/>
                </a:lnTo>
                <a:lnTo>
                  <a:pt x="1465476" y="13843"/>
                </a:lnTo>
                <a:lnTo>
                  <a:pt x="1511379" y="21502"/>
                </a:lnTo>
                <a:lnTo>
                  <a:pt x="1556714" y="30778"/>
                </a:lnTo>
                <a:lnTo>
                  <a:pt x="1601450" y="41640"/>
                </a:lnTo>
                <a:lnTo>
                  <a:pt x="1645557" y="54058"/>
                </a:lnTo>
                <a:lnTo>
                  <a:pt x="1689002" y="68001"/>
                </a:lnTo>
                <a:lnTo>
                  <a:pt x="1731756" y="83437"/>
                </a:lnTo>
                <a:lnTo>
                  <a:pt x="1773788" y="100337"/>
                </a:lnTo>
                <a:lnTo>
                  <a:pt x="1815066" y="118668"/>
                </a:lnTo>
                <a:lnTo>
                  <a:pt x="1855561" y="138402"/>
                </a:lnTo>
                <a:lnTo>
                  <a:pt x="1895240" y="159505"/>
                </a:lnTo>
                <a:lnTo>
                  <a:pt x="1934074" y="181948"/>
                </a:lnTo>
                <a:lnTo>
                  <a:pt x="1972031" y="205700"/>
                </a:lnTo>
                <a:lnTo>
                  <a:pt x="2009080" y="230729"/>
                </a:lnTo>
                <a:lnTo>
                  <a:pt x="2045191" y="257006"/>
                </a:lnTo>
                <a:lnTo>
                  <a:pt x="2080333" y="284499"/>
                </a:lnTo>
                <a:lnTo>
                  <a:pt x="2114474" y="313177"/>
                </a:lnTo>
                <a:lnTo>
                  <a:pt x="2147585" y="343009"/>
                </a:lnTo>
                <a:lnTo>
                  <a:pt x="2179633" y="373966"/>
                </a:lnTo>
                <a:lnTo>
                  <a:pt x="2210589" y="406014"/>
                </a:lnTo>
                <a:lnTo>
                  <a:pt x="2240422" y="439125"/>
                </a:lnTo>
                <a:lnTo>
                  <a:pt x="2269100" y="473266"/>
                </a:lnTo>
                <a:lnTo>
                  <a:pt x="2296593" y="508408"/>
                </a:lnTo>
                <a:lnTo>
                  <a:pt x="2322869" y="544519"/>
                </a:lnTo>
                <a:lnTo>
                  <a:pt x="2347899" y="581569"/>
                </a:lnTo>
                <a:lnTo>
                  <a:pt x="2371651" y="619525"/>
                </a:lnTo>
                <a:lnTo>
                  <a:pt x="2394094" y="658359"/>
                </a:lnTo>
                <a:lnTo>
                  <a:pt x="2415197" y="698038"/>
                </a:lnTo>
                <a:lnTo>
                  <a:pt x="2434930" y="738533"/>
                </a:lnTo>
                <a:lnTo>
                  <a:pt x="2453262" y="779811"/>
                </a:lnTo>
                <a:lnTo>
                  <a:pt x="2457784" y="791058"/>
                </a:lnTo>
                <a:lnTo>
                  <a:pt x="2457784" y="1668222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798277" y="971578"/>
            <a:ext cx="1829435" cy="152400"/>
            <a:chOff x="15798277" y="971578"/>
            <a:chExt cx="1829435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15798277" y="1047749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2109" y="990599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7107017" y="7799692"/>
            <a:ext cx="1181100" cy="2096135"/>
          </a:xfrm>
          <a:custGeom>
            <a:avLst/>
            <a:gdLst/>
            <a:ahLst/>
            <a:cxnLst/>
            <a:rect l="l" t="t" r="r" b="b"/>
            <a:pathLst>
              <a:path w="1181100" h="2096134">
                <a:moveTo>
                  <a:pt x="1047968" y="2095884"/>
                </a:moveTo>
                <a:lnTo>
                  <a:pt x="999973" y="2094807"/>
                </a:lnTo>
                <a:lnTo>
                  <a:pt x="952558" y="2091602"/>
                </a:lnTo>
                <a:lnTo>
                  <a:pt x="905742" y="2086319"/>
                </a:lnTo>
                <a:lnTo>
                  <a:pt x="859573" y="2079001"/>
                </a:lnTo>
                <a:lnTo>
                  <a:pt x="814096" y="2069697"/>
                </a:lnTo>
                <a:lnTo>
                  <a:pt x="769357" y="2058451"/>
                </a:lnTo>
                <a:lnTo>
                  <a:pt x="725404" y="2045311"/>
                </a:lnTo>
                <a:lnTo>
                  <a:pt x="682281" y="2030323"/>
                </a:lnTo>
                <a:lnTo>
                  <a:pt x="640036" y="2013532"/>
                </a:lnTo>
                <a:lnTo>
                  <a:pt x="598714" y="1994986"/>
                </a:lnTo>
                <a:lnTo>
                  <a:pt x="558362" y="1974730"/>
                </a:lnTo>
                <a:lnTo>
                  <a:pt x="519026" y="1952810"/>
                </a:lnTo>
                <a:lnTo>
                  <a:pt x="480752" y="1929273"/>
                </a:lnTo>
                <a:lnTo>
                  <a:pt x="443586" y="1904165"/>
                </a:lnTo>
                <a:lnTo>
                  <a:pt x="407576" y="1877533"/>
                </a:lnTo>
                <a:lnTo>
                  <a:pt x="372766" y="1849422"/>
                </a:lnTo>
                <a:lnTo>
                  <a:pt x="339204" y="1819879"/>
                </a:lnTo>
                <a:lnTo>
                  <a:pt x="306935" y="1788950"/>
                </a:lnTo>
                <a:lnTo>
                  <a:pt x="276006" y="1756681"/>
                </a:lnTo>
                <a:lnTo>
                  <a:pt x="246463" y="1723118"/>
                </a:lnTo>
                <a:lnTo>
                  <a:pt x="218352" y="1688309"/>
                </a:lnTo>
                <a:lnTo>
                  <a:pt x="191719" y="1652298"/>
                </a:lnTo>
                <a:lnTo>
                  <a:pt x="166611" y="1615133"/>
                </a:lnTo>
                <a:lnTo>
                  <a:pt x="143075" y="1576859"/>
                </a:lnTo>
                <a:lnTo>
                  <a:pt x="121155" y="1537523"/>
                </a:lnTo>
                <a:lnTo>
                  <a:pt x="100899" y="1497171"/>
                </a:lnTo>
                <a:lnTo>
                  <a:pt x="82352" y="1455849"/>
                </a:lnTo>
                <a:lnTo>
                  <a:pt x="65562" y="1413604"/>
                </a:lnTo>
                <a:lnTo>
                  <a:pt x="50573" y="1370481"/>
                </a:lnTo>
                <a:lnTo>
                  <a:pt x="37433" y="1326527"/>
                </a:lnTo>
                <a:lnTo>
                  <a:pt x="26188" y="1281789"/>
                </a:lnTo>
                <a:lnTo>
                  <a:pt x="16883" y="1236311"/>
                </a:lnTo>
                <a:lnTo>
                  <a:pt x="9566" y="1190142"/>
                </a:lnTo>
                <a:lnTo>
                  <a:pt x="4282" y="1143327"/>
                </a:lnTo>
                <a:lnTo>
                  <a:pt x="1078" y="1095911"/>
                </a:lnTo>
                <a:lnTo>
                  <a:pt x="0" y="1047942"/>
                </a:lnTo>
                <a:lnTo>
                  <a:pt x="1078" y="999974"/>
                </a:lnTo>
                <a:lnTo>
                  <a:pt x="4282" y="952558"/>
                </a:lnTo>
                <a:lnTo>
                  <a:pt x="9566" y="905743"/>
                </a:lnTo>
                <a:lnTo>
                  <a:pt x="16883" y="859573"/>
                </a:lnTo>
                <a:lnTo>
                  <a:pt x="26188" y="814096"/>
                </a:lnTo>
                <a:lnTo>
                  <a:pt x="37433" y="769358"/>
                </a:lnTo>
                <a:lnTo>
                  <a:pt x="50573" y="725404"/>
                </a:lnTo>
                <a:lnTo>
                  <a:pt x="65562" y="682281"/>
                </a:lnTo>
                <a:lnTo>
                  <a:pt x="82352" y="640036"/>
                </a:lnTo>
                <a:lnTo>
                  <a:pt x="100899" y="598714"/>
                </a:lnTo>
                <a:lnTo>
                  <a:pt x="121155" y="558362"/>
                </a:lnTo>
                <a:lnTo>
                  <a:pt x="143075" y="519026"/>
                </a:lnTo>
                <a:lnTo>
                  <a:pt x="166611" y="480752"/>
                </a:lnTo>
                <a:lnTo>
                  <a:pt x="191719" y="443586"/>
                </a:lnTo>
                <a:lnTo>
                  <a:pt x="218352" y="407576"/>
                </a:lnTo>
                <a:lnTo>
                  <a:pt x="246463" y="372766"/>
                </a:lnTo>
                <a:lnTo>
                  <a:pt x="276006" y="339204"/>
                </a:lnTo>
                <a:lnTo>
                  <a:pt x="306935" y="306935"/>
                </a:lnTo>
                <a:lnTo>
                  <a:pt x="339204" y="276006"/>
                </a:lnTo>
                <a:lnTo>
                  <a:pt x="372766" y="246463"/>
                </a:lnTo>
                <a:lnTo>
                  <a:pt x="407576" y="218352"/>
                </a:lnTo>
                <a:lnTo>
                  <a:pt x="443586" y="191719"/>
                </a:lnTo>
                <a:lnTo>
                  <a:pt x="480752" y="166611"/>
                </a:lnTo>
                <a:lnTo>
                  <a:pt x="519026" y="143074"/>
                </a:lnTo>
                <a:lnTo>
                  <a:pt x="558362" y="121155"/>
                </a:lnTo>
                <a:lnTo>
                  <a:pt x="598714" y="100899"/>
                </a:lnTo>
                <a:lnTo>
                  <a:pt x="640036" y="82352"/>
                </a:lnTo>
                <a:lnTo>
                  <a:pt x="682281" y="65561"/>
                </a:lnTo>
                <a:lnTo>
                  <a:pt x="725404" y="50573"/>
                </a:lnTo>
                <a:lnTo>
                  <a:pt x="769357" y="37433"/>
                </a:lnTo>
                <a:lnTo>
                  <a:pt x="814096" y="26188"/>
                </a:lnTo>
                <a:lnTo>
                  <a:pt x="859573" y="16883"/>
                </a:lnTo>
                <a:lnTo>
                  <a:pt x="905742" y="9566"/>
                </a:lnTo>
                <a:lnTo>
                  <a:pt x="952558" y="4282"/>
                </a:lnTo>
                <a:lnTo>
                  <a:pt x="999973" y="1078"/>
                </a:lnTo>
                <a:lnTo>
                  <a:pt x="1047942" y="0"/>
                </a:lnTo>
                <a:lnTo>
                  <a:pt x="1095910" y="1078"/>
                </a:lnTo>
                <a:lnTo>
                  <a:pt x="1143326" y="4282"/>
                </a:lnTo>
                <a:lnTo>
                  <a:pt x="1180983" y="8532"/>
                </a:lnTo>
                <a:lnTo>
                  <a:pt x="1180983" y="2087352"/>
                </a:lnTo>
                <a:lnTo>
                  <a:pt x="1143326" y="2091602"/>
                </a:lnTo>
                <a:lnTo>
                  <a:pt x="1095910" y="2094807"/>
                </a:lnTo>
                <a:lnTo>
                  <a:pt x="1047968" y="2095884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5541" y="5991275"/>
            <a:ext cx="10639423" cy="239077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605714" y="8636586"/>
            <a:ext cx="675195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iterable </a:t>
            </a: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created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55">
                <a:solidFill>
                  <a:srgbClr val="2A2A29"/>
                </a:solidFill>
                <a:latin typeface="Calibri"/>
                <a:cs typeface="Calibri"/>
              </a:rPr>
              <a:t>in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5">
                <a:solidFill>
                  <a:srgbClr val="2A2A29"/>
                </a:solidFill>
                <a:latin typeface="Calibri"/>
                <a:cs typeface="Calibri"/>
              </a:rPr>
              <a:t>example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above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is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75">
                <a:solidFill>
                  <a:srgbClr val="FF3131"/>
                </a:solidFill>
                <a:latin typeface="Calibri"/>
                <a:cs typeface="Calibri"/>
              </a:rPr>
              <a:t>[0,</a:t>
            </a:r>
            <a:r>
              <a:rPr dirty="0" sz="2200" spc="95">
                <a:solidFill>
                  <a:srgbClr val="FF3131"/>
                </a:solidFill>
                <a:latin typeface="Calibri"/>
                <a:cs typeface="Calibri"/>
              </a:rPr>
              <a:t> </a:t>
            </a:r>
            <a:r>
              <a:rPr dirty="0" sz="2200" spc="-310">
                <a:solidFill>
                  <a:srgbClr val="FF3131"/>
                </a:solidFill>
                <a:latin typeface="Calibri"/>
                <a:cs typeface="Calibri"/>
              </a:rPr>
              <a:t>1,</a:t>
            </a:r>
            <a:r>
              <a:rPr dirty="0" sz="2200" spc="95">
                <a:solidFill>
                  <a:srgbClr val="FF3131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3131"/>
                </a:solidFill>
                <a:latin typeface="Calibri"/>
                <a:cs typeface="Calibri"/>
              </a:rPr>
              <a:t>2]</a:t>
            </a:r>
            <a:r>
              <a:rPr dirty="0" sz="2200" spc="-25">
                <a:solidFill>
                  <a:srgbClr val="2A2A29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92397" rIns="0" bIns="0" rtlCol="0" vert="horz">
            <a:spAutoFit/>
          </a:bodyPr>
          <a:lstStyle/>
          <a:p>
            <a:pPr marL="3439795">
              <a:lnSpc>
                <a:spcPct val="100000"/>
              </a:lnSpc>
              <a:spcBef>
                <a:spcPts val="100"/>
              </a:spcBef>
            </a:pPr>
            <a:r>
              <a:rPr dirty="0" spc="295"/>
              <a:t>Python</a:t>
            </a:r>
            <a:r>
              <a:rPr dirty="0" spc="-700"/>
              <a:t> </a:t>
            </a:r>
            <a:r>
              <a:rPr dirty="0" spc="1760"/>
              <a:t>-</a:t>
            </a:r>
            <a:r>
              <a:rPr dirty="0" spc="-700"/>
              <a:t> </a:t>
            </a:r>
            <a:r>
              <a:rPr dirty="0" spc="430"/>
              <a:t>Loop</a:t>
            </a:r>
            <a:r>
              <a:rPr dirty="0" spc="-700"/>
              <a:t> </a:t>
            </a:r>
            <a:r>
              <a:rPr dirty="0" spc="360"/>
              <a:t>List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016000" y="3761738"/>
            <a:ext cx="10810875" cy="183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285">
                <a:latin typeface="Arial Black"/>
                <a:cs typeface="Arial Black"/>
              </a:rPr>
              <a:t>Loop</a:t>
            </a:r>
            <a:r>
              <a:rPr dirty="0" sz="5200" spc="-495">
                <a:latin typeface="Arial Black"/>
                <a:cs typeface="Arial Black"/>
              </a:rPr>
              <a:t> </a:t>
            </a:r>
            <a:r>
              <a:rPr dirty="0" sz="5200" spc="-340">
                <a:latin typeface="Arial Black"/>
                <a:cs typeface="Arial Black"/>
              </a:rPr>
              <a:t>Through</a:t>
            </a:r>
            <a:r>
              <a:rPr dirty="0" sz="5200" spc="-495">
                <a:latin typeface="Arial Black"/>
                <a:cs typeface="Arial Black"/>
              </a:rPr>
              <a:t> </a:t>
            </a:r>
            <a:r>
              <a:rPr dirty="0" sz="5200" spc="-270">
                <a:latin typeface="Arial Black"/>
                <a:cs typeface="Arial Black"/>
              </a:rPr>
              <a:t>the</a:t>
            </a:r>
            <a:r>
              <a:rPr dirty="0" sz="5200" spc="-495">
                <a:latin typeface="Arial Black"/>
                <a:cs typeface="Arial Black"/>
              </a:rPr>
              <a:t> </a:t>
            </a:r>
            <a:r>
              <a:rPr dirty="0" sz="5200" spc="-390">
                <a:latin typeface="Arial Black"/>
                <a:cs typeface="Arial Black"/>
              </a:rPr>
              <a:t>Index</a:t>
            </a:r>
            <a:r>
              <a:rPr dirty="0" sz="5200" spc="-495">
                <a:latin typeface="Arial Black"/>
                <a:cs typeface="Arial Black"/>
              </a:rPr>
              <a:t> </a:t>
            </a:r>
            <a:r>
              <a:rPr dirty="0" sz="5200" spc="-335">
                <a:latin typeface="Arial Black"/>
                <a:cs typeface="Arial Black"/>
              </a:rPr>
              <a:t>Numbers</a:t>
            </a:r>
            <a:endParaRPr sz="5200">
              <a:latin typeface="Arial Black"/>
              <a:cs typeface="Arial Black"/>
            </a:endParaRPr>
          </a:p>
          <a:p>
            <a:pPr marL="12700" marR="1193165">
              <a:lnSpc>
                <a:spcPct val="139200"/>
              </a:lnSpc>
              <a:spcBef>
                <a:spcPts val="655"/>
              </a:spcBef>
            </a:pPr>
            <a:r>
              <a:rPr dirty="0" sz="2200" spc="135">
                <a:solidFill>
                  <a:srgbClr val="2A2A29"/>
                </a:solidFill>
                <a:latin typeface="Calibri"/>
                <a:cs typeface="Calibri"/>
              </a:rPr>
              <a:t>You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75">
                <a:solidFill>
                  <a:srgbClr val="2A2A29"/>
                </a:solidFill>
                <a:latin typeface="Calibri"/>
                <a:cs typeface="Calibri"/>
              </a:rPr>
              <a:t>can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also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loop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through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0">
                <a:solidFill>
                  <a:srgbClr val="2A2A29"/>
                </a:solidFill>
                <a:latin typeface="Calibri"/>
                <a:cs typeface="Calibri"/>
              </a:rPr>
              <a:t>list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items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215">
                <a:solidFill>
                  <a:srgbClr val="2A2A29"/>
                </a:solidFill>
                <a:latin typeface="Calibri"/>
                <a:cs typeface="Calibri"/>
              </a:rPr>
              <a:t>by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75">
                <a:solidFill>
                  <a:srgbClr val="2A2A29"/>
                </a:solidFill>
                <a:latin typeface="Calibri"/>
                <a:cs typeface="Calibri"/>
              </a:rPr>
              <a:t>referring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75">
                <a:solidFill>
                  <a:srgbClr val="2A2A29"/>
                </a:solidFill>
                <a:latin typeface="Calibri"/>
                <a:cs typeface="Calibri"/>
              </a:rPr>
              <a:t>their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index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0">
                <a:solidFill>
                  <a:srgbClr val="2A2A29"/>
                </a:solidFill>
                <a:latin typeface="Calibri"/>
                <a:cs typeface="Calibri"/>
              </a:rPr>
              <a:t>number. </a:t>
            </a:r>
            <a:r>
              <a:rPr dirty="0" sz="2200" spc="130">
                <a:solidFill>
                  <a:srgbClr val="2A2A29"/>
                </a:solidFill>
                <a:latin typeface="Calibri"/>
                <a:cs typeface="Calibri"/>
              </a:rPr>
              <a:t>Use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FF3131"/>
                </a:solidFill>
                <a:latin typeface="Calibri"/>
                <a:cs typeface="Calibri"/>
              </a:rPr>
              <a:t>range()</a:t>
            </a:r>
            <a:r>
              <a:rPr dirty="0" sz="2200" spc="95">
                <a:solidFill>
                  <a:srgbClr val="FF3131"/>
                </a:solidFill>
                <a:latin typeface="Calibri"/>
                <a:cs typeface="Calibri"/>
              </a:rPr>
              <a:t> </a:t>
            </a: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and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0">
                <a:solidFill>
                  <a:srgbClr val="FF3131"/>
                </a:solidFill>
                <a:latin typeface="Calibri"/>
                <a:cs typeface="Calibri"/>
              </a:rPr>
              <a:t>len()</a:t>
            </a:r>
            <a:r>
              <a:rPr dirty="0" sz="2200" spc="90">
                <a:solidFill>
                  <a:srgbClr val="FF3131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functions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create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a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suitable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60">
                <a:solidFill>
                  <a:srgbClr val="2A2A29"/>
                </a:solidFill>
                <a:latin typeface="Calibri"/>
                <a:cs typeface="Calibri"/>
              </a:rPr>
              <a:t>iterable.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354367" y="8587262"/>
            <a:ext cx="1934210" cy="1699895"/>
          </a:xfrm>
          <a:custGeom>
            <a:avLst/>
            <a:gdLst/>
            <a:ahLst/>
            <a:cxnLst/>
            <a:rect l="l" t="t" r="r" b="b"/>
            <a:pathLst>
              <a:path w="1934209" h="1699895">
                <a:moveTo>
                  <a:pt x="1933631" y="1699736"/>
                </a:moveTo>
                <a:lnTo>
                  <a:pt x="71876" y="1699736"/>
                </a:lnTo>
                <a:lnTo>
                  <a:pt x="54058" y="1645557"/>
                </a:lnTo>
                <a:lnTo>
                  <a:pt x="41640" y="1601450"/>
                </a:lnTo>
                <a:lnTo>
                  <a:pt x="30778" y="1556714"/>
                </a:lnTo>
                <a:lnTo>
                  <a:pt x="21502" y="1511379"/>
                </a:lnTo>
                <a:lnTo>
                  <a:pt x="13843" y="1465476"/>
                </a:lnTo>
                <a:lnTo>
                  <a:pt x="7833" y="1419036"/>
                </a:lnTo>
                <a:lnTo>
                  <a:pt x="3502" y="1372089"/>
                </a:lnTo>
                <a:lnTo>
                  <a:pt x="880" y="1324667"/>
                </a:lnTo>
                <a:lnTo>
                  <a:pt x="0" y="1276800"/>
                </a:lnTo>
                <a:lnTo>
                  <a:pt x="880" y="1228933"/>
                </a:lnTo>
                <a:lnTo>
                  <a:pt x="3502" y="1181511"/>
                </a:lnTo>
                <a:lnTo>
                  <a:pt x="7833" y="1134564"/>
                </a:lnTo>
                <a:lnTo>
                  <a:pt x="13843" y="1088124"/>
                </a:lnTo>
                <a:lnTo>
                  <a:pt x="21502" y="1042220"/>
                </a:lnTo>
                <a:lnTo>
                  <a:pt x="30778" y="996885"/>
                </a:lnTo>
                <a:lnTo>
                  <a:pt x="41640" y="952149"/>
                </a:lnTo>
                <a:lnTo>
                  <a:pt x="54058" y="908043"/>
                </a:lnTo>
                <a:lnTo>
                  <a:pt x="68001" y="864597"/>
                </a:lnTo>
                <a:lnTo>
                  <a:pt x="83437" y="821843"/>
                </a:lnTo>
                <a:lnTo>
                  <a:pt x="100337" y="779811"/>
                </a:lnTo>
                <a:lnTo>
                  <a:pt x="118669" y="738533"/>
                </a:lnTo>
                <a:lnTo>
                  <a:pt x="138402" y="698039"/>
                </a:lnTo>
                <a:lnTo>
                  <a:pt x="159505" y="658359"/>
                </a:lnTo>
                <a:lnTo>
                  <a:pt x="181948" y="619526"/>
                </a:lnTo>
                <a:lnTo>
                  <a:pt x="205700" y="581569"/>
                </a:lnTo>
                <a:lnTo>
                  <a:pt x="230730" y="544519"/>
                </a:lnTo>
                <a:lnTo>
                  <a:pt x="257006" y="508408"/>
                </a:lnTo>
                <a:lnTo>
                  <a:pt x="284499" y="473267"/>
                </a:lnTo>
                <a:lnTo>
                  <a:pt x="313177" y="439125"/>
                </a:lnTo>
                <a:lnTo>
                  <a:pt x="343010" y="406014"/>
                </a:lnTo>
                <a:lnTo>
                  <a:pt x="373966" y="373966"/>
                </a:lnTo>
                <a:lnTo>
                  <a:pt x="406015" y="343010"/>
                </a:lnTo>
                <a:lnTo>
                  <a:pt x="439125" y="313177"/>
                </a:lnTo>
                <a:lnTo>
                  <a:pt x="473267" y="284499"/>
                </a:lnTo>
                <a:lnTo>
                  <a:pt x="508408" y="257006"/>
                </a:lnTo>
                <a:lnTo>
                  <a:pt x="544519" y="230730"/>
                </a:lnTo>
                <a:lnTo>
                  <a:pt x="581569" y="205700"/>
                </a:lnTo>
                <a:lnTo>
                  <a:pt x="619526" y="181948"/>
                </a:lnTo>
                <a:lnTo>
                  <a:pt x="658359" y="159505"/>
                </a:lnTo>
                <a:lnTo>
                  <a:pt x="698039" y="138402"/>
                </a:lnTo>
                <a:lnTo>
                  <a:pt x="738533" y="118669"/>
                </a:lnTo>
                <a:lnTo>
                  <a:pt x="779812" y="100337"/>
                </a:lnTo>
                <a:lnTo>
                  <a:pt x="821844" y="83437"/>
                </a:lnTo>
                <a:lnTo>
                  <a:pt x="864598" y="68001"/>
                </a:lnTo>
                <a:lnTo>
                  <a:pt x="908043" y="54058"/>
                </a:lnTo>
                <a:lnTo>
                  <a:pt x="952150" y="41640"/>
                </a:lnTo>
                <a:lnTo>
                  <a:pt x="996886" y="30778"/>
                </a:lnTo>
                <a:lnTo>
                  <a:pt x="1042221" y="21502"/>
                </a:lnTo>
                <a:lnTo>
                  <a:pt x="1088124" y="13843"/>
                </a:lnTo>
                <a:lnTo>
                  <a:pt x="1134565" y="7833"/>
                </a:lnTo>
                <a:lnTo>
                  <a:pt x="1181511" y="3502"/>
                </a:lnTo>
                <a:lnTo>
                  <a:pt x="1228934" y="880"/>
                </a:lnTo>
                <a:lnTo>
                  <a:pt x="1276801" y="0"/>
                </a:lnTo>
                <a:lnTo>
                  <a:pt x="1324667" y="880"/>
                </a:lnTo>
                <a:lnTo>
                  <a:pt x="1372090" y="3502"/>
                </a:lnTo>
                <a:lnTo>
                  <a:pt x="1419036" y="7833"/>
                </a:lnTo>
                <a:lnTo>
                  <a:pt x="1465477" y="13843"/>
                </a:lnTo>
                <a:lnTo>
                  <a:pt x="1511380" y="21502"/>
                </a:lnTo>
                <a:lnTo>
                  <a:pt x="1556715" y="30778"/>
                </a:lnTo>
                <a:lnTo>
                  <a:pt x="1601451" y="41640"/>
                </a:lnTo>
                <a:lnTo>
                  <a:pt x="1645557" y="54058"/>
                </a:lnTo>
                <a:lnTo>
                  <a:pt x="1689003" y="68001"/>
                </a:lnTo>
                <a:lnTo>
                  <a:pt x="1731757" y="83437"/>
                </a:lnTo>
                <a:lnTo>
                  <a:pt x="1773788" y="100337"/>
                </a:lnTo>
                <a:lnTo>
                  <a:pt x="1815067" y="118669"/>
                </a:lnTo>
                <a:lnTo>
                  <a:pt x="1855561" y="138402"/>
                </a:lnTo>
                <a:lnTo>
                  <a:pt x="1895241" y="159505"/>
                </a:lnTo>
                <a:lnTo>
                  <a:pt x="1933631" y="181692"/>
                </a:lnTo>
                <a:lnTo>
                  <a:pt x="1933631" y="1699736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798277" y="971579"/>
            <a:ext cx="1829435" cy="152400"/>
            <a:chOff x="15798277" y="971579"/>
            <a:chExt cx="1829435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15798277" y="1047750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2109" y="990600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054406" y="0"/>
            <a:ext cx="2044700" cy="816610"/>
          </a:xfrm>
          <a:custGeom>
            <a:avLst/>
            <a:gdLst/>
            <a:ahLst/>
            <a:cxnLst/>
            <a:rect l="l" t="t" r="r" b="b"/>
            <a:pathLst>
              <a:path w="2044700" h="816610">
                <a:moveTo>
                  <a:pt x="1022235" y="816448"/>
                </a:moveTo>
                <a:lnTo>
                  <a:pt x="974266" y="815370"/>
                </a:lnTo>
                <a:lnTo>
                  <a:pt x="926851" y="812165"/>
                </a:lnTo>
                <a:lnTo>
                  <a:pt x="880036" y="806882"/>
                </a:lnTo>
                <a:lnTo>
                  <a:pt x="833866" y="799564"/>
                </a:lnTo>
                <a:lnTo>
                  <a:pt x="788389" y="790260"/>
                </a:lnTo>
                <a:lnTo>
                  <a:pt x="743651" y="779015"/>
                </a:lnTo>
                <a:lnTo>
                  <a:pt x="699697" y="765875"/>
                </a:lnTo>
                <a:lnTo>
                  <a:pt x="656574" y="750886"/>
                </a:lnTo>
                <a:lnTo>
                  <a:pt x="614329" y="734096"/>
                </a:lnTo>
                <a:lnTo>
                  <a:pt x="573007" y="715549"/>
                </a:lnTo>
                <a:lnTo>
                  <a:pt x="532655" y="695293"/>
                </a:lnTo>
                <a:lnTo>
                  <a:pt x="493318" y="673373"/>
                </a:lnTo>
                <a:lnTo>
                  <a:pt x="455045" y="649836"/>
                </a:lnTo>
                <a:lnTo>
                  <a:pt x="417879" y="624729"/>
                </a:lnTo>
                <a:lnTo>
                  <a:pt x="381869" y="598096"/>
                </a:lnTo>
                <a:lnTo>
                  <a:pt x="347059" y="569985"/>
                </a:lnTo>
                <a:lnTo>
                  <a:pt x="313497" y="540442"/>
                </a:lnTo>
                <a:lnTo>
                  <a:pt x="281228" y="509513"/>
                </a:lnTo>
                <a:lnTo>
                  <a:pt x="250299" y="477244"/>
                </a:lnTo>
                <a:lnTo>
                  <a:pt x="220756" y="443682"/>
                </a:lnTo>
                <a:lnTo>
                  <a:pt x="192645" y="408872"/>
                </a:lnTo>
                <a:lnTo>
                  <a:pt x="166012" y="372861"/>
                </a:lnTo>
                <a:lnTo>
                  <a:pt x="140904" y="335696"/>
                </a:lnTo>
                <a:lnTo>
                  <a:pt x="117367" y="297422"/>
                </a:lnTo>
                <a:lnTo>
                  <a:pt x="95448" y="258086"/>
                </a:lnTo>
                <a:lnTo>
                  <a:pt x="75192" y="217734"/>
                </a:lnTo>
                <a:lnTo>
                  <a:pt x="56645" y="176412"/>
                </a:lnTo>
                <a:lnTo>
                  <a:pt x="39854" y="134167"/>
                </a:lnTo>
                <a:lnTo>
                  <a:pt x="24866" y="91044"/>
                </a:lnTo>
                <a:lnTo>
                  <a:pt x="11726" y="47090"/>
                </a:lnTo>
                <a:lnTo>
                  <a:pt x="0" y="0"/>
                </a:lnTo>
                <a:lnTo>
                  <a:pt x="2044471" y="0"/>
                </a:lnTo>
                <a:lnTo>
                  <a:pt x="2032744" y="47090"/>
                </a:lnTo>
                <a:lnTo>
                  <a:pt x="2019604" y="91044"/>
                </a:lnTo>
                <a:lnTo>
                  <a:pt x="2004616" y="134167"/>
                </a:lnTo>
                <a:lnTo>
                  <a:pt x="1987825" y="176412"/>
                </a:lnTo>
                <a:lnTo>
                  <a:pt x="1969279" y="217734"/>
                </a:lnTo>
                <a:lnTo>
                  <a:pt x="1949023" y="258086"/>
                </a:lnTo>
                <a:lnTo>
                  <a:pt x="1927103" y="297422"/>
                </a:lnTo>
                <a:lnTo>
                  <a:pt x="1903566" y="335696"/>
                </a:lnTo>
                <a:lnTo>
                  <a:pt x="1878458" y="372861"/>
                </a:lnTo>
                <a:lnTo>
                  <a:pt x="1851826" y="408872"/>
                </a:lnTo>
                <a:lnTo>
                  <a:pt x="1823715" y="443682"/>
                </a:lnTo>
                <a:lnTo>
                  <a:pt x="1794172" y="477244"/>
                </a:lnTo>
                <a:lnTo>
                  <a:pt x="1763243" y="509513"/>
                </a:lnTo>
                <a:lnTo>
                  <a:pt x="1730974" y="540442"/>
                </a:lnTo>
                <a:lnTo>
                  <a:pt x="1697411" y="569985"/>
                </a:lnTo>
                <a:lnTo>
                  <a:pt x="1662602" y="598096"/>
                </a:lnTo>
                <a:lnTo>
                  <a:pt x="1626591" y="624729"/>
                </a:lnTo>
                <a:lnTo>
                  <a:pt x="1589426" y="649836"/>
                </a:lnTo>
                <a:lnTo>
                  <a:pt x="1551152" y="673373"/>
                </a:lnTo>
                <a:lnTo>
                  <a:pt x="1511816" y="695293"/>
                </a:lnTo>
                <a:lnTo>
                  <a:pt x="1471464" y="715549"/>
                </a:lnTo>
                <a:lnTo>
                  <a:pt x="1430142" y="734096"/>
                </a:lnTo>
                <a:lnTo>
                  <a:pt x="1387896" y="750886"/>
                </a:lnTo>
                <a:lnTo>
                  <a:pt x="1344774" y="765875"/>
                </a:lnTo>
                <a:lnTo>
                  <a:pt x="1300820" y="779015"/>
                </a:lnTo>
                <a:lnTo>
                  <a:pt x="1256081" y="790260"/>
                </a:lnTo>
                <a:lnTo>
                  <a:pt x="1210604" y="799564"/>
                </a:lnTo>
                <a:lnTo>
                  <a:pt x="1164435" y="806882"/>
                </a:lnTo>
                <a:lnTo>
                  <a:pt x="1117619" y="812165"/>
                </a:lnTo>
                <a:lnTo>
                  <a:pt x="1070204" y="815370"/>
                </a:lnTo>
                <a:lnTo>
                  <a:pt x="1022235" y="816448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5541" y="6422264"/>
            <a:ext cx="10639423" cy="30384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4569" rIns="0" bIns="0" rtlCol="0" vert="horz">
            <a:spAutoFit/>
          </a:bodyPr>
          <a:lstStyle/>
          <a:p>
            <a:pPr marL="3485515">
              <a:lnSpc>
                <a:spcPct val="100000"/>
              </a:lnSpc>
              <a:spcBef>
                <a:spcPts val="100"/>
              </a:spcBef>
            </a:pPr>
            <a:r>
              <a:rPr dirty="0" spc="295"/>
              <a:t>Python</a:t>
            </a:r>
            <a:r>
              <a:rPr dirty="0" spc="-700"/>
              <a:t> </a:t>
            </a:r>
            <a:r>
              <a:rPr dirty="0" spc="1760"/>
              <a:t>-</a:t>
            </a:r>
            <a:r>
              <a:rPr dirty="0" spc="-700"/>
              <a:t> </a:t>
            </a:r>
            <a:r>
              <a:rPr dirty="0" spc="430"/>
              <a:t>Loop</a:t>
            </a:r>
            <a:r>
              <a:rPr dirty="0" spc="-700"/>
              <a:t> </a:t>
            </a:r>
            <a:r>
              <a:rPr dirty="0" spc="360"/>
              <a:t>List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4514894" y="9653016"/>
            <a:ext cx="846899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Learn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more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0">
                <a:solidFill>
                  <a:srgbClr val="2A2A29"/>
                </a:solidFill>
                <a:latin typeface="Calibri"/>
                <a:cs typeface="Calibri"/>
              </a:rPr>
              <a:t>about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60">
                <a:solidFill>
                  <a:srgbClr val="FF3131"/>
                </a:solidFill>
                <a:latin typeface="Calibri"/>
                <a:cs typeface="Calibri"/>
              </a:rPr>
              <a:t>while</a:t>
            </a:r>
            <a:r>
              <a:rPr dirty="0" sz="2200" spc="100">
                <a:solidFill>
                  <a:srgbClr val="FF3131"/>
                </a:solidFill>
                <a:latin typeface="Calibri"/>
                <a:cs typeface="Calibri"/>
              </a:rPr>
              <a:t> </a:t>
            </a:r>
            <a:r>
              <a:rPr dirty="0" sz="2200" spc="135">
                <a:solidFill>
                  <a:srgbClr val="2A2A29"/>
                </a:solidFill>
                <a:latin typeface="Calibri"/>
                <a:cs typeface="Calibri"/>
              </a:rPr>
              <a:t>loops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55">
                <a:solidFill>
                  <a:srgbClr val="2A2A29"/>
                </a:solidFill>
                <a:latin typeface="Calibri"/>
                <a:cs typeface="Calibri"/>
              </a:rPr>
              <a:t>in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0">
                <a:solidFill>
                  <a:srgbClr val="2A2A29"/>
                </a:solidFill>
                <a:latin typeface="Calibri"/>
                <a:cs typeface="Calibri"/>
              </a:rPr>
              <a:t>our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  <a:hlinkClick r:id="rId3"/>
              </a:rPr>
              <a:t>Python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2200" spc="75">
                <a:solidFill>
                  <a:srgbClr val="2A2A29"/>
                </a:solidFill>
                <a:latin typeface="Calibri"/>
                <a:cs typeface="Calibri"/>
                <a:hlinkClick r:id="rId3"/>
              </a:rPr>
              <a:t>While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2200" spc="185">
                <a:solidFill>
                  <a:srgbClr val="2A2A29"/>
                </a:solidFill>
                <a:latin typeface="Calibri"/>
                <a:cs typeface="Calibri"/>
                <a:hlinkClick r:id="rId3"/>
              </a:rPr>
              <a:t>Loops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Chapter.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82657" y="3303825"/>
            <a:ext cx="14918055" cy="286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415">
                <a:latin typeface="Arial Black"/>
                <a:cs typeface="Arial Black"/>
              </a:rPr>
              <a:t>Using</a:t>
            </a:r>
            <a:r>
              <a:rPr dirty="0" sz="5200" spc="-509">
                <a:latin typeface="Arial Black"/>
                <a:cs typeface="Arial Black"/>
              </a:rPr>
              <a:t> </a:t>
            </a:r>
            <a:r>
              <a:rPr dirty="0" sz="5200" spc="-525">
                <a:latin typeface="Arial Black"/>
                <a:cs typeface="Arial Black"/>
              </a:rPr>
              <a:t>a</a:t>
            </a:r>
            <a:r>
              <a:rPr dirty="0" sz="5200" spc="-505">
                <a:latin typeface="Arial Black"/>
                <a:cs typeface="Arial Black"/>
              </a:rPr>
              <a:t> </a:t>
            </a:r>
            <a:r>
              <a:rPr dirty="0" sz="5200" spc="-280">
                <a:latin typeface="Arial Black"/>
                <a:cs typeface="Arial Black"/>
              </a:rPr>
              <a:t>While</a:t>
            </a:r>
            <a:r>
              <a:rPr dirty="0" sz="5200" spc="-509">
                <a:latin typeface="Arial Black"/>
                <a:cs typeface="Arial Black"/>
              </a:rPr>
              <a:t> </a:t>
            </a:r>
            <a:r>
              <a:rPr dirty="0" sz="5200" spc="-305">
                <a:latin typeface="Arial Black"/>
                <a:cs typeface="Arial Black"/>
              </a:rPr>
              <a:t>Loop</a:t>
            </a:r>
            <a:endParaRPr sz="5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dirty="0" sz="2200" spc="135">
                <a:solidFill>
                  <a:srgbClr val="2A2A29"/>
                </a:solidFill>
                <a:latin typeface="Calibri"/>
                <a:cs typeface="Calibri"/>
              </a:rPr>
              <a:t>You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75">
                <a:solidFill>
                  <a:srgbClr val="2A2A29"/>
                </a:solidFill>
                <a:latin typeface="Calibri"/>
                <a:cs typeface="Calibri"/>
              </a:rPr>
              <a:t>can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loop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through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0">
                <a:solidFill>
                  <a:srgbClr val="2A2A29"/>
                </a:solidFill>
                <a:latin typeface="Calibri"/>
                <a:cs typeface="Calibri"/>
              </a:rPr>
              <a:t>list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items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215">
                <a:solidFill>
                  <a:srgbClr val="2A2A29"/>
                </a:solidFill>
                <a:latin typeface="Calibri"/>
                <a:cs typeface="Calibri"/>
              </a:rPr>
              <a:t>by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using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a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60">
                <a:solidFill>
                  <a:srgbClr val="FF3131"/>
                </a:solidFill>
                <a:latin typeface="Calibri"/>
                <a:cs typeface="Calibri"/>
              </a:rPr>
              <a:t>while</a:t>
            </a:r>
            <a:r>
              <a:rPr dirty="0" sz="2200" spc="95">
                <a:solidFill>
                  <a:srgbClr val="FF3131"/>
                </a:solidFill>
                <a:latin typeface="Calibri"/>
                <a:cs typeface="Calibri"/>
              </a:rPr>
              <a:t> </a:t>
            </a:r>
            <a:r>
              <a:rPr dirty="0" sz="2200" spc="55">
                <a:solidFill>
                  <a:srgbClr val="2A2A29"/>
                </a:solidFill>
                <a:latin typeface="Calibri"/>
                <a:cs typeface="Calibri"/>
              </a:rPr>
              <a:t>loop.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39200"/>
              </a:lnSpc>
            </a:pPr>
            <a:r>
              <a:rPr dirty="0" sz="2200" spc="130">
                <a:solidFill>
                  <a:srgbClr val="2A2A29"/>
                </a:solidFill>
                <a:latin typeface="Calibri"/>
                <a:cs typeface="Calibri"/>
              </a:rPr>
              <a:t>Use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0">
                <a:solidFill>
                  <a:srgbClr val="FF3131"/>
                </a:solidFill>
                <a:latin typeface="Calibri"/>
                <a:cs typeface="Calibri"/>
              </a:rPr>
              <a:t>len()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function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determine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length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of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2A2A29"/>
                </a:solidFill>
                <a:latin typeface="Calibri"/>
                <a:cs typeface="Calibri"/>
              </a:rPr>
              <a:t>list,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then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start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at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400">
                <a:solidFill>
                  <a:srgbClr val="2A2A29"/>
                </a:solidFill>
                <a:latin typeface="Calibri"/>
                <a:cs typeface="Calibri"/>
              </a:rPr>
              <a:t>0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and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loop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your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5">
                <a:solidFill>
                  <a:srgbClr val="2A2A29"/>
                </a:solidFill>
                <a:latin typeface="Calibri"/>
                <a:cs typeface="Calibri"/>
              </a:rPr>
              <a:t>way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through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0">
                <a:solidFill>
                  <a:srgbClr val="2A2A29"/>
                </a:solidFill>
                <a:latin typeface="Calibri"/>
                <a:cs typeface="Calibri"/>
              </a:rPr>
              <a:t>list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items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90">
                <a:solidFill>
                  <a:srgbClr val="2A2A29"/>
                </a:solidFill>
                <a:latin typeface="Calibri"/>
                <a:cs typeface="Calibri"/>
              </a:rPr>
              <a:t>by </a:t>
            </a:r>
            <a:r>
              <a:rPr dirty="0" sz="2200" spc="75">
                <a:solidFill>
                  <a:srgbClr val="2A2A29"/>
                </a:solidFill>
                <a:latin typeface="Calibri"/>
                <a:cs typeface="Calibri"/>
              </a:rPr>
              <a:t>referring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75">
                <a:solidFill>
                  <a:srgbClr val="2A2A29"/>
                </a:solidFill>
                <a:latin typeface="Calibri"/>
                <a:cs typeface="Calibri"/>
              </a:rPr>
              <a:t>their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indexes.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Remember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5">
                <a:solidFill>
                  <a:srgbClr val="2A2A29"/>
                </a:solidFill>
                <a:latin typeface="Calibri"/>
                <a:cs typeface="Calibri"/>
              </a:rPr>
              <a:t>increase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index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215">
                <a:solidFill>
                  <a:srgbClr val="2A2A29"/>
                </a:solidFill>
                <a:latin typeface="Calibri"/>
                <a:cs typeface="Calibri"/>
              </a:rPr>
              <a:t>by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-459">
                <a:solidFill>
                  <a:srgbClr val="2A2A29"/>
                </a:solidFill>
                <a:latin typeface="Calibri"/>
                <a:cs typeface="Calibri"/>
              </a:rPr>
              <a:t>1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after </a:t>
            </a:r>
            <a:r>
              <a:rPr dirty="0" sz="2200" spc="165">
                <a:solidFill>
                  <a:srgbClr val="2A2A29"/>
                </a:solidFill>
                <a:latin typeface="Calibri"/>
                <a:cs typeface="Calibri"/>
              </a:rPr>
              <a:t>each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50">
                <a:solidFill>
                  <a:srgbClr val="2A2A29"/>
                </a:solidFill>
                <a:latin typeface="Calibri"/>
                <a:cs typeface="Calibri"/>
              </a:rPr>
              <a:t>iteration.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830215" y="8618777"/>
            <a:ext cx="2458085" cy="1668780"/>
          </a:xfrm>
          <a:custGeom>
            <a:avLst/>
            <a:gdLst/>
            <a:ahLst/>
            <a:cxnLst/>
            <a:rect l="l" t="t" r="r" b="b"/>
            <a:pathLst>
              <a:path w="2458084" h="1668779">
                <a:moveTo>
                  <a:pt x="2457784" y="1668221"/>
                </a:moveTo>
                <a:lnTo>
                  <a:pt x="61331" y="1668221"/>
                </a:lnTo>
                <a:lnTo>
                  <a:pt x="54057" y="1645556"/>
                </a:lnTo>
                <a:lnTo>
                  <a:pt x="41639" y="1601450"/>
                </a:lnTo>
                <a:lnTo>
                  <a:pt x="30777" y="1556714"/>
                </a:lnTo>
                <a:lnTo>
                  <a:pt x="21501" y="1511379"/>
                </a:lnTo>
                <a:lnTo>
                  <a:pt x="13843" y="1465476"/>
                </a:lnTo>
                <a:lnTo>
                  <a:pt x="7832" y="1419036"/>
                </a:lnTo>
                <a:lnTo>
                  <a:pt x="3501" y="1372089"/>
                </a:lnTo>
                <a:lnTo>
                  <a:pt x="880" y="1324667"/>
                </a:lnTo>
                <a:lnTo>
                  <a:pt x="0" y="1276831"/>
                </a:lnTo>
                <a:lnTo>
                  <a:pt x="880" y="1228933"/>
                </a:lnTo>
                <a:lnTo>
                  <a:pt x="3501" y="1181511"/>
                </a:lnTo>
                <a:lnTo>
                  <a:pt x="7832" y="1134564"/>
                </a:lnTo>
                <a:lnTo>
                  <a:pt x="13843" y="1088124"/>
                </a:lnTo>
                <a:lnTo>
                  <a:pt x="21501" y="1042220"/>
                </a:lnTo>
                <a:lnTo>
                  <a:pt x="30777" y="996885"/>
                </a:lnTo>
                <a:lnTo>
                  <a:pt x="41639" y="952149"/>
                </a:lnTo>
                <a:lnTo>
                  <a:pt x="54057" y="908043"/>
                </a:lnTo>
                <a:lnTo>
                  <a:pt x="68000" y="864597"/>
                </a:lnTo>
                <a:lnTo>
                  <a:pt x="83437" y="821843"/>
                </a:lnTo>
                <a:lnTo>
                  <a:pt x="100336" y="779811"/>
                </a:lnTo>
                <a:lnTo>
                  <a:pt x="118668" y="738533"/>
                </a:lnTo>
                <a:lnTo>
                  <a:pt x="138401" y="698039"/>
                </a:lnTo>
                <a:lnTo>
                  <a:pt x="159505" y="658359"/>
                </a:lnTo>
                <a:lnTo>
                  <a:pt x="181948" y="619526"/>
                </a:lnTo>
                <a:lnTo>
                  <a:pt x="205699" y="581569"/>
                </a:lnTo>
                <a:lnTo>
                  <a:pt x="230729" y="544519"/>
                </a:lnTo>
                <a:lnTo>
                  <a:pt x="257006" y="508408"/>
                </a:lnTo>
                <a:lnTo>
                  <a:pt x="284499" y="473267"/>
                </a:lnTo>
                <a:lnTo>
                  <a:pt x="313177" y="439125"/>
                </a:lnTo>
                <a:lnTo>
                  <a:pt x="343009" y="406014"/>
                </a:lnTo>
                <a:lnTo>
                  <a:pt x="373965" y="373966"/>
                </a:lnTo>
                <a:lnTo>
                  <a:pt x="406014" y="343010"/>
                </a:lnTo>
                <a:lnTo>
                  <a:pt x="439125" y="313177"/>
                </a:lnTo>
                <a:lnTo>
                  <a:pt x="473266" y="284499"/>
                </a:lnTo>
                <a:lnTo>
                  <a:pt x="508408" y="257006"/>
                </a:lnTo>
                <a:lnTo>
                  <a:pt x="544519" y="230730"/>
                </a:lnTo>
                <a:lnTo>
                  <a:pt x="581568" y="205700"/>
                </a:lnTo>
                <a:lnTo>
                  <a:pt x="619525" y="181948"/>
                </a:lnTo>
                <a:lnTo>
                  <a:pt x="658359" y="159505"/>
                </a:lnTo>
                <a:lnTo>
                  <a:pt x="698038" y="138402"/>
                </a:lnTo>
                <a:lnTo>
                  <a:pt x="738533" y="118669"/>
                </a:lnTo>
                <a:lnTo>
                  <a:pt x="779811" y="100337"/>
                </a:lnTo>
                <a:lnTo>
                  <a:pt x="821843" y="83437"/>
                </a:lnTo>
                <a:lnTo>
                  <a:pt x="864597" y="68001"/>
                </a:lnTo>
                <a:lnTo>
                  <a:pt x="908043" y="54058"/>
                </a:lnTo>
                <a:lnTo>
                  <a:pt x="952149" y="41640"/>
                </a:lnTo>
                <a:lnTo>
                  <a:pt x="996885" y="30778"/>
                </a:lnTo>
                <a:lnTo>
                  <a:pt x="1042220" y="21502"/>
                </a:lnTo>
                <a:lnTo>
                  <a:pt x="1088124" y="13843"/>
                </a:lnTo>
                <a:lnTo>
                  <a:pt x="1134564" y="7833"/>
                </a:lnTo>
                <a:lnTo>
                  <a:pt x="1181511" y="3502"/>
                </a:lnTo>
                <a:lnTo>
                  <a:pt x="1228933" y="880"/>
                </a:lnTo>
                <a:lnTo>
                  <a:pt x="1276800" y="0"/>
                </a:lnTo>
                <a:lnTo>
                  <a:pt x="1324667" y="880"/>
                </a:lnTo>
                <a:lnTo>
                  <a:pt x="1372089" y="3502"/>
                </a:lnTo>
                <a:lnTo>
                  <a:pt x="1419036" y="7833"/>
                </a:lnTo>
                <a:lnTo>
                  <a:pt x="1465476" y="13843"/>
                </a:lnTo>
                <a:lnTo>
                  <a:pt x="1511379" y="21502"/>
                </a:lnTo>
                <a:lnTo>
                  <a:pt x="1556714" y="30778"/>
                </a:lnTo>
                <a:lnTo>
                  <a:pt x="1601450" y="41640"/>
                </a:lnTo>
                <a:lnTo>
                  <a:pt x="1645557" y="54058"/>
                </a:lnTo>
                <a:lnTo>
                  <a:pt x="1689002" y="68001"/>
                </a:lnTo>
                <a:lnTo>
                  <a:pt x="1731756" y="83437"/>
                </a:lnTo>
                <a:lnTo>
                  <a:pt x="1773788" y="100337"/>
                </a:lnTo>
                <a:lnTo>
                  <a:pt x="1815066" y="118669"/>
                </a:lnTo>
                <a:lnTo>
                  <a:pt x="1855561" y="138402"/>
                </a:lnTo>
                <a:lnTo>
                  <a:pt x="1895240" y="159505"/>
                </a:lnTo>
                <a:lnTo>
                  <a:pt x="1934074" y="181948"/>
                </a:lnTo>
                <a:lnTo>
                  <a:pt x="1972031" y="205700"/>
                </a:lnTo>
                <a:lnTo>
                  <a:pt x="2009080" y="230730"/>
                </a:lnTo>
                <a:lnTo>
                  <a:pt x="2045191" y="257006"/>
                </a:lnTo>
                <a:lnTo>
                  <a:pt x="2080333" y="284499"/>
                </a:lnTo>
                <a:lnTo>
                  <a:pt x="2114474" y="313177"/>
                </a:lnTo>
                <a:lnTo>
                  <a:pt x="2147585" y="343010"/>
                </a:lnTo>
                <a:lnTo>
                  <a:pt x="2179633" y="373966"/>
                </a:lnTo>
                <a:lnTo>
                  <a:pt x="2210589" y="406014"/>
                </a:lnTo>
                <a:lnTo>
                  <a:pt x="2240422" y="439125"/>
                </a:lnTo>
                <a:lnTo>
                  <a:pt x="2269100" y="473267"/>
                </a:lnTo>
                <a:lnTo>
                  <a:pt x="2296593" y="508408"/>
                </a:lnTo>
                <a:lnTo>
                  <a:pt x="2322869" y="544519"/>
                </a:lnTo>
                <a:lnTo>
                  <a:pt x="2347899" y="581569"/>
                </a:lnTo>
                <a:lnTo>
                  <a:pt x="2371651" y="619526"/>
                </a:lnTo>
                <a:lnTo>
                  <a:pt x="2394094" y="658359"/>
                </a:lnTo>
                <a:lnTo>
                  <a:pt x="2415197" y="698039"/>
                </a:lnTo>
                <a:lnTo>
                  <a:pt x="2434930" y="738533"/>
                </a:lnTo>
                <a:lnTo>
                  <a:pt x="2453262" y="779811"/>
                </a:lnTo>
                <a:lnTo>
                  <a:pt x="2457784" y="791058"/>
                </a:lnTo>
                <a:lnTo>
                  <a:pt x="2457784" y="1668221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798277" y="971580"/>
            <a:ext cx="1829435" cy="152400"/>
            <a:chOff x="15798277" y="971580"/>
            <a:chExt cx="1829435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15798277" y="1047751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2109" y="990601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7107017" y="7799693"/>
            <a:ext cx="1181100" cy="2096135"/>
          </a:xfrm>
          <a:custGeom>
            <a:avLst/>
            <a:gdLst/>
            <a:ahLst/>
            <a:cxnLst/>
            <a:rect l="l" t="t" r="r" b="b"/>
            <a:pathLst>
              <a:path w="1181100" h="2096134">
                <a:moveTo>
                  <a:pt x="1095910" y="1078"/>
                </a:moveTo>
                <a:lnTo>
                  <a:pt x="999973" y="1078"/>
                </a:lnTo>
                <a:lnTo>
                  <a:pt x="1047941" y="0"/>
                </a:lnTo>
                <a:lnTo>
                  <a:pt x="1095910" y="1078"/>
                </a:lnTo>
                <a:close/>
              </a:path>
              <a:path w="1181100" h="2096134">
                <a:moveTo>
                  <a:pt x="1047955" y="2095885"/>
                </a:moveTo>
                <a:lnTo>
                  <a:pt x="999973" y="2094807"/>
                </a:lnTo>
                <a:lnTo>
                  <a:pt x="952558" y="2091602"/>
                </a:lnTo>
                <a:lnTo>
                  <a:pt x="905742" y="2086319"/>
                </a:lnTo>
                <a:lnTo>
                  <a:pt x="859573" y="2079001"/>
                </a:lnTo>
                <a:lnTo>
                  <a:pt x="814096" y="2069697"/>
                </a:lnTo>
                <a:lnTo>
                  <a:pt x="769357" y="2058451"/>
                </a:lnTo>
                <a:lnTo>
                  <a:pt x="725404" y="2045311"/>
                </a:lnTo>
                <a:lnTo>
                  <a:pt x="682281" y="2030323"/>
                </a:lnTo>
                <a:lnTo>
                  <a:pt x="640036" y="2013532"/>
                </a:lnTo>
                <a:lnTo>
                  <a:pt x="598714" y="1994986"/>
                </a:lnTo>
                <a:lnTo>
                  <a:pt x="558362" y="1974730"/>
                </a:lnTo>
                <a:lnTo>
                  <a:pt x="519026" y="1952810"/>
                </a:lnTo>
                <a:lnTo>
                  <a:pt x="480752" y="1929273"/>
                </a:lnTo>
                <a:lnTo>
                  <a:pt x="443586" y="1904165"/>
                </a:lnTo>
                <a:lnTo>
                  <a:pt x="407576" y="1877533"/>
                </a:lnTo>
                <a:lnTo>
                  <a:pt x="372766" y="1849422"/>
                </a:lnTo>
                <a:lnTo>
                  <a:pt x="339204" y="1819879"/>
                </a:lnTo>
                <a:lnTo>
                  <a:pt x="306935" y="1788950"/>
                </a:lnTo>
                <a:lnTo>
                  <a:pt x="276006" y="1756681"/>
                </a:lnTo>
                <a:lnTo>
                  <a:pt x="246463" y="1723118"/>
                </a:lnTo>
                <a:lnTo>
                  <a:pt x="218352" y="1688309"/>
                </a:lnTo>
                <a:lnTo>
                  <a:pt x="191719" y="1652298"/>
                </a:lnTo>
                <a:lnTo>
                  <a:pt x="166611" y="1615133"/>
                </a:lnTo>
                <a:lnTo>
                  <a:pt x="143075" y="1576859"/>
                </a:lnTo>
                <a:lnTo>
                  <a:pt x="121155" y="1537523"/>
                </a:lnTo>
                <a:lnTo>
                  <a:pt x="100899" y="1497171"/>
                </a:lnTo>
                <a:lnTo>
                  <a:pt x="82352" y="1455849"/>
                </a:lnTo>
                <a:lnTo>
                  <a:pt x="65562" y="1413603"/>
                </a:lnTo>
                <a:lnTo>
                  <a:pt x="50573" y="1370481"/>
                </a:lnTo>
                <a:lnTo>
                  <a:pt x="37433" y="1326527"/>
                </a:lnTo>
                <a:lnTo>
                  <a:pt x="26188" y="1281788"/>
                </a:lnTo>
                <a:lnTo>
                  <a:pt x="16883" y="1236311"/>
                </a:lnTo>
                <a:lnTo>
                  <a:pt x="9566" y="1190142"/>
                </a:lnTo>
                <a:lnTo>
                  <a:pt x="4282" y="1143326"/>
                </a:lnTo>
                <a:lnTo>
                  <a:pt x="1078" y="1095911"/>
                </a:lnTo>
                <a:lnTo>
                  <a:pt x="0" y="1047942"/>
                </a:lnTo>
                <a:lnTo>
                  <a:pt x="1078" y="999973"/>
                </a:lnTo>
                <a:lnTo>
                  <a:pt x="4282" y="952558"/>
                </a:lnTo>
                <a:lnTo>
                  <a:pt x="9566" y="905742"/>
                </a:lnTo>
                <a:lnTo>
                  <a:pt x="16883" y="859573"/>
                </a:lnTo>
                <a:lnTo>
                  <a:pt x="26188" y="814096"/>
                </a:lnTo>
                <a:lnTo>
                  <a:pt x="37433" y="769357"/>
                </a:lnTo>
                <a:lnTo>
                  <a:pt x="50573" y="725404"/>
                </a:lnTo>
                <a:lnTo>
                  <a:pt x="65562" y="682281"/>
                </a:lnTo>
                <a:lnTo>
                  <a:pt x="82352" y="640036"/>
                </a:lnTo>
                <a:lnTo>
                  <a:pt x="100899" y="598714"/>
                </a:lnTo>
                <a:lnTo>
                  <a:pt x="121155" y="558361"/>
                </a:lnTo>
                <a:lnTo>
                  <a:pt x="143075" y="519025"/>
                </a:lnTo>
                <a:lnTo>
                  <a:pt x="166611" y="480752"/>
                </a:lnTo>
                <a:lnTo>
                  <a:pt x="191719" y="443586"/>
                </a:lnTo>
                <a:lnTo>
                  <a:pt x="218352" y="407576"/>
                </a:lnTo>
                <a:lnTo>
                  <a:pt x="246463" y="372766"/>
                </a:lnTo>
                <a:lnTo>
                  <a:pt x="276006" y="339204"/>
                </a:lnTo>
                <a:lnTo>
                  <a:pt x="306935" y="306935"/>
                </a:lnTo>
                <a:lnTo>
                  <a:pt x="339204" y="276006"/>
                </a:lnTo>
                <a:lnTo>
                  <a:pt x="372766" y="246462"/>
                </a:lnTo>
                <a:lnTo>
                  <a:pt x="407576" y="218351"/>
                </a:lnTo>
                <a:lnTo>
                  <a:pt x="443586" y="191719"/>
                </a:lnTo>
                <a:lnTo>
                  <a:pt x="480752" y="166611"/>
                </a:lnTo>
                <a:lnTo>
                  <a:pt x="519026" y="143074"/>
                </a:lnTo>
                <a:lnTo>
                  <a:pt x="558362" y="121155"/>
                </a:lnTo>
                <a:lnTo>
                  <a:pt x="598714" y="100899"/>
                </a:lnTo>
                <a:lnTo>
                  <a:pt x="640036" y="82352"/>
                </a:lnTo>
                <a:lnTo>
                  <a:pt x="682281" y="65561"/>
                </a:lnTo>
                <a:lnTo>
                  <a:pt x="725404" y="50573"/>
                </a:lnTo>
                <a:lnTo>
                  <a:pt x="769357" y="37433"/>
                </a:lnTo>
                <a:lnTo>
                  <a:pt x="814096" y="26188"/>
                </a:lnTo>
                <a:lnTo>
                  <a:pt x="859573" y="16883"/>
                </a:lnTo>
                <a:lnTo>
                  <a:pt x="905742" y="9566"/>
                </a:lnTo>
                <a:lnTo>
                  <a:pt x="952558" y="4282"/>
                </a:lnTo>
                <a:lnTo>
                  <a:pt x="999973" y="1078"/>
                </a:lnTo>
                <a:lnTo>
                  <a:pt x="1095910" y="1078"/>
                </a:lnTo>
                <a:lnTo>
                  <a:pt x="1143326" y="4282"/>
                </a:lnTo>
                <a:lnTo>
                  <a:pt x="1180983" y="8532"/>
                </a:lnTo>
                <a:lnTo>
                  <a:pt x="1180983" y="2087352"/>
                </a:lnTo>
                <a:lnTo>
                  <a:pt x="1143326" y="2091602"/>
                </a:lnTo>
                <a:lnTo>
                  <a:pt x="1095910" y="2094807"/>
                </a:lnTo>
                <a:lnTo>
                  <a:pt x="1047955" y="2095885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7403" y="5835090"/>
            <a:ext cx="10629899" cy="21240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92399" rIns="0" bIns="0" rtlCol="0" vert="horz">
            <a:spAutoFit/>
          </a:bodyPr>
          <a:lstStyle/>
          <a:p>
            <a:pPr marL="3439795">
              <a:lnSpc>
                <a:spcPct val="100000"/>
              </a:lnSpc>
              <a:spcBef>
                <a:spcPts val="100"/>
              </a:spcBef>
            </a:pPr>
            <a:r>
              <a:rPr dirty="0" spc="295"/>
              <a:t>Python</a:t>
            </a:r>
            <a:r>
              <a:rPr dirty="0" spc="-700"/>
              <a:t> </a:t>
            </a:r>
            <a:r>
              <a:rPr dirty="0" spc="1760"/>
              <a:t>-</a:t>
            </a:r>
            <a:r>
              <a:rPr dirty="0" spc="-700"/>
              <a:t> </a:t>
            </a:r>
            <a:r>
              <a:rPr dirty="0" spc="430"/>
              <a:t>Loop</a:t>
            </a:r>
            <a:r>
              <a:rPr dirty="0" spc="-700"/>
              <a:t> </a:t>
            </a:r>
            <a:r>
              <a:rPr dirty="0" spc="360"/>
              <a:t>List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016000" y="4224726"/>
            <a:ext cx="11240135" cy="1368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10">
                <a:latin typeface="Arial Black"/>
                <a:cs typeface="Arial Black"/>
              </a:rPr>
              <a:t>Looping</a:t>
            </a:r>
            <a:r>
              <a:rPr dirty="0" sz="5200" spc="-500">
                <a:latin typeface="Arial Black"/>
                <a:cs typeface="Arial Black"/>
              </a:rPr>
              <a:t> </a:t>
            </a:r>
            <a:r>
              <a:rPr dirty="0" sz="5200" spc="-415">
                <a:latin typeface="Arial Black"/>
                <a:cs typeface="Arial Black"/>
              </a:rPr>
              <a:t>Using</a:t>
            </a:r>
            <a:r>
              <a:rPr dirty="0" sz="5200" spc="-500">
                <a:latin typeface="Arial Black"/>
                <a:cs typeface="Arial Black"/>
              </a:rPr>
              <a:t> </a:t>
            </a:r>
            <a:r>
              <a:rPr dirty="0" sz="5200" spc="-370">
                <a:latin typeface="Arial Black"/>
                <a:cs typeface="Arial Black"/>
              </a:rPr>
              <a:t>List</a:t>
            </a:r>
            <a:r>
              <a:rPr dirty="0" sz="5200" spc="-500">
                <a:latin typeface="Arial Black"/>
                <a:cs typeface="Arial Black"/>
              </a:rPr>
              <a:t> </a:t>
            </a:r>
            <a:r>
              <a:rPr dirty="0" sz="5200" spc="-315">
                <a:latin typeface="Arial Black"/>
                <a:cs typeface="Arial Black"/>
              </a:rPr>
              <a:t>Comprehension</a:t>
            </a:r>
            <a:endParaRPr sz="5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List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5">
                <a:solidFill>
                  <a:srgbClr val="2A2A29"/>
                </a:solidFill>
                <a:latin typeface="Calibri"/>
                <a:cs typeface="Calibri"/>
              </a:rPr>
              <a:t>Comprehension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offers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0">
                <a:solidFill>
                  <a:srgbClr val="2A2A29"/>
                </a:solidFill>
                <a:latin typeface="Calibri"/>
                <a:cs typeface="Calibri"/>
              </a:rPr>
              <a:t>shortest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5">
                <a:solidFill>
                  <a:srgbClr val="2A2A29"/>
                </a:solidFill>
                <a:latin typeface="Calibri"/>
                <a:cs typeface="Calibri"/>
              </a:rPr>
              <a:t>syntax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75">
                <a:solidFill>
                  <a:srgbClr val="2A2A29"/>
                </a:solidFill>
                <a:latin typeface="Calibri"/>
                <a:cs typeface="Calibri"/>
              </a:rPr>
              <a:t>for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looping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through </a:t>
            </a:r>
            <a:r>
              <a:rPr dirty="0" sz="2200" spc="55">
                <a:solidFill>
                  <a:srgbClr val="2A2A29"/>
                </a:solidFill>
                <a:latin typeface="Calibri"/>
                <a:cs typeface="Calibri"/>
              </a:rPr>
              <a:t>lists: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0357" y="3991868"/>
            <a:ext cx="7987665" cy="20897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50" spc="434"/>
              <a:t>T</a:t>
            </a:r>
            <a:r>
              <a:rPr dirty="0" sz="13550" spc="405"/>
              <a:t>h</a:t>
            </a:r>
            <a:r>
              <a:rPr dirty="0" sz="13550" spc="420"/>
              <a:t>a</a:t>
            </a:r>
            <a:r>
              <a:rPr dirty="0" sz="13550" spc="405"/>
              <a:t>n</a:t>
            </a:r>
            <a:r>
              <a:rPr dirty="0" sz="13550" spc="1010"/>
              <a:t>k</a:t>
            </a:r>
            <a:r>
              <a:rPr dirty="0" sz="13550" spc="-1185"/>
              <a:t> </a:t>
            </a:r>
            <a:r>
              <a:rPr dirty="0" sz="13550" spc="420"/>
              <a:t>Y</a:t>
            </a:r>
            <a:r>
              <a:rPr dirty="0" sz="13550" spc="380"/>
              <a:t>o</a:t>
            </a:r>
            <a:r>
              <a:rPr dirty="0" sz="13550" spc="990"/>
              <a:t>u</a:t>
            </a:r>
            <a:endParaRPr sz="13550"/>
          </a:p>
        </p:txBody>
      </p:sp>
      <p:sp>
        <p:nvSpPr>
          <p:cNvPr id="3" name="object 3" descr=""/>
          <p:cNvSpPr/>
          <p:nvPr/>
        </p:nvSpPr>
        <p:spPr>
          <a:xfrm>
            <a:off x="15226109" y="7177251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82315" y="1741"/>
                </a:moveTo>
                <a:lnTo>
                  <a:pt x="587543" y="1741"/>
                </a:lnTo>
                <a:lnTo>
                  <a:pt x="634929" y="0"/>
                </a:lnTo>
                <a:lnTo>
                  <a:pt x="682315" y="1741"/>
                </a:lnTo>
                <a:close/>
              </a:path>
              <a:path w="1270000" h="1270000">
                <a:moveTo>
                  <a:pt x="634940" y="1269860"/>
                </a:moveTo>
                <a:lnTo>
                  <a:pt x="587543" y="1268119"/>
                </a:lnTo>
                <a:lnTo>
                  <a:pt x="541104" y="1262976"/>
                </a:lnTo>
                <a:lnTo>
                  <a:pt x="495732" y="1254555"/>
                </a:lnTo>
                <a:lnTo>
                  <a:pt x="451553" y="1242978"/>
                </a:lnTo>
                <a:lnTo>
                  <a:pt x="408687" y="1228368"/>
                </a:lnTo>
                <a:lnTo>
                  <a:pt x="367258" y="1210849"/>
                </a:lnTo>
                <a:lnTo>
                  <a:pt x="327389" y="1190541"/>
                </a:lnTo>
                <a:lnTo>
                  <a:pt x="289203" y="1167569"/>
                </a:lnTo>
                <a:lnTo>
                  <a:pt x="252821" y="1142056"/>
                </a:lnTo>
                <a:lnTo>
                  <a:pt x="218368" y="1114123"/>
                </a:lnTo>
                <a:lnTo>
                  <a:pt x="185965" y="1083894"/>
                </a:lnTo>
                <a:lnTo>
                  <a:pt x="155736" y="1051491"/>
                </a:lnTo>
                <a:lnTo>
                  <a:pt x="127803" y="1017038"/>
                </a:lnTo>
                <a:lnTo>
                  <a:pt x="102290" y="980656"/>
                </a:lnTo>
                <a:lnTo>
                  <a:pt x="79318" y="942470"/>
                </a:lnTo>
                <a:lnTo>
                  <a:pt x="59011" y="902601"/>
                </a:lnTo>
                <a:lnTo>
                  <a:pt x="41491" y="861172"/>
                </a:lnTo>
                <a:lnTo>
                  <a:pt x="26881" y="818306"/>
                </a:lnTo>
                <a:lnTo>
                  <a:pt x="15304" y="774127"/>
                </a:lnTo>
                <a:lnTo>
                  <a:pt x="6883" y="728755"/>
                </a:lnTo>
                <a:lnTo>
                  <a:pt x="1740" y="682316"/>
                </a:lnTo>
                <a:lnTo>
                  <a:pt x="0" y="634905"/>
                </a:lnTo>
                <a:lnTo>
                  <a:pt x="1740" y="587545"/>
                </a:lnTo>
                <a:lnTo>
                  <a:pt x="6883" y="541105"/>
                </a:lnTo>
                <a:lnTo>
                  <a:pt x="15304" y="495734"/>
                </a:lnTo>
                <a:lnTo>
                  <a:pt x="26881" y="451554"/>
                </a:lnTo>
                <a:lnTo>
                  <a:pt x="41491" y="408688"/>
                </a:lnTo>
                <a:lnTo>
                  <a:pt x="59011" y="367260"/>
                </a:lnTo>
                <a:lnTo>
                  <a:pt x="79318" y="327390"/>
                </a:lnTo>
                <a:lnTo>
                  <a:pt x="102290" y="289204"/>
                </a:lnTo>
                <a:lnTo>
                  <a:pt x="127803" y="252823"/>
                </a:lnTo>
                <a:lnTo>
                  <a:pt x="155736" y="218369"/>
                </a:lnTo>
                <a:lnTo>
                  <a:pt x="185965" y="185966"/>
                </a:lnTo>
                <a:lnTo>
                  <a:pt x="218368" y="155737"/>
                </a:lnTo>
                <a:lnTo>
                  <a:pt x="252821" y="127805"/>
                </a:lnTo>
                <a:lnTo>
                  <a:pt x="289203" y="102291"/>
                </a:lnTo>
                <a:lnTo>
                  <a:pt x="327389" y="79319"/>
                </a:lnTo>
                <a:lnTo>
                  <a:pt x="367258" y="59012"/>
                </a:lnTo>
                <a:lnTo>
                  <a:pt x="408687" y="41492"/>
                </a:lnTo>
                <a:lnTo>
                  <a:pt x="451553" y="26882"/>
                </a:lnTo>
                <a:lnTo>
                  <a:pt x="495732" y="15305"/>
                </a:lnTo>
                <a:lnTo>
                  <a:pt x="541104" y="6884"/>
                </a:lnTo>
                <a:lnTo>
                  <a:pt x="587543" y="1741"/>
                </a:lnTo>
                <a:lnTo>
                  <a:pt x="682315" y="1741"/>
                </a:lnTo>
                <a:lnTo>
                  <a:pt x="728754" y="6884"/>
                </a:lnTo>
                <a:lnTo>
                  <a:pt x="774126" y="15305"/>
                </a:lnTo>
                <a:lnTo>
                  <a:pt x="818305" y="26882"/>
                </a:lnTo>
                <a:lnTo>
                  <a:pt x="861171" y="41492"/>
                </a:lnTo>
                <a:lnTo>
                  <a:pt x="902600" y="59012"/>
                </a:lnTo>
                <a:lnTo>
                  <a:pt x="942469" y="79319"/>
                </a:lnTo>
                <a:lnTo>
                  <a:pt x="980656" y="102291"/>
                </a:lnTo>
                <a:lnTo>
                  <a:pt x="1017037" y="127805"/>
                </a:lnTo>
                <a:lnTo>
                  <a:pt x="1051490" y="155737"/>
                </a:lnTo>
                <a:lnTo>
                  <a:pt x="1083893" y="185966"/>
                </a:lnTo>
                <a:lnTo>
                  <a:pt x="1114122" y="218369"/>
                </a:lnTo>
                <a:lnTo>
                  <a:pt x="1142055" y="252823"/>
                </a:lnTo>
                <a:lnTo>
                  <a:pt x="1167569" y="289204"/>
                </a:lnTo>
                <a:lnTo>
                  <a:pt x="1190540" y="327390"/>
                </a:lnTo>
                <a:lnTo>
                  <a:pt x="1210848" y="367260"/>
                </a:lnTo>
                <a:lnTo>
                  <a:pt x="1228368" y="408688"/>
                </a:lnTo>
                <a:lnTo>
                  <a:pt x="1242977" y="451554"/>
                </a:lnTo>
                <a:lnTo>
                  <a:pt x="1254554" y="495734"/>
                </a:lnTo>
                <a:lnTo>
                  <a:pt x="1262975" y="541105"/>
                </a:lnTo>
                <a:lnTo>
                  <a:pt x="1268118" y="587545"/>
                </a:lnTo>
                <a:lnTo>
                  <a:pt x="1269858" y="634930"/>
                </a:lnTo>
                <a:lnTo>
                  <a:pt x="1268118" y="682316"/>
                </a:lnTo>
                <a:lnTo>
                  <a:pt x="1262975" y="728755"/>
                </a:lnTo>
                <a:lnTo>
                  <a:pt x="1254554" y="774127"/>
                </a:lnTo>
                <a:lnTo>
                  <a:pt x="1242977" y="818306"/>
                </a:lnTo>
                <a:lnTo>
                  <a:pt x="1228368" y="861172"/>
                </a:lnTo>
                <a:lnTo>
                  <a:pt x="1210848" y="902601"/>
                </a:lnTo>
                <a:lnTo>
                  <a:pt x="1190540" y="942470"/>
                </a:lnTo>
                <a:lnTo>
                  <a:pt x="1167569" y="980656"/>
                </a:lnTo>
                <a:lnTo>
                  <a:pt x="1142055" y="1017038"/>
                </a:lnTo>
                <a:lnTo>
                  <a:pt x="1114122" y="1051491"/>
                </a:lnTo>
                <a:lnTo>
                  <a:pt x="1083893" y="1083894"/>
                </a:lnTo>
                <a:lnTo>
                  <a:pt x="1051490" y="1114123"/>
                </a:lnTo>
                <a:lnTo>
                  <a:pt x="1017037" y="1142056"/>
                </a:lnTo>
                <a:lnTo>
                  <a:pt x="980656" y="1167569"/>
                </a:lnTo>
                <a:lnTo>
                  <a:pt x="942469" y="1190541"/>
                </a:lnTo>
                <a:lnTo>
                  <a:pt x="902600" y="1210849"/>
                </a:lnTo>
                <a:lnTo>
                  <a:pt x="861171" y="1228368"/>
                </a:lnTo>
                <a:lnTo>
                  <a:pt x="818305" y="1242978"/>
                </a:lnTo>
                <a:lnTo>
                  <a:pt x="774126" y="1254555"/>
                </a:lnTo>
                <a:lnTo>
                  <a:pt x="728754" y="1262976"/>
                </a:lnTo>
                <a:lnTo>
                  <a:pt x="682315" y="1268119"/>
                </a:lnTo>
                <a:lnTo>
                  <a:pt x="634940" y="1269860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290952" y="2162029"/>
            <a:ext cx="454659" cy="454659"/>
          </a:xfrm>
          <a:custGeom>
            <a:avLst/>
            <a:gdLst/>
            <a:ahLst/>
            <a:cxnLst/>
            <a:rect l="l" t="t" r="r" b="b"/>
            <a:pathLst>
              <a:path w="454660" h="454660">
                <a:moveTo>
                  <a:pt x="227190" y="454381"/>
                </a:moveTo>
                <a:lnTo>
                  <a:pt x="181404" y="449765"/>
                </a:lnTo>
                <a:lnTo>
                  <a:pt x="138757" y="436527"/>
                </a:lnTo>
                <a:lnTo>
                  <a:pt x="100166" y="415580"/>
                </a:lnTo>
                <a:lnTo>
                  <a:pt x="66542" y="387838"/>
                </a:lnTo>
                <a:lnTo>
                  <a:pt x="38800" y="354215"/>
                </a:lnTo>
                <a:lnTo>
                  <a:pt x="17853" y="315623"/>
                </a:lnTo>
                <a:lnTo>
                  <a:pt x="4615" y="272977"/>
                </a:lnTo>
                <a:lnTo>
                  <a:pt x="0" y="227191"/>
                </a:lnTo>
                <a:lnTo>
                  <a:pt x="4615" y="181403"/>
                </a:lnTo>
                <a:lnTo>
                  <a:pt x="17853" y="138757"/>
                </a:lnTo>
                <a:lnTo>
                  <a:pt x="38800" y="100166"/>
                </a:lnTo>
                <a:lnTo>
                  <a:pt x="66542" y="66542"/>
                </a:lnTo>
                <a:lnTo>
                  <a:pt x="100166" y="38800"/>
                </a:lnTo>
                <a:lnTo>
                  <a:pt x="138757" y="17853"/>
                </a:lnTo>
                <a:lnTo>
                  <a:pt x="181404" y="4615"/>
                </a:lnTo>
                <a:lnTo>
                  <a:pt x="227189" y="0"/>
                </a:lnTo>
                <a:lnTo>
                  <a:pt x="272977" y="4615"/>
                </a:lnTo>
                <a:lnTo>
                  <a:pt x="315623" y="17853"/>
                </a:lnTo>
                <a:lnTo>
                  <a:pt x="354215" y="38800"/>
                </a:lnTo>
                <a:lnTo>
                  <a:pt x="387839" y="66542"/>
                </a:lnTo>
                <a:lnTo>
                  <a:pt x="415581" y="100166"/>
                </a:lnTo>
                <a:lnTo>
                  <a:pt x="436527" y="138757"/>
                </a:lnTo>
                <a:lnTo>
                  <a:pt x="449766" y="181403"/>
                </a:lnTo>
                <a:lnTo>
                  <a:pt x="454381" y="227191"/>
                </a:lnTo>
                <a:lnTo>
                  <a:pt x="449766" y="272977"/>
                </a:lnTo>
                <a:lnTo>
                  <a:pt x="436527" y="315623"/>
                </a:lnTo>
                <a:lnTo>
                  <a:pt x="415581" y="354215"/>
                </a:lnTo>
                <a:lnTo>
                  <a:pt x="387839" y="387838"/>
                </a:lnTo>
                <a:lnTo>
                  <a:pt x="354215" y="415580"/>
                </a:lnTo>
                <a:lnTo>
                  <a:pt x="315623" y="436527"/>
                </a:lnTo>
                <a:lnTo>
                  <a:pt x="272977" y="449765"/>
                </a:lnTo>
                <a:lnTo>
                  <a:pt x="227190" y="454381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1748" y="2709506"/>
            <a:ext cx="15804515" cy="407670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ctr" marL="349885">
              <a:lnSpc>
                <a:spcPct val="100000"/>
              </a:lnSpc>
              <a:spcBef>
                <a:spcPts val="110"/>
              </a:spcBef>
            </a:pPr>
            <a:r>
              <a:rPr dirty="0" sz="16800" spc="1120">
                <a:solidFill>
                  <a:srgbClr val="F5E6CA"/>
                </a:solidFill>
                <a:latin typeface="Tahoma"/>
                <a:cs typeface="Tahoma"/>
              </a:rPr>
              <a:t>PYHTON</a:t>
            </a:r>
            <a:endParaRPr sz="16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9700" spc="114">
                <a:solidFill>
                  <a:srgbClr val="F5E6CA"/>
                </a:solidFill>
                <a:latin typeface="Tahoma"/>
                <a:cs typeface="Tahoma"/>
              </a:rPr>
              <a:t>LIST</a:t>
            </a:r>
            <a:r>
              <a:rPr dirty="0" sz="9700" spc="-500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9700" spc="750">
                <a:solidFill>
                  <a:srgbClr val="F5E6CA"/>
                </a:solidFill>
                <a:latin typeface="Tahoma"/>
                <a:cs typeface="Tahoma"/>
              </a:rPr>
              <a:t>COMPREHENSION</a:t>
            </a:r>
            <a:endParaRPr sz="97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3"/>
            <a:ext cx="1012825" cy="2218690"/>
          </a:xfrm>
          <a:custGeom>
            <a:avLst/>
            <a:gdLst/>
            <a:ahLst/>
            <a:cxnLst/>
            <a:rect l="l" t="t" r="r" b="b"/>
            <a:pathLst>
              <a:path w="1012825" h="2218690">
                <a:moveTo>
                  <a:pt x="1012626" y="2218134"/>
                </a:moveTo>
                <a:lnTo>
                  <a:pt x="0" y="2218134"/>
                </a:lnTo>
                <a:lnTo>
                  <a:pt x="0" y="0"/>
                </a:lnTo>
                <a:lnTo>
                  <a:pt x="1012626" y="0"/>
                </a:lnTo>
                <a:lnTo>
                  <a:pt x="1012626" y="2218134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295754" y="8051324"/>
            <a:ext cx="2992755" cy="2218690"/>
          </a:xfrm>
          <a:custGeom>
            <a:avLst/>
            <a:gdLst/>
            <a:ahLst/>
            <a:cxnLst/>
            <a:rect l="l" t="t" r="r" b="b"/>
            <a:pathLst>
              <a:path w="2992755" h="2218690">
                <a:moveTo>
                  <a:pt x="0" y="0"/>
                </a:moveTo>
                <a:lnTo>
                  <a:pt x="2992246" y="0"/>
                </a:lnTo>
                <a:lnTo>
                  <a:pt x="2992246" y="2218134"/>
                </a:lnTo>
                <a:lnTo>
                  <a:pt x="0" y="2218134"/>
                </a:lnTo>
                <a:lnTo>
                  <a:pt x="0" y="0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78084" y="1047750"/>
            <a:ext cx="11535410" cy="0"/>
          </a:xfrm>
          <a:custGeom>
            <a:avLst/>
            <a:gdLst/>
            <a:ahLst/>
            <a:cxnLst/>
            <a:rect l="l" t="t" r="r" b="b"/>
            <a:pathLst>
              <a:path w="11535410" h="0">
                <a:moveTo>
                  <a:pt x="0" y="0"/>
                </a:moveTo>
                <a:lnTo>
                  <a:pt x="11534806" y="0"/>
                </a:lnTo>
              </a:path>
            </a:pathLst>
          </a:custGeom>
          <a:ln w="38099">
            <a:solidFill>
              <a:srgbClr val="F5E6C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3681" y="6254355"/>
            <a:ext cx="10639424" cy="34194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2996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505">
                <a:solidFill>
                  <a:srgbClr val="F5E6CA"/>
                </a:solidFill>
                <a:latin typeface="Arial"/>
                <a:cs typeface="Arial"/>
              </a:rPr>
              <a:t>PYTHON</a:t>
            </a:r>
            <a:r>
              <a:rPr dirty="0" sz="6400" spc="-240">
                <a:solidFill>
                  <a:srgbClr val="F5E6CA"/>
                </a:solidFill>
                <a:latin typeface="Arial"/>
                <a:cs typeface="Arial"/>
              </a:rPr>
              <a:t> </a:t>
            </a:r>
            <a:r>
              <a:rPr dirty="0" sz="6400" spc="425">
                <a:solidFill>
                  <a:srgbClr val="F5E6CA"/>
                </a:solidFill>
                <a:latin typeface="Arial"/>
                <a:cs typeface="Arial"/>
              </a:rPr>
              <a:t>-</a:t>
            </a:r>
            <a:r>
              <a:rPr dirty="0" sz="6400" spc="-240">
                <a:solidFill>
                  <a:srgbClr val="F5E6CA"/>
                </a:solidFill>
                <a:latin typeface="Arial"/>
                <a:cs typeface="Arial"/>
              </a:rPr>
              <a:t> </a:t>
            </a:r>
            <a:r>
              <a:rPr dirty="0" sz="6400" spc="295">
                <a:solidFill>
                  <a:srgbClr val="F5E6CA"/>
                </a:solidFill>
                <a:latin typeface="Arial"/>
                <a:cs typeface="Arial"/>
              </a:rPr>
              <a:t>LIST</a:t>
            </a:r>
            <a:r>
              <a:rPr dirty="0" sz="6400" spc="-240">
                <a:solidFill>
                  <a:srgbClr val="F5E6CA"/>
                </a:solidFill>
                <a:latin typeface="Arial"/>
                <a:cs typeface="Arial"/>
              </a:rPr>
              <a:t> </a:t>
            </a:r>
            <a:r>
              <a:rPr dirty="0" sz="6400" spc="575">
                <a:solidFill>
                  <a:srgbClr val="F5E6CA"/>
                </a:solidFill>
                <a:latin typeface="Arial"/>
                <a:cs typeface="Arial"/>
              </a:rPr>
              <a:t>COMPREHENSION</a:t>
            </a:r>
            <a:endParaRPr sz="6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16000" y="3432196"/>
            <a:ext cx="14513560" cy="24447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50" b="1">
                <a:solidFill>
                  <a:srgbClr val="F5E6CA"/>
                </a:solidFill>
                <a:latin typeface="Tahoma"/>
                <a:cs typeface="Tahoma"/>
              </a:rPr>
              <a:t>LIST</a:t>
            </a:r>
            <a:r>
              <a:rPr dirty="0" sz="4550" spc="-195" b="1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4550" spc="300" b="1">
                <a:solidFill>
                  <a:srgbClr val="F5E6CA"/>
                </a:solidFill>
                <a:latin typeface="Tahoma"/>
                <a:cs typeface="Tahoma"/>
              </a:rPr>
              <a:t>COMPREHENSION</a:t>
            </a:r>
            <a:endParaRPr sz="4550">
              <a:latin typeface="Tahoma"/>
              <a:cs typeface="Tahoma"/>
            </a:endParaRPr>
          </a:p>
          <a:p>
            <a:pPr marL="49530" marR="5080">
              <a:lnSpc>
                <a:spcPct val="116500"/>
              </a:lnSpc>
              <a:spcBef>
                <a:spcPts val="1250"/>
              </a:spcBef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List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comprehension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offers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shorter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syntax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when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you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want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create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new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list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based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values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an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existing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list. Example:</a:t>
            </a:r>
            <a:endParaRPr sz="2200">
              <a:latin typeface="Roboto"/>
              <a:cs typeface="Roboto"/>
            </a:endParaRPr>
          </a:p>
          <a:p>
            <a:pPr marL="49530" marR="2155825">
              <a:lnSpc>
                <a:spcPct val="116500"/>
              </a:lnSpc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Based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list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fruits,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you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want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new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list,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containing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only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fruits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letter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"a"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name.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Without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list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comprehension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you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will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have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write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3131"/>
                </a:solidFill>
                <a:latin typeface="Roboto"/>
                <a:cs typeface="Roboto"/>
              </a:rPr>
              <a:t>for</a:t>
            </a:r>
            <a:r>
              <a:rPr dirty="0" sz="2200" spc="-15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statement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conditional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test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inside: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6744950" y="4197330"/>
            <a:ext cx="1543050" cy="3086100"/>
          </a:xfrm>
          <a:custGeom>
            <a:avLst/>
            <a:gdLst/>
            <a:ahLst/>
            <a:cxnLst/>
            <a:rect l="l" t="t" r="r" b="b"/>
            <a:pathLst>
              <a:path w="1543050" h="3086100">
                <a:moveTo>
                  <a:pt x="0" y="0"/>
                </a:moveTo>
                <a:lnTo>
                  <a:pt x="1543050" y="0"/>
                </a:lnTo>
                <a:lnTo>
                  <a:pt x="1543050" y="3086099"/>
                </a:lnTo>
                <a:lnTo>
                  <a:pt x="0" y="3086099"/>
                </a:lnTo>
                <a:lnTo>
                  <a:pt x="0" y="0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0"/>
            <a:ext cx="749935" cy="3086100"/>
          </a:xfrm>
          <a:custGeom>
            <a:avLst/>
            <a:gdLst/>
            <a:ahLst/>
            <a:cxnLst/>
            <a:rect l="l" t="t" r="r" b="b"/>
            <a:pathLst>
              <a:path w="749935" h="3086100">
                <a:moveTo>
                  <a:pt x="0" y="0"/>
                </a:moveTo>
                <a:lnTo>
                  <a:pt x="749588" y="0"/>
                </a:lnTo>
                <a:lnTo>
                  <a:pt x="749588" y="3086099"/>
                </a:lnTo>
                <a:lnTo>
                  <a:pt x="0" y="3086099"/>
                </a:lnTo>
                <a:lnTo>
                  <a:pt x="0" y="0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5541" y="4364378"/>
            <a:ext cx="10639423" cy="24574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1212" y="8271204"/>
            <a:ext cx="10001249" cy="8381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70246" rIns="0" bIns="0" rtlCol="0" vert="horz">
            <a:spAutoFit/>
          </a:bodyPr>
          <a:lstStyle/>
          <a:p>
            <a:pPr marL="651510">
              <a:lnSpc>
                <a:spcPct val="100000"/>
              </a:lnSpc>
              <a:spcBef>
                <a:spcPts val="125"/>
              </a:spcBef>
            </a:pPr>
            <a:r>
              <a:rPr dirty="0" sz="5950" spc="484">
                <a:solidFill>
                  <a:srgbClr val="333F56"/>
                </a:solidFill>
                <a:latin typeface="Arial"/>
                <a:cs typeface="Arial"/>
              </a:rPr>
              <a:t>PYTHON</a:t>
            </a:r>
            <a:r>
              <a:rPr dirty="0" sz="5950" spc="-210">
                <a:solidFill>
                  <a:srgbClr val="333F56"/>
                </a:solidFill>
                <a:latin typeface="Arial"/>
                <a:cs typeface="Arial"/>
              </a:rPr>
              <a:t> </a:t>
            </a:r>
            <a:r>
              <a:rPr dirty="0" sz="5950" spc="415">
                <a:solidFill>
                  <a:srgbClr val="333F56"/>
                </a:solidFill>
                <a:latin typeface="Arial"/>
                <a:cs typeface="Arial"/>
              </a:rPr>
              <a:t>-</a:t>
            </a:r>
            <a:r>
              <a:rPr dirty="0" sz="5950" spc="-204">
                <a:solidFill>
                  <a:srgbClr val="333F56"/>
                </a:solidFill>
                <a:latin typeface="Arial"/>
                <a:cs typeface="Arial"/>
              </a:rPr>
              <a:t> </a:t>
            </a:r>
            <a:r>
              <a:rPr dirty="0" sz="5950" spc="300">
                <a:solidFill>
                  <a:srgbClr val="333F56"/>
                </a:solidFill>
                <a:latin typeface="Arial"/>
                <a:cs typeface="Arial"/>
              </a:rPr>
              <a:t>LIST</a:t>
            </a:r>
            <a:r>
              <a:rPr dirty="0" sz="5950" spc="-210">
                <a:solidFill>
                  <a:srgbClr val="333F56"/>
                </a:solidFill>
                <a:latin typeface="Arial"/>
                <a:cs typeface="Arial"/>
              </a:rPr>
              <a:t> </a:t>
            </a:r>
            <a:r>
              <a:rPr dirty="0" sz="5950" spc="560">
                <a:solidFill>
                  <a:srgbClr val="333F56"/>
                </a:solidFill>
                <a:latin typeface="Arial"/>
                <a:cs typeface="Arial"/>
              </a:rPr>
              <a:t>COMPREHENSION</a:t>
            </a:r>
            <a:endParaRPr sz="59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82325" y="3625029"/>
            <a:ext cx="864806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With</a:t>
            </a:r>
            <a:r>
              <a:rPr dirty="0" sz="2200" spc="-3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list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comprehension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you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can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do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all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that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with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only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one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line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of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code: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75127" y="9298792"/>
            <a:ext cx="743013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2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return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value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is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new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list,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leaving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old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list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unchanged.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82325" y="7149321"/>
            <a:ext cx="4034790" cy="724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50" spc="160" b="1">
                <a:solidFill>
                  <a:srgbClr val="333F56"/>
                </a:solidFill>
                <a:latin typeface="Tahoma"/>
                <a:cs typeface="Tahoma"/>
              </a:rPr>
              <a:t>THE</a:t>
            </a:r>
            <a:r>
              <a:rPr dirty="0" sz="4550" spc="-225" b="1">
                <a:solidFill>
                  <a:srgbClr val="333F56"/>
                </a:solidFill>
                <a:latin typeface="Tahoma"/>
                <a:cs typeface="Tahoma"/>
              </a:rPr>
              <a:t> </a:t>
            </a:r>
            <a:r>
              <a:rPr dirty="0" sz="4550" spc="375" b="1">
                <a:solidFill>
                  <a:srgbClr val="333F56"/>
                </a:solidFill>
                <a:latin typeface="Tahoma"/>
                <a:cs typeface="Tahoma"/>
              </a:rPr>
              <a:t>SYNTAX</a:t>
            </a:r>
            <a:endParaRPr sz="4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78084" y="1047751"/>
            <a:ext cx="11535410" cy="0"/>
          </a:xfrm>
          <a:custGeom>
            <a:avLst/>
            <a:gdLst/>
            <a:ahLst/>
            <a:cxnLst/>
            <a:rect l="l" t="t" r="r" b="b"/>
            <a:pathLst>
              <a:path w="11535410" h="0">
                <a:moveTo>
                  <a:pt x="0" y="0"/>
                </a:moveTo>
                <a:lnTo>
                  <a:pt x="11534806" y="0"/>
                </a:lnTo>
              </a:path>
            </a:pathLst>
          </a:custGeom>
          <a:ln w="38099">
            <a:solidFill>
              <a:srgbClr val="F5E6C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3681" y="4798946"/>
            <a:ext cx="10639424" cy="19430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3681" y="7876589"/>
            <a:ext cx="10620374" cy="18668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2996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505">
                <a:solidFill>
                  <a:srgbClr val="F5E6CA"/>
                </a:solidFill>
                <a:latin typeface="Arial"/>
                <a:cs typeface="Arial"/>
              </a:rPr>
              <a:t>PYTHON</a:t>
            </a:r>
            <a:r>
              <a:rPr dirty="0" sz="6400" spc="-240">
                <a:solidFill>
                  <a:srgbClr val="F5E6CA"/>
                </a:solidFill>
                <a:latin typeface="Arial"/>
                <a:cs typeface="Arial"/>
              </a:rPr>
              <a:t> </a:t>
            </a:r>
            <a:r>
              <a:rPr dirty="0" sz="6400" spc="425">
                <a:solidFill>
                  <a:srgbClr val="F5E6CA"/>
                </a:solidFill>
                <a:latin typeface="Arial"/>
                <a:cs typeface="Arial"/>
              </a:rPr>
              <a:t>-</a:t>
            </a:r>
            <a:r>
              <a:rPr dirty="0" sz="6400" spc="-240">
                <a:solidFill>
                  <a:srgbClr val="F5E6CA"/>
                </a:solidFill>
                <a:latin typeface="Arial"/>
                <a:cs typeface="Arial"/>
              </a:rPr>
              <a:t> </a:t>
            </a:r>
            <a:r>
              <a:rPr dirty="0" sz="6400" spc="295">
                <a:solidFill>
                  <a:srgbClr val="F5E6CA"/>
                </a:solidFill>
                <a:latin typeface="Arial"/>
                <a:cs typeface="Arial"/>
              </a:rPr>
              <a:t>LIST</a:t>
            </a:r>
            <a:r>
              <a:rPr dirty="0" sz="6400" spc="-240">
                <a:solidFill>
                  <a:srgbClr val="F5E6CA"/>
                </a:solidFill>
                <a:latin typeface="Arial"/>
                <a:cs typeface="Arial"/>
              </a:rPr>
              <a:t> </a:t>
            </a:r>
            <a:r>
              <a:rPr dirty="0" sz="6400" spc="575">
                <a:solidFill>
                  <a:srgbClr val="F5E6CA"/>
                </a:solidFill>
                <a:latin typeface="Arial"/>
                <a:cs typeface="Arial"/>
              </a:rPr>
              <a:t>COMPREHENSION</a:t>
            </a:r>
            <a:endParaRPr sz="6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16000" y="6817146"/>
            <a:ext cx="16125825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  <a:tabLst>
                <a:tab pos="3510279" algn="l"/>
              </a:tabLst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condition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5270FF"/>
                </a:solidFill>
                <a:latin typeface="Roboto"/>
                <a:cs typeface="Roboto"/>
              </a:rPr>
              <a:t>if</a:t>
            </a:r>
            <a:r>
              <a:rPr dirty="0" sz="2200" spc="-15">
                <a:solidFill>
                  <a:srgbClr val="5270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x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!=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3131"/>
                </a:solidFill>
                <a:latin typeface="Roboto"/>
                <a:cs typeface="Roboto"/>
              </a:rPr>
              <a:t>"apple"</a:t>
            </a:r>
            <a:r>
              <a:rPr dirty="0" sz="2200">
                <a:solidFill>
                  <a:srgbClr val="FF3131"/>
                </a:solidFill>
                <a:latin typeface="Roboto"/>
                <a:cs typeface="Roboto"/>
              </a:rPr>
              <a:t>	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will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return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3131"/>
                </a:solidFill>
                <a:latin typeface="Roboto"/>
                <a:cs typeface="Roboto"/>
              </a:rPr>
              <a:t>True</a:t>
            </a:r>
            <a:r>
              <a:rPr dirty="0" sz="2200" spc="-20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all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elements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other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than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"apple",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making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new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list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contain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all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fruits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except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"apple".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condition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optional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can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be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omitted: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16000" y="3336948"/>
            <a:ext cx="9340215" cy="1273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50" spc="-10" b="1">
                <a:solidFill>
                  <a:srgbClr val="F5E6CA"/>
                </a:solidFill>
                <a:latin typeface="Tahoma"/>
                <a:cs typeface="Tahoma"/>
              </a:rPr>
              <a:t>CONDITION</a:t>
            </a:r>
            <a:endParaRPr sz="4550">
              <a:latin typeface="Tahoma"/>
              <a:cs typeface="Tahoma"/>
            </a:endParaRPr>
          </a:p>
          <a:p>
            <a:pPr marL="49530">
              <a:lnSpc>
                <a:spcPct val="100000"/>
              </a:lnSpc>
              <a:spcBef>
                <a:spcPts val="1685"/>
              </a:spcBef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dirty="0" sz="2200" b="0" i="1">
                <a:solidFill>
                  <a:srgbClr val="FFFFFF"/>
                </a:solidFill>
                <a:latin typeface="Roboto"/>
                <a:cs typeface="Roboto"/>
              </a:rPr>
              <a:t>condition</a:t>
            </a:r>
            <a:r>
              <a:rPr dirty="0" sz="2200" spc="35" b="0" i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dirty="0" sz="22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like</a:t>
            </a:r>
            <a:r>
              <a:rPr dirty="0" sz="2200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22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filter</a:t>
            </a:r>
            <a:r>
              <a:rPr dirty="0" sz="2200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that</a:t>
            </a:r>
            <a:r>
              <a:rPr dirty="0" sz="22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only</a:t>
            </a:r>
            <a:r>
              <a:rPr dirty="0" sz="2200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accepts</a:t>
            </a:r>
            <a:r>
              <a:rPr dirty="0" sz="22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items</a:t>
            </a:r>
            <a:r>
              <a:rPr dirty="0" sz="22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that</a:t>
            </a:r>
            <a:r>
              <a:rPr dirty="0" sz="2200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valuate</a:t>
            </a:r>
            <a:r>
              <a:rPr dirty="0" sz="2200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dirty="0" sz="22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3131"/>
                </a:solidFill>
                <a:latin typeface="Roboto"/>
                <a:cs typeface="Roboto"/>
              </a:rPr>
              <a:t>True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.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6744950" y="4197331"/>
            <a:ext cx="1543050" cy="3086100"/>
          </a:xfrm>
          <a:custGeom>
            <a:avLst/>
            <a:gdLst/>
            <a:ahLst/>
            <a:cxnLst/>
            <a:rect l="l" t="t" r="r" b="b"/>
            <a:pathLst>
              <a:path w="1543050" h="3086100">
                <a:moveTo>
                  <a:pt x="0" y="0"/>
                </a:moveTo>
                <a:lnTo>
                  <a:pt x="1543050" y="0"/>
                </a:lnTo>
                <a:lnTo>
                  <a:pt x="1543050" y="3086099"/>
                </a:lnTo>
                <a:lnTo>
                  <a:pt x="0" y="3086099"/>
                </a:lnTo>
                <a:lnTo>
                  <a:pt x="0" y="0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0"/>
            <a:ext cx="749935" cy="3086100"/>
          </a:xfrm>
          <a:custGeom>
            <a:avLst/>
            <a:gdLst/>
            <a:ahLst/>
            <a:cxnLst/>
            <a:rect l="l" t="t" r="r" b="b"/>
            <a:pathLst>
              <a:path w="749935" h="3086100">
                <a:moveTo>
                  <a:pt x="0" y="0"/>
                </a:moveTo>
                <a:lnTo>
                  <a:pt x="749588" y="0"/>
                </a:lnTo>
                <a:lnTo>
                  <a:pt x="749588" y="3086099"/>
                </a:lnTo>
                <a:lnTo>
                  <a:pt x="0" y="3086099"/>
                </a:lnTo>
                <a:lnTo>
                  <a:pt x="0" y="0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9965" y="5143500"/>
            <a:ext cx="10648949" cy="18859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9965" y="7804603"/>
            <a:ext cx="10639423" cy="18764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70244" rIns="0" bIns="0" rtlCol="0" vert="horz">
            <a:spAutoFit/>
          </a:bodyPr>
          <a:lstStyle/>
          <a:p>
            <a:pPr marL="651510">
              <a:lnSpc>
                <a:spcPct val="100000"/>
              </a:lnSpc>
              <a:spcBef>
                <a:spcPts val="125"/>
              </a:spcBef>
            </a:pPr>
            <a:r>
              <a:rPr dirty="0" sz="5950" spc="484">
                <a:solidFill>
                  <a:srgbClr val="333F56"/>
                </a:solidFill>
                <a:latin typeface="Arial"/>
                <a:cs typeface="Arial"/>
              </a:rPr>
              <a:t>PYTHON</a:t>
            </a:r>
            <a:r>
              <a:rPr dirty="0" sz="5950" spc="-210">
                <a:solidFill>
                  <a:srgbClr val="333F56"/>
                </a:solidFill>
                <a:latin typeface="Arial"/>
                <a:cs typeface="Arial"/>
              </a:rPr>
              <a:t> </a:t>
            </a:r>
            <a:r>
              <a:rPr dirty="0" sz="5950" spc="415">
                <a:solidFill>
                  <a:srgbClr val="333F56"/>
                </a:solidFill>
                <a:latin typeface="Arial"/>
                <a:cs typeface="Arial"/>
              </a:rPr>
              <a:t>-</a:t>
            </a:r>
            <a:r>
              <a:rPr dirty="0" sz="5950" spc="-204">
                <a:solidFill>
                  <a:srgbClr val="333F56"/>
                </a:solidFill>
                <a:latin typeface="Arial"/>
                <a:cs typeface="Arial"/>
              </a:rPr>
              <a:t> </a:t>
            </a:r>
            <a:r>
              <a:rPr dirty="0" sz="5950" spc="300">
                <a:solidFill>
                  <a:srgbClr val="333F56"/>
                </a:solidFill>
                <a:latin typeface="Arial"/>
                <a:cs typeface="Arial"/>
              </a:rPr>
              <a:t>LIST</a:t>
            </a:r>
            <a:r>
              <a:rPr dirty="0" sz="5950" spc="-210">
                <a:solidFill>
                  <a:srgbClr val="333F56"/>
                </a:solidFill>
                <a:latin typeface="Arial"/>
                <a:cs typeface="Arial"/>
              </a:rPr>
              <a:t> </a:t>
            </a:r>
            <a:r>
              <a:rPr dirty="0" sz="5950" spc="560">
                <a:solidFill>
                  <a:srgbClr val="333F56"/>
                </a:solidFill>
                <a:latin typeface="Arial"/>
                <a:cs typeface="Arial"/>
              </a:rPr>
              <a:t>COMPREHENSION</a:t>
            </a:r>
            <a:endParaRPr sz="59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33715" y="7178544"/>
            <a:ext cx="44945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Same</a:t>
            </a:r>
            <a:r>
              <a:rPr dirty="0" sz="2200" spc="-3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example,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but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with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condition: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33715" y="3613777"/>
            <a:ext cx="7694295" cy="13227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35"/>
              </a:spcBef>
            </a:pPr>
            <a:r>
              <a:rPr dirty="0" sz="4550" spc="150" b="1">
                <a:solidFill>
                  <a:srgbClr val="333F56"/>
                </a:solidFill>
                <a:latin typeface="Tahoma"/>
                <a:cs typeface="Tahoma"/>
              </a:rPr>
              <a:t>ITERABLE</a:t>
            </a:r>
            <a:endParaRPr sz="4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 b="0" i="1">
                <a:solidFill>
                  <a:srgbClr val="333F56"/>
                </a:solidFill>
                <a:latin typeface="Roboto"/>
                <a:cs typeface="Roboto"/>
              </a:rPr>
              <a:t>iterable</a:t>
            </a:r>
            <a:r>
              <a:rPr dirty="0" sz="2200" spc="35" b="0" i="1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can</a:t>
            </a:r>
            <a:r>
              <a:rPr dirty="0" sz="2200" spc="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be</a:t>
            </a:r>
            <a:r>
              <a:rPr dirty="0" sz="2200" spc="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any</a:t>
            </a:r>
            <a:r>
              <a:rPr dirty="0" sz="2200" spc="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iterable</a:t>
            </a:r>
            <a:r>
              <a:rPr dirty="0" sz="2200" spc="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object,</a:t>
            </a:r>
            <a:r>
              <a:rPr dirty="0" sz="2200" spc="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like</a:t>
            </a:r>
            <a:r>
              <a:rPr dirty="0" sz="2200" spc="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</a:t>
            </a:r>
            <a:r>
              <a:rPr dirty="0" sz="2200" spc="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list,</a:t>
            </a:r>
            <a:r>
              <a:rPr dirty="0" sz="2200" spc="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tuple,</a:t>
            </a:r>
            <a:r>
              <a:rPr dirty="0" sz="2200" spc="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set</a:t>
            </a:r>
            <a:r>
              <a:rPr dirty="0" sz="2200" spc="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etc.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6744950" y="4197334"/>
            <a:ext cx="1543050" cy="3086100"/>
          </a:xfrm>
          <a:custGeom>
            <a:avLst/>
            <a:gdLst/>
            <a:ahLst/>
            <a:cxnLst/>
            <a:rect l="l" t="t" r="r" b="b"/>
            <a:pathLst>
              <a:path w="1543050" h="3086100">
                <a:moveTo>
                  <a:pt x="0" y="3086099"/>
                </a:moveTo>
                <a:lnTo>
                  <a:pt x="0" y="0"/>
                </a:lnTo>
                <a:lnTo>
                  <a:pt x="1543050" y="0"/>
                </a:lnTo>
                <a:lnTo>
                  <a:pt x="1543050" y="3086099"/>
                </a:lnTo>
                <a:lnTo>
                  <a:pt x="0" y="3086099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6816" y="5193244"/>
            <a:ext cx="10753724" cy="20859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9376" rIns="0" bIns="0" rtlCol="0" vert="horz">
            <a:spAutoFit/>
          </a:bodyPr>
          <a:lstStyle/>
          <a:p>
            <a:pPr marL="3723004">
              <a:lnSpc>
                <a:spcPct val="100000"/>
              </a:lnSpc>
              <a:spcBef>
                <a:spcPts val="100"/>
              </a:spcBef>
            </a:pPr>
            <a:r>
              <a:rPr dirty="0" sz="7600" spc="505">
                <a:solidFill>
                  <a:srgbClr val="333F56"/>
                </a:solidFill>
                <a:latin typeface="Tahoma"/>
                <a:cs typeface="Tahoma"/>
              </a:rPr>
              <a:t>PYTHON</a:t>
            </a:r>
            <a:r>
              <a:rPr dirty="0" sz="7600" spc="-385">
                <a:solidFill>
                  <a:srgbClr val="333F56"/>
                </a:solidFill>
                <a:latin typeface="Tahoma"/>
                <a:cs typeface="Tahoma"/>
              </a:rPr>
              <a:t> </a:t>
            </a:r>
            <a:r>
              <a:rPr dirty="0" sz="7600" spc="310">
                <a:solidFill>
                  <a:srgbClr val="333F56"/>
                </a:solidFill>
                <a:latin typeface="Tahoma"/>
                <a:cs typeface="Tahoma"/>
              </a:rPr>
              <a:t>LISTS</a:t>
            </a:r>
            <a:endParaRPr sz="76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16000" y="3277713"/>
            <a:ext cx="7860665" cy="12979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50" spc="-320" b="1">
                <a:solidFill>
                  <a:srgbClr val="333F56"/>
                </a:solidFill>
                <a:latin typeface="Verdana"/>
                <a:cs typeface="Verdana"/>
              </a:rPr>
              <a:t>LIST</a:t>
            </a:r>
            <a:r>
              <a:rPr dirty="0" sz="4550" spc="-445" b="1">
                <a:solidFill>
                  <a:srgbClr val="333F56"/>
                </a:solidFill>
                <a:latin typeface="Verdana"/>
                <a:cs typeface="Verdana"/>
              </a:rPr>
              <a:t> </a:t>
            </a:r>
            <a:r>
              <a:rPr dirty="0" sz="4550" spc="-10" b="1">
                <a:solidFill>
                  <a:srgbClr val="333F56"/>
                </a:solidFill>
                <a:latin typeface="Verdana"/>
                <a:cs typeface="Verdana"/>
              </a:rPr>
              <a:t>LENGTH</a:t>
            </a:r>
            <a:endParaRPr sz="455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  <a:spcBef>
                <a:spcPts val="1880"/>
              </a:spcBef>
            </a:pP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To</a:t>
            </a:r>
            <a:r>
              <a:rPr dirty="0" sz="2200" spc="-2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determine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how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many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items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list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has,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use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3131"/>
                </a:solidFill>
                <a:latin typeface="Roboto"/>
                <a:cs typeface="Roboto"/>
              </a:rPr>
              <a:t>len()</a:t>
            </a:r>
            <a:r>
              <a:rPr dirty="0" sz="2200" spc="-15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function: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78084" y="1047753"/>
            <a:ext cx="11535410" cy="0"/>
          </a:xfrm>
          <a:custGeom>
            <a:avLst/>
            <a:gdLst/>
            <a:ahLst/>
            <a:cxnLst/>
            <a:rect l="l" t="t" r="r" b="b"/>
            <a:pathLst>
              <a:path w="11535410" h="0">
                <a:moveTo>
                  <a:pt x="0" y="0"/>
                </a:moveTo>
                <a:lnTo>
                  <a:pt x="11534806" y="0"/>
                </a:lnTo>
              </a:path>
            </a:pathLst>
          </a:custGeom>
          <a:ln w="38099">
            <a:solidFill>
              <a:srgbClr val="F5E6C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7403" y="5423814"/>
            <a:ext cx="10629899" cy="18764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7403" y="8086700"/>
            <a:ext cx="10629900" cy="18097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299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505">
                <a:solidFill>
                  <a:srgbClr val="F5E6CA"/>
                </a:solidFill>
                <a:latin typeface="Arial"/>
                <a:cs typeface="Arial"/>
              </a:rPr>
              <a:t>PYTHON</a:t>
            </a:r>
            <a:r>
              <a:rPr dirty="0" sz="6400" spc="-240">
                <a:solidFill>
                  <a:srgbClr val="F5E6CA"/>
                </a:solidFill>
                <a:latin typeface="Arial"/>
                <a:cs typeface="Arial"/>
              </a:rPr>
              <a:t> </a:t>
            </a:r>
            <a:r>
              <a:rPr dirty="0" sz="6400" spc="425">
                <a:solidFill>
                  <a:srgbClr val="F5E6CA"/>
                </a:solidFill>
                <a:latin typeface="Arial"/>
                <a:cs typeface="Arial"/>
              </a:rPr>
              <a:t>-</a:t>
            </a:r>
            <a:r>
              <a:rPr dirty="0" sz="6400" spc="-240">
                <a:solidFill>
                  <a:srgbClr val="F5E6CA"/>
                </a:solidFill>
                <a:latin typeface="Arial"/>
                <a:cs typeface="Arial"/>
              </a:rPr>
              <a:t> </a:t>
            </a:r>
            <a:r>
              <a:rPr dirty="0" sz="6400" spc="295">
                <a:solidFill>
                  <a:srgbClr val="F5E6CA"/>
                </a:solidFill>
                <a:latin typeface="Arial"/>
                <a:cs typeface="Arial"/>
              </a:rPr>
              <a:t>LIST</a:t>
            </a:r>
            <a:r>
              <a:rPr dirty="0" sz="6400" spc="-240">
                <a:solidFill>
                  <a:srgbClr val="F5E6CA"/>
                </a:solidFill>
                <a:latin typeface="Arial"/>
                <a:cs typeface="Arial"/>
              </a:rPr>
              <a:t> </a:t>
            </a:r>
            <a:r>
              <a:rPr dirty="0" sz="6400" spc="575">
                <a:solidFill>
                  <a:srgbClr val="F5E6CA"/>
                </a:solidFill>
                <a:latin typeface="Arial"/>
                <a:cs typeface="Arial"/>
              </a:rPr>
              <a:t>COMPREHENSION</a:t>
            </a:r>
            <a:endParaRPr sz="6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16000" y="7536838"/>
            <a:ext cx="571309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You</a:t>
            </a:r>
            <a:r>
              <a:rPr dirty="0" sz="2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can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set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outcome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whatever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you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like: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16000" y="3336948"/>
            <a:ext cx="16661130" cy="16637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50" spc="320" b="1">
                <a:solidFill>
                  <a:srgbClr val="F5E6CA"/>
                </a:solidFill>
                <a:latin typeface="Tahoma"/>
                <a:cs typeface="Tahoma"/>
              </a:rPr>
              <a:t>EXPRESSION</a:t>
            </a:r>
            <a:endParaRPr sz="4550">
              <a:latin typeface="Tahoma"/>
              <a:cs typeface="Tahoma"/>
            </a:endParaRPr>
          </a:p>
          <a:p>
            <a:pPr marL="49530" marR="5080">
              <a:lnSpc>
                <a:spcPct val="116500"/>
              </a:lnSpc>
              <a:spcBef>
                <a:spcPts val="1250"/>
              </a:spcBef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expression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current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item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iteration,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but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also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outcome,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which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you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can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manipulate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before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ends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up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like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list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item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new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list: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6744950" y="4197329"/>
            <a:ext cx="1543050" cy="3086100"/>
          </a:xfrm>
          <a:custGeom>
            <a:avLst/>
            <a:gdLst/>
            <a:ahLst/>
            <a:cxnLst/>
            <a:rect l="l" t="t" r="r" b="b"/>
            <a:pathLst>
              <a:path w="1543050" h="3086100">
                <a:moveTo>
                  <a:pt x="0" y="0"/>
                </a:moveTo>
                <a:lnTo>
                  <a:pt x="1543050" y="0"/>
                </a:lnTo>
                <a:lnTo>
                  <a:pt x="1543050" y="3086099"/>
                </a:lnTo>
                <a:lnTo>
                  <a:pt x="0" y="3086099"/>
                </a:lnTo>
                <a:lnTo>
                  <a:pt x="0" y="0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0"/>
            <a:ext cx="749935" cy="3086100"/>
          </a:xfrm>
          <a:custGeom>
            <a:avLst/>
            <a:gdLst/>
            <a:ahLst/>
            <a:cxnLst/>
            <a:rect l="l" t="t" r="r" b="b"/>
            <a:pathLst>
              <a:path w="749935" h="3086100">
                <a:moveTo>
                  <a:pt x="0" y="0"/>
                </a:moveTo>
                <a:lnTo>
                  <a:pt x="749588" y="0"/>
                </a:lnTo>
                <a:lnTo>
                  <a:pt x="749588" y="3086099"/>
                </a:lnTo>
                <a:lnTo>
                  <a:pt x="0" y="3086099"/>
                </a:lnTo>
                <a:lnTo>
                  <a:pt x="0" y="0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1131" y="4570750"/>
            <a:ext cx="10629899" cy="19049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70245" rIns="0" bIns="0" rtlCol="0" vert="horz">
            <a:spAutoFit/>
          </a:bodyPr>
          <a:lstStyle/>
          <a:p>
            <a:pPr marL="651510">
              <a:lnSpc>
                <a:spcPct val="100000"/>
              </a:lnSpc>
              <a:spcBef>
                <a:spcPts val="125"/>
              </a:spcBef>
            </a:pPr>
            <a:r>
              <a:rPr dirty="0" sz="5950" spc="-60" b="0">
                <a:solidFill>
                  <a:srgbClr val="333F56"/>
                </a:solidFill>
                <a:latin typeface="Arial Black"/>
                <a:cs typeface="Arial Black"/>
              </a:rPr>
              <a:t>PYTHON</a:t>
            </a:r>
            <a:r>
              <a:rPr dirty="0" sz="5950" spc="-520" b="0">
                <a:solidFill>
                  <a:srgbClr val="333F56"/>
                </a:solidFill>
                <a:latin typeface="Arial Black"/>
                <a:cs typeface="Arial Black"/>
              </a:rPr>
              <a:t> </a:t>
            </a:r>
            <a:r>
              <a:rPr dirty="0" sz="5950" spc="415" b="0">
                <a:solidFill>
                  <a:srgbClr val="333F56"/>
                </a:solidFill>
                <a:latin typeface="Arial Black"/>
                <a:cs typeface="Arial Black"/>
              </a:rPr>
              <a:t>-</a:t>
            </a:r>
            <a:r>
              <a:rPr dirty="0" sz="5950" spc="-515" b="0">
                <a:solidFill>
                  <a:srgbClr val="333F56"/>
                </a:solidFill>
                <a:latin typeface="Arial Black"/>
                <a:cs typeface="Arial Black"/>
              </a:rPr>
              <a:t> </a:t>
            </a:r>
            <a:r>
              <a:rPr dirty="0" sz="5950" spc="-220" b="0">
                <a:solidFill>
                  <a:srgbClr val="333F56"/>
                </a:solidFill>
                <a:latin typeface="Arial Black"/>
                <a:cs typeface="Arial Black"/>
              </a:rPr>
              <a:t>LIST</a:t>
            </a:r>
            <a:r>
              <a:rPr dirty="0" sz="5950" spc="-520" b="0">
                <a:solidFill>
                  <a:srgbClr val="333F56"/>
                </a:solidFill>
                <a:latin typeface="Arial Black"/>
                <a:cs typeface="Arial Black"/>
              </a:rPr>
              <a:t> </a:t>
            </a:r>
            <a:r>
              <a:rPr dirty="0" sz="5950" spc="110" b="0">
                <a:solidFill>
                  <a:srgbClr val="333F56"/>
                </a:solidFill>
                <a:latin typeface="Arial Black"/>
                <a:cs typeface="Arial Black"/>
              </a:rPr>
              <a:t>COMPREHENSION</a:t>
            </a:r>
            <a:endParaRPr sz="595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02074" y="3818921"/>
            <a:ext cx="1243139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expression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can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also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contain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conditions,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not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like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filter,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but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as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way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to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manipulate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outcome: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02074" y="7017050"/>
            <a:ext cx="7909559" cy="80645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3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expression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in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example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above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says:</a:t>
            </a:r>
            <a:endParaRPr sz="2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"Return</a:t>
            </a:r>
            <a:r>
              <a:rPr dirty="0" sz="2200" spc="-2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item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if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it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is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not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banana,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if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it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is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banana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return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orange".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6286" y="4287933"/>
            <a:ext cx="8876030" cy="1671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800" spc="-315" b="0">
                <a:solidFill>
                  <a:srgbClr val="333F56"/>
                </a:solidFill>
                <a:latin typeface="Arial Black"/>
                <a:cs typeface="Arial Black"/>
              </a:rPr>
              <a:t>THANK</a:t>
            </a:r>
            <a:r>
              <a:rPr dirty="0" sz="10800" spc="-1005" b="0">
                <a:solidFill>
                  <a:srgbClr val="333F56"/>
                </a:solidFill>
                <a:latin typeface="Arial Black"/>
                <a:cs typeface="Arial Black"/>
              </a:rPr>
              <a:t> </a:t>
            </a:r>
            <a:r>
              <a:rPr dirty="0" sz="10800" spc="-480" b="0">
                <a:solidFill>
                  <a:srgbClr val="333F56"/>
                </a:solidFill>
                <a:latin typeface="Arial Black"/>
                <a:cs typeface="Arial Black"/>
              </a:rPr>
              <a:t>YOU</a:t>
            </a:r>
            <a:endParaRPr sz="1080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440206" y="1047750"/>
            <a:ext cx="11535410" cy="0"/>
          </a:xfrm>
          <a:custGeom>
            <a:avLst/>
            <a:gdLst/>
            <a:ahLst/>
            <a:cxnLst/>
            <a:rect l="l" t="t" r="r" b="b"/>
            <a:pathLst>
              <a:path w="11535410" h="0">
                <a:moveTo>
                  <a:pt x="0" y="0"/>
                </a:moveTo>
                <a:lnTo>
                  <a:pt x="11534806" y="0"/>
                </a:lnTo>
              </a:path>
            </a:pathLst>
          </a:custGeom>
          <a:ln w="38099">
            <a:solidFill>
              <a:srgbClr val="333F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31217" y="8345445"/>
            <a:ext cx="16220440" cy="913130"/>
          </a:xfrm>
          <a:custGeom>
            <a:avLst/>
            <a:gdLst/>
            <a:ahLst/>
            <a:cxnLst/>
            <a:rect l="l" t="t" r="r" b="b"/>
            <a:pathLst>
              <a:path w="16220440" h="913129">
                <a:moveTo>
                  <a:pt x="0" y="0"/>
                </a:moveTo>
                <a:lnTo>
                  <a:pt x="16219941" y="0"/>
                </a:lnTo>
                <a:lnTo>
                  <a:pt x="16219941" y="912856"/>
                </a:lnTo>
                <a:lnTo>
                  <a:pt x="0" y="912856"/>
                </a:lnTo>
                <a:lnTo>
                  <a:pt x="0" y="0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436" y="3598937"/>
            <a:ext cx="7072630" cy="4148454"/>
          </a:xfrm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16210"/>
              </a:lnSpc>
              <a:spcBef>
                <a:spcPts val="475"/>
              </a:spcBef>
            </a:pPr>
            <a:r>
              <a:rPr dirty="0" sz="13550" spc="355"/>
              <a:t>P</a:t>
            </a:r>
            <a:r>
              <a:rPr dirty="0" sz="13550" spc="415"/>
              <a:t>y</a:t>
            </a:r>
            <a:r>
              <a:rPr dirty="0" sz="13550" spc="395"/>
              <a:t>t</a:t>
            </a:r>
            <a:r>
              <a:rPr dirty="0" sz="13550" spc="355"/>
              <a:t>h</a:t>
            </a:r>
            <a:r>
              <a:rPr dirty="0" sz="13550" spc="350"/>
              <a:t>o</a:t>
            </a:r>
            <a:r>
              <a:rPr dirty="0" sz="13550" spc="960"/>
              <a:t>n</a:t>
            </a:r>
            <a:r>
              <a:rPr dirty="0" sz="13550" spc="470"/>
              <a:t> </a:t>
            </a:r>
            <a:r>
              <a:rPr dirty="0" sz="13550" spc="405"/>
              <a:t>S</a:t>
            </a:r>
            <a:r>
              <a:rPr dirty="0" sz="13550" spc="335"/>
              <a:t>o</a:t>
            </a:r>
            <a:r>
              <a:rPr dirty="0" sz="13550" spc="330"/>
              <a:t>r</a:t>
            </a:r>
            <a:r>
              <a:rPr dirty="0" sz="13550" spc="944"/>
              <a:t>t</a:t>
            </a:r>
            <a:r>
              <a:rPr dirty="0" sz="13550" spc="-1195"/>
              <a:t> </a:t>
            </a:r>
            <a:r>
              <a:rPr dirty="0" sz="13550" spc="635"/>
              <a:t>L</a:t>
            </a:r>
            <a:r>
              <a:rPr dirty="0" sz="13550" spc="530"/>
              <a:t>i</a:t>
            </a:r>
            <a:r>
              <a:rPr dirty="0" sz="13550" spc="640"/>
              <a:t>s</a:t>
            </a:r>
            <a:r>
              <a:rPr dirty="0" sz="13550" spc="595"/>
              <a:t>t</a:t>
            </a:r>
            <a:r>
              <a:rPr dirty="0" sz="13550" spc="1160"/>
              <a:t>s</a:t>
            </a:r>
            <a:endParaRPr sz="13550"/>
          </a:p>
        </p:txBody>
      </p:sp>
      <p:sp>
        <p:nvSpPr>
          <p:cNvPr id="3" name="object 3" descr=""/>
          <p:cNvSpPr/>
          <p:nvPr/>
        </p:nvSpPr>
        <p:spPr>
          <a:xfrm>
            <a:off x="15989439" y="798844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82315" y="1741"/>
                </a:moveTo>
                <a:lnTo>
                  <a:pt x="587544" y="1741"/>
                </a:lnTo>
                <a:lnTo>
                  <a:pt x="634930" y="0"/>
                </a:lnTo>
                <a:lnTo>
                  <a:pt x="682315" y="1741"/>
                </a:lnTo>
                <a:close/>
              </a:path>
              <a:path w="1270000" h="1270000">
                <a:moveTo>
                  <a:pt x="634934" y="1269860"/>
                </a:moveTo>
                <a:lnTo>
                  <a:pt x="587544" y="1268119"/>
                </a:lnTo>
                <a:lnTo>
                  <a:pt x="541104" y="1262976"/>
                </a:lnTo>
                <a:lnTo>
                  <a:pt x="495733" y="1254555"/>
                </a:lnTo>
                <a:lnTo>
                  <a:pt x="451553" y="1242978"/>
                </a:lnTo>
                <a:lnTo>
                  <a:pt x="408687" y="1228368"/>
                </a:lnTo>
                <a:lnTo>
                  <a:pt x="367259" y="1210849"/>
                </a:lnTo>
                <a:lnTo>
                  <a:pt x="327390" y="1190541"/>
                </a:lnTo>
                <a:lnTo>
                  <a:pt x="289203" y="1167569"/>
                </a:lnTo>
                <a:lnTo>
                  <a:pt x="252822" y="1142056"/>
                </a:lnTo>
                <a:lnTo>
                  <a:pt x="218368" y="1114123"/>
                </a:lnTo>
                <a:lnTo>
                  <a:pt x="185966" y="1083894"/>
                </a:lnTo>
                <a:lnTo>
                  <a:pt x="155737" y="1051491"/>
                </a:lnTo>
                <a:lnTo>
                  <a:pt x="127804" y="1017038"/>
                </a:lnTo>
                <a:lnTo>
                  <a:pt x="102290" y="980656"/>
                </a:lnTo>
                <a:lnTo>
                  <a:pt x="79318" y="942470"/>
                </a:lnTo>
                <a:lnTo>
                  <a:pt x="59011" y="902601"/>
                </a:lnTo>
                <a:lnTo>
                  <a:pt x="41491" y="861172"/>
                </a:lnTo>
                <a:lnTo>
                  <a:pt x="26881" y="818306"/>
                </a:lnTo>
                <a:lnTo>
                  <a:pt x="15304" y="774126"/>
                </a:lnTo>
                <a:lnTo>
                  <a:pt x="6883" y="728755"/>
                </a:lnTo>
                <a:lnTo>
                  <a:pt x="1740" y="682315"/>
                </a:lnTo>
                <a:lnTo>
                  <a:pt x="0" y="634913"/>
                </a:lnTo>
                <a:lnTo>
                  <a:pt x="1740" y="587544"/>
                </a:lnTo>
                <a:lnTo>
                  <a:pt x="6883" y="541105"/>
                </a:lnTo>
                <a:lnTo>
                  <a:pt x="15304" y="495733"/>
                </a:lnTo>
                <a:lnTo>
                  <a:pt x="26881" y="451554"/>
                </a:lnTo>
                <a:lnTo>
                  <a:pt x="41491" y="408688"/>
                </a:lnTo>
                <a:lnTo>
                  <a:pt x="59011" y="367259"/>
                </a:lnTo>
                <a:lnTo>
                  <a:pt x="79318" y="327390"/>
                </a:lnTo>
                <a:lnTo>
                  <a:pt x="102290" y="289204"/>
                </a:lnTo>
                <a:lnTo>
                  <a:pt x="127804" y="252822"/>
                </a:lnTo>
                <a:lnTo>
                  <a:pt x="155737" y="218369"/>
                </a:lnTo>
                <a:lnTo>
                  <a:pt x="185966" y="185966"/>
                </a:lnTo>
                <a:lnTo>
                  <a:pt x="218368" y="155737"/>
                </a:lnTo>
                <a:lnTo>
                  <a:pt x="252822" y="127805"/>
                </a:lnTo>
                <a:lnTo>
                  <a:pt x="289203" y="102291"/>
                </a:lnTo>
                <a:lnTo>
                  <a:pt x="327390" y="79319"/>
                </a:lnTo>
                <a:lnTo>
                  <a:pt x="367259" y="59012"/>
                </a:lnTo>
                <a:lnTo>
                  <a:pt x="408687" y="41492"/>
                </a:lnTo>
                <a:lnTo>
                  <a:pt x="451553" y="26882"/>
                </a:lnTo>
                <a:lnTo>
                  <a:pt x="495733" y="15305"/>
                </a:lnTo>
                <a:lnTo>
                  <a:pt x="541104" y="6884"/>
                </a:lnTo>
                <a:lnTo>
                  <a:pt x="587544" y="1741"/>
                </a:lnTo>
                <a:lnTo>
                  <a:pt x="682315" y="1741"/>
                </a:lnTo>
                <a:lnTo>
                  <a:pt x="728755" y="6884"/>
                </a:lnTo>
                <a:lnTo>
                  <a:pt x="774126" y="15305"/>
                </a:lnTo>
                <a:lnTo>
                  <a:pt x="818306" y="26882"/>
                </a:lnTo>
                <a:lnTo>
                  <a:pt x="861172" y="41492"/>
                </a:lnTo>
                <a:lnTo>
                  <a:pt x="902600" y="59012"/>
                </a:lnTo>
                <a:lnTo>
                  <a:pt x="942469" y="79319"/>
                </a:lnTo>
                <a:lnTo>
                  <a:pt x="980656" y="102291"/>
                </a:lnTo>
                <a:lnTo>
                  <a:pt x="1017037" y="127805"/>
                </a:lnTo>
                <a:lnTo>
                  <a:pt x="1051491" y="155737"/>
                </a:lnTo>
                <a:lnTo>
                  <a:pt x="1083893" y="185966"/>
                </a:lnTo>
                <a:lnTo>
                  <a:pt x="1114122" y="218369"/>
                </a:lnTo>
                <a:lnTo>
                  <a:pt x="1142055" y="252822"/>
                </a:lnTo>
                <a:lnTo>
                  <a:pt x="1167569" y="289204"/>
                </a:lnTo>
                <a:lnTo>
                  <a:pt x="1190541" y="327390"/>
                </a:lnTo>
                <a:lnTo>
                  <a:pt x="1210848" y="367259"/>
                </a:lnTo>
                <a:lnTo>
                  <a:pt x="1228368" y="408688"/>
                </a:lnTo>
                <a:lnTo>
                  <a:pt x="1242978" y="451554"/>
                </a:lnTo>
                <a:lnTo>
                  <a:pt x="1254555" y="495733"/>
                </a:lnTo>
                <a:lnTo>
                  <a:pt x="1262976" y="541105"/>
                </a:lnTo>
                <a:lnTo>
                  <a:pt x="1268118" y="587544"/>
                </a:lnTo>
                <a:lnTo>
                  <a:pt x="1269859" y="634930"/>
                </a:lnTo>
                <a:lnTo>
                  <a:pt x="1268118" y="682315"/>
                </a:lnTo>
                <a:lnTo>
                  <a:pt x="1262976" y="728755"/>
                </a:lnTo>
                <a:lnTo>
                  <a:pt x="1254555" y="774126"/>
                </a:lnTo>
                <a:lnTo>
                  <a:pt x="1242978" y="818306"/>
                </a:lnTo>
                <a:lnTo>
                  <a:pt x="1228368" y="861172"/>
                </a:lnTo>
                <a:lnTo>
                  <a:pt x="1210848" y="902601"/>
                </a:lnTo>
                <a:lnTo>
                  <a:pt x="1190541" y="942470"/>
                </a:lnTo>
                <a:lnTo>
                  <a:pt x="1167569" y="980656"/>
                </a:lnTo>
                <a:lnTo>
                  <a:pt x="1142055" y="1017038"/>
                </a:lnTo>
                <a:lnTo>
                  <a:pt x="1114122" y="1051491"/>
                </a:lnTo>
                <a:lnTo>
                  <a:pt x="1083893" y="1083894"/>
                </a:lnTo>
                <a:lnTo>
                  <a:pt x="1051491" y="1114123"/>
                </a:lnTo>
                <a:lnTo>
                  <a:pt x="1017037" y="1142056"/>
                </a:lnTo>
                <a:lnTo>
                  <a:pt x="980656" y="1167569"/>
                </a:lnTo>
                <a:lnTo>
                  <a:pt x="942469" y="1190541"/>
                </a:lnTo>
                <a:lnTo>
                  <a:pt x="902600" y="1210849"/>
                </a:lnTo>
                <a:lnTo>
                  <a:pt x="861172" y="1228368"/>
                </a:lnTo>
                <a:lnTo>
                  <a:pt x="818306" y="1242978"/>
                </a:lnTo>
                <a:lnTo>
                  <a:pt x="774126" y="1254555"/>
                </a:lnTo>
                <a:lnTo>
                  <a:pt x="728755" y="1262976"/>
                </a:lnTo>
                <a:lnTo>
                  <a:pt x="682315" y="1268119"/>
                </a:lnTo>
                <a:lnTo>
                  <a:pt x="634934" y="1269860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290952" y="2352530"/>
            <a:ext cx="454659" cy="454659"/>
          </a:xfrm>
          <a:custGeom>
            <a:avLst/>
            <a:gdLst/>
            <a:ahLst/>
            <a:cxnLst/>
            <a:rect l="l" t="t" r="r" b="b"/>
            <a:pathLst>
              <a:path w="454660" h="454660">
                <a:moveTo>
                  <a:pt x="227190" y="454381"/>
                </a:moveTo>
                <a:lnTo>
                  <a:pt x="181404" y="449765"/>
                </a:lnTo>
                <a:lnTo>
                  <a:pt x="138757" y="436527"/>
                </a:lnTo>
                <a:lnTo>
                  <a:pt x="100166" y="415580"/>
                </a:lnTo>
                <a:lnTo>
                  <a:pt x="66542" y="387838"/>
                </a:lnTo>
                <a:lnTo>
                  <a:pt x="38800" y="354215"/>
                </a:lnTo>
                <a:lnTo>
                  <a:pt x="17853" y="315623"/>
                </a:lnTo>
                <a:lnTo>
                  <a:pt x="4615" y="272977"/>
                </a:lnTo>
                <a:lnTo>
                  <a:pt x="0" y="227191"/>
                </a:lnTo>
                <a:lnTo>
                  <a:pt x="4615" y="181403"/>
                </a:lnTo>
                <a:lnTo>
                  <a:pt x="17853" y="138757"/>
                </a:lnTo>
                <a:lnTo>
                  <a:pt x="38800" y="100166"/>
                </a:lnTo>
                <a:lnTo>
                  <a:pt x="66542" y="66542"/>
                </a:lnTo>
                <a:lnTo>
                  <a:pt x="100166" y="38800"/>
                </a:lnTo>
                <a:lnTo>
                  <a:pt x="138757" y="17853"/>
                </a:lnTo>
                <a:lnTo>
                  <a:pt x="181404" y="4615"/>
                </a:lnTo>
                <a:lnTo>
                  <a:pt x="227188" y="0"/>
                </a:lnTo>
                <a:lnTo>
                  <a:pt x="272977" y="4615"/>
                </a:lnTo>
                <a:lnTo>
                  <a:pt x="315623" y="17853"/>
                </a:lnTo>
                <a:lnTo>
                  <a:pt x="354215" y="38800"/>
                </a:lnTo>
                <a:lnTo>
                  <a:pt x="387839" y="66542"/>
                </a:lnTo>
                <a:lnTo>
                  <a:pt x="415581" y="100166"/>
                </a:lnTo>
                <a:lnTo>
                  <a:pt x="436527" y="138757"/>
                </a:lnTo>
                <a:lnTo>
                  <a:pt x="449766" y="181403"/>
                </a:lnTo>
                <a:lnTo>
                  <a:pt x="454381" y="227191"/>
                </a:lnTo>
                <a:lnTo>
                  <a:pt x="449766" y="272977"/>
                </a:lnTo>
                <a:lnTo>
                  <a:pt x="436527" y="315623"/>
                </a:lnTo>
                <a:lnTo>
                  <a:pt x="415581" y="354215"/>
                </a:lnTo>
                <a:lnTo>
                  <a:pt x="387839" y="387838"/>
                </a:lnTo>
                <a:lnTo>
                  <a:pt x="354215" y="415580"/>
                </a:lnTo>
                <a:lnTo>
                  <a:pt x="315623" y="436527"/>
                </a:lnTo>
                <a:lnTo>
                  <a:pt x="272977" y="449765"/>
                </a:lnTo>
                <a:lnTo>
                  <a:pt x="227190" y="454381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2992548" y="4693444"/>
            <a:ext cx="1829435" cy="152400"/>
            <a:chOff x="12992548" y="4693444"/>
            <a:chExt cx="1829435" cy="152400"/>
          </a:xfrm>
        </p:grpSpPr>
        <p:sp>
          <p:nvSpPr>
            <p:cNvPr id="6" name="object 6" descr=""/>
            <p:cNvSpPr/>
            <p:nvPr/>
          </p:nvSpPr>
          <p:spPr>
            <a:xfrm>
              <a:off x="12992548" y="4769615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726380" y="4712465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354367" y="8587260"/>
            <a:ext cx="1934210" cy="1699895"/>
          </a:xfrm>
          <a:custGeom>
            <a:avLst/>
            <a:gdLst/>
            <a:ahLst/>
            <a:cxnLst/>
            <a:rect l="l" t="t" r="r" b="b"/>
            <a:pathLst>
              <a:path w="1934209" h="1699895">
                <a:moveTo>
                  <a:pt x="1933631" y="1699739"/>
                </a:moveTo>
                <a:lnTo>
                  <a:pt x="71877" y="1699739"/>
                </a:lnTo>
                <a:lnTo>
                  <a:pt x="54058" y="1645556"/>
                </a:lnTo>
                <a:lnTo>
                  <a:pt x="41640" y="1601450"/>
                </a:lnTo>
                <a:lnTo>
                  <a:pt x="30778" y="1556714"/>
                </a:lnTo>
                <a:lnTo>
                  <a:pt x="21502" y="1511379"/>
                </a:lnTo>
                <a:lnTo>
                  <a:pt x="13843" y="1465476"/>
                </a:lnTo>
                <a:lnTo>
                  <a:pt x="7833" y="1419036"/>
                </a:lnTo>
                <a:lnTo>
                  <a:pt x="3502" y="1372089"/>
                </a:lnTo>
                <a:lnTo>
                  <a:pt x="880" y="1324667"/>
                </a:lnTo>
                <a:lnTo>
                  <a:pt x="0" y="1276800"/>
                </a:lnTo>
                <a:lnTo>
                  <a:pt x="880" y="1228933"/>
                </a:lnTo>
                <a:lnTo>
                  <a:pt x="3502" y="1181511"/>
                </a:lnTo>
                <a:lnTo>
                  <a:pt x="7833" y="1134564"/>
                </a:lnTo>
                <a:lnTo>
                  <a:pt x="13843" y="1088123"/>
                </a:lnTo>
                <a:lnTo>
                  <a:pt x="21502" y="1042220"/>
                </a:lnTo>
                <a:lnTo>
                  <a:pt x="30778" y="996885"/>
                </a:lnTo>
                <a:lnTo>
                  <a:pt x="41640" y="952149"/>
                </a:lnTo>
                <a:lnTo>
                  <a:pt x="54058" y="908043"/>
                </a:lnTo>
                <a:lnTo>
                  <a:pt x="68001" y="864597"/>
                </a:lnTo>
                <a:lnTo>
                  <a:pt x="83437" y="821843"/>
                </a:lnTo>
                <a:lnTo>
                  <a:pt x="100337" y="779811"/>
                </a:lnTo>
                <a:lnTo>
                  <a:pt x="118669" y="738533"/>
                </a:lnTo>
                <a:lnTo>
                  <a:pt x="138402" y="698038"/>
                </a:lnTo>
                <a:lnTo>
                  <a:pt x="159505" y="658359"/>
                </a:lnTo>
                <a:lnTo>
                  <a:pt x="181948" y="619525"/>
                </a:lnTo>
                <a:lnTo>
                  <a:pt x="205700" y="581569"/>
                </a:lnTo>
                <a:lnTo>
                  <a:pt x="230730" y="544519"/>
                </a:lnTo>
                <a:lnTo>
                  <a:pt x="257006" y="508408"/>
                </a:lnTo>
                <a:lnTo>
                  <a:pt x="284499" y="473266"/>
                </a:lnTo>
                <a:lnTo>
                  <a:pt x="313177" y="439125"/>
                </a:lnTo>
                <a:lnTo>
                  <a:pt x="343010" y="406014"/>
                </a:lnTo>
                <a:lnTo>
                  <a:pt x="373966" y="373966"/>
                </a:lnTo>
                <a:lnTo>
                  <a:pt x="406015" y="343009"/>
                </a:lnTo>
                <a:lnTo>
                  <a:pt x="439125" y="313177"/>
                </a:lnTo>
                <a:lnTo>
                  <a:pt x="473267" y="284499"/>
                </a:lnTo>
                <a:lnTo>
                  <a:pt x="508408" y="257006"/>
                </a:lnTo>
                <a:lnTo>
                  <a:pt x="544519" y="230729"/>
                </a:lnTo>
                <a:lnTo>
                  <a:pt x="581569" y="205700"/>
                </a:lnTo>
                <a:lnTo>
                  <a:pt x="619526" y="181948"/>
                </a:lnTo>
                <a:lnTo>
                  <a:pt x="658359" y="159505"/>
                </a:lnTo>
                <a:lnTo>
                  <a:pt x="698039" y="138402"/>
                </a:lnTo>
                <a:lnTo>
                  <a:pt x="738533" y="118668"/>
                </a:lnTo>
                <a:lnTo>
                  <a:pt x="779812" y="100337"/>
                </a:lnTo>
                <a:lnTo>
                  <a:pt x="821844" y="83437"/>
                </a:lnTo>
                <a:lnTo>
                  <a:pt x="864598" y="68001"/>
                </a:lnTo>
                <a:lnTo>
                  <a:pt x="908043" y="54058"/>
                </a:lnTo>
                <a:lnTo>
                  <a:pt x="952150" y="41640"/>
                </a:lnTo>
                <a:lnTo>
                  <a:pt x="996886" y="30778"/>
                </a:lnTo>
                <a:lnTo>
                  <a:pt x="1042221" y="21502"/>
                </a:lnTo>
                <a:lnTo>
                  <a:pt x="1088124" y="13843"/>
                </a:lnTo>
                <a:lnTo>
                  <a:pt x="1134565" y="7833"/>
                </a:lnTo>
                <a:lnTo>
                  <a:pt x="1181511" y="3502"/>
                </a:lnTo>
                <a:lnTo>
                  <a:pt x="1228934" y="880"/>
                </a:lnTo>
                <a:lnTo>
                  <a:pt x="1276801" y="0"/>
                </a:lnTo>
                <a:lnTo>
                  <a:pt x="1324667" y="880"/>
                </a:lnTo>
                <a:lnTo>
                  <a:pt x="1372090" y="3502"/>
                </a:lnTo>
                <a:lnTo>
                  <a:pt x="1419036" y="7833"/>
                </a:lnTo>
                <a:lnTo>
                  <a:pt x="1465477" y="13843"/>
                </a:lnTo>
                <a:lnTo>
                  <a:pt x="1511380" y="21502"/>
                </a:lnTo>
                <a:lnTo>
                  <a:pt x="1556715" y="30778"/>
                </a:lnTo>
                <a:lnTo>
                  <a:pt x="1601451" y="41640"/>
                </a:lnTo>
                <a:lnTo>
                  <a:pt x="1645557" y="54058"/>
                </a:lnTo>
                <a:lnTo>
                  <a:pt x="1689003" y="68001"/>
                </a:lnTo>
                <a:lnTo>
                  <a:pt x="1731757" y="83437"/>
                </a:lnTo>
                <a:lnTo>
                  <a:pt x="1773788" y="100337"/>
                </a:lnTo>
                <a:lnTo>
                  <a:pt x="1815067" y="118668"/>
                </a:lnTo>
                <a:lnTo>
                  <a:pt x="1855561" y="138402"/>
                </a:lnTo>
                <a:lnTo>
                  <a:pt x="1895241" y="159505"/>
                </a:lnTo>
                <a:lnTo>
                  <a:pt x="1933631" y="181692"/>
                </a:lnTo>
                <a:lnTo>
                  <a:pt x="1933631" y="1699739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798277" y="971578"/>
            <a:ext cx="1829435" cy="152400"/>
            <a:chOff x="15798277" y="971578"/>
            <a:chExt cx="1829435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15798277" y="1047749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2109" y="990599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054406" y="0"/>
            <a:ext cx="2044700" cy="816610"/>
          </a:xfrm>
          <a:custGeom>
            <a:avLst/>
            <a:gdLst/>
            <a:ahLst/>
            <a:cxnLst/>
            <a:rect l="l" t="t" r="r" b="b"/>
            <a:pathLst>
              <a:path w="2044700" h="816610">
                <a:moveTo>
                  <a:pt x="1022234" y="816448"/>
                </a:moveTo>
                <a:lnTo>
                  <a:pt x="974266" y="815370"/>
                </a:lnTo>
                <a:lnTo>
                  <a:pt x="926851" y="812165"/>
                </a:lnTo>
                <a:lnTo>
                  <a:pt x="880036" y="806882"/>
                </a:lnTo>
                <a:lnTo>
                  <a:pt x="833866" y="799564"/>
                </a:lnTo>
                <a:lnTo>
                  <a:pt x="788389" y="790260"/>
                </a:lnTo>
                <a:lnTo>
                  <a:pt x="743651" y="779015"/>
                </a:lnTo>
                <a:lnTo>
                  <a:pt x="699697" y="765875"/>
                </a:lnTo>
                <a:lnTo>
                  <a:pt x="656574" y="750886"/>
                </a:lnTo>
                <a:lnTo>
                  <a:pt x="614329" y="734096"/>
                </a:lnTo>
                <a:lnTo>
                  <a:pt x="573007" y="715549"/>
                </a:lnTo>
                <a:lnTo>
                  <a:pt x="532655" y="695293"/>
                </a:lnTo>
                <a:lnTo>
                  <a:pt x="493318" y="673373"/>
                </a:lnTo>
                <a:lnTo>
                  <a:pt x="455045" y="649836"/>
                </a:lnTo>
                <a:lnTo>
                  <a:pt x="417879" y="624729"/>
                </a:lnTo>
                <a:lnTo>
                  <a:pt x="381869" y="598096"/>
                </a:lnTo>
                <a:lnTo>
                  <a:pt x="347059" y="569985"/>
                </a:lnTo>
                <a:lnTo>
                  <a:pt x="313497" y="540442"/>
                </a:lnTo>
                <a:lnTo>
                  <a:pt x="281228" y="509513"/>
                </a:lnTo>
                <a:lnTo>
                  <a:pt x="250299" y="477244"/>
                </a:lnTo>
                <a:lnTo>
                  <a:pt x="220756" y="443682"/>
                </a:lnTo>
                <a:lnTo>
                  <a:pt x="192645" y="408872"/>
                </a:lnTo>
                <a:lnTo>
                  <a:pt x="166012" y="372861"/>
                </a:lnTo>
                <a:lnTo>
                  <a:pt x="140904" y="335696"/>
                </a:lnTo>
                <a:lnTo>
                  <a:pt x="117367" y="297422"/>
                </a:lnTo>
                <a:lnTo>
                  <a:pt x="95448" y="258086"/>
                </a:lnTo>
                <a:lnTo>
                  <a:pt x="75192" y="217734"/>
                </a:lnTo>
                <a:lnTo>
                  <a:pt x="56645" y="176412"/>
                </a:lnTo>
                <a:lnTo>
                  <a:pt x="39854" y="134167"/>
                </a:lnTo>
                <a:lnTo>
                  <a:pt x="24866" y="91044"/>
                </a:lnTo>
                <a:lnTo>
                  <a:pt x="11726" y="47090"/>
                </a:lnTo>
                <a:lnTo>
                  <a:pt x="0" y="0"/>
                </a:lnTo>
                <a:lnTo>
                  <a:pt x="2044471" y="0"/>
                </a:lnTo>
                <a:lnTo>
                  <a:pt x="2032744" y="47090"/>
                </a:lnTo>
                <a:lnTo>
                  <a:pt x="2019604" y="91044"/>
                </a:lnTo>
                <a:lnTo>
                  <a:pt x="2004616" y="134167"/>
                </a:lnTo>
                <a:lnTo>
                  <a:pt x="1987825" y="176412"/>
                </a:lnTo>
                <a:lnTo>
                  <a:pt x="1969279" y="217734"/>
                </a:lnTo>
                <a:lnTo>
                  <a:pt x="1949023" y="258086"/>
                </a:lnTo>
                <a:lnTo>
                  <a:pt x="1927103" y="297422"/>
                </a:lnTo>
                <a:lnTo>
                  <a:pt x="1903566" y="335696"/>
                </a:lnTo>
                <a:lnTo>
                  <a:pt x="1878458" y="372861"/>
                </a:lnTo>
                <a:lnTo>
                  <a:pt x="1851826" y="408872"/>
                </a:lnTo>
                <a:lnTo>
                  <a:pt x="1823715" y="443682"/>
                </a:lnTo>
                <a:lnTo>
                  <a:pt x="1794172" y="477244"/>
                </a:lnTo>
                <a:lnTo>
                  <a:pt x="1763243" y="509513"/>
                </a:lnTo>
                <a:lnTo>
                  <a:pt x="1730974" y="540442"/>
                </a:lnTo>
                <a:lnTo>
                  <a:pt x="1697411" y="569985"/>
                </a:lnTo>
                <a:lnTo>
                  <a:pt x="1662602" y="598096"/>
                </a:lnTo>
                <a:lnTo>
                  <a:pt x="1626591" y="624729"/>
                </a:lnTo>
                <a:lnTo>
                  <a:pt x="1589426" y="649836"/>
                </a:lnTo>
                <a:lnTo>
                  <a:pt x="1551152" y="673373"/>
                </a:lnTo>
                <a:lnTo>
                  <a:pt x="1511816" y="695293"/>
                </a:lnTo>
                <a:lnTo>
                  <a:pt x="1471464" y="715549"/>
                </a:lnTo>
                <a:lnTo>
                  <a:pt x="1430142" y="734096"/>
                </a:lnTo>
                <a:lnTo>
                  <a:pt x="1387896" y="750886"/>
                </a:lnTo>
                <a:lnTo>
                  <a:pt x="1344774" y="765875"/>
                </a:lnTo>
                <a:lnTo>
                  <a:pt x="1300820" y="779015"/>
                </a:lnTo>
                <a:lnTo>
                  <a:pt x="1256081" y="790260"/>
                </a:lnTo>
                <a:lnTo>
                  <a:pt x="1210604" y="799564"/>
                </a:lnTo>
                <a:lnTo>
                  <a:pt x="1164435" y="806882"/>
                </a:lnTo>
                <a:lnTo>
                  <a:pt x="1117619" y="812165"/>
                </a:lnTo>
                <a:lnTo>
                  <a:pt x="1070204" y="815370"/>
                </a:lnTo>
                <a:lnTo>
                  <a:pt x="1022234" y="816448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567" y="5399826"/>
            <a:ext cx="9086849" cy="20954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8738" y="7893295"/>
            <a:ext cx="8982074" cy="20288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3523" rIns="0" bIns="0" rtlCol="0" vert="horz">
            <a:spAutoFit/>
          </a:bodyPr>
          <a:lstStyle/>
          <a:p>
            <a:pPr marL="3485515">
              <a:lnSpc>
                <a:spcPct val="100000"/>
              </a:lnSpc>
              <a:spcBef>
                <a:spcPts val="100"/>
              </a:spcBef>
            </a:pPr>
            <a:r>
              <a:rPr dirty="0" spc="295"/>
              <a:t>Python</a:t>
            </a:r>
            <a:r>
              <a:rPr dirty="0" spc="-700"/>
              <a:t> </a:t>
            </a:r>
            <a:r>
              <a:rPr dirty="0" spc="1760"/>
              <a:t>-</a:t>
            </a:r>
            <a:r>
              <a:rPr dirty="0" spc="-695"/>
              <a:t> </a:t>
            </a:r>
            <a:r>
              <a:rPr dirty="0" spc="290"/>
              <a:t>Sort</a:t>
            </a:r>
            <a:r>
              <a:rPr dirty="0" spc="-700"/>
              <a:t> </a:t>
            </a:r>
            <a:r>
              <a:rPr dirty="0" spc="360"/>
              <a:t>List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382657" y="3599099"/>
            <a:ext cx="12155805" cy="146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280">
                <a:latin typeface="Arial Black"/>
                <a:cs typeface="Arial Black"/>
              </a:rPr>
              <a:t>Sort</a:t>
            </a:r>
            <a:r>
              <a:rPr dirty="0" sz="5200" spc="-500">
                <a:latin typeface="Arial Black"/>
                <a:cs typeface="Arial Black"/>
              </a:rPr>
              <a:t> </a:t>
            </a:r>
            <a:r>
              <a:rPr dirty="0" sz="5200" spc="-370">
                <a:latin typeface="Arial Black"/>
                <a:cs typeface="Arial Black"/>
              </a:rPr>
              <a:t>List</a:t>
            </a:r>
            <a:r>
              <a:rPr dirty="0" sz="5200" spc="-500">
                <a:latin typeface="Arial Black"/>
                <a:cs typeface="Arial Black"/>
              </a:rPr>
              <a:t> </a:t>
            </a:r>
            <a:r>
              <a:rPr dirty="0" sz="5200" spc="-305">
                <a:latin typeface="Arial Black"/>
                <a:cs typeface="Arial Black"/>
              </a:rPr>
              <a:t>Alphanumerically</a:t>
            </a:r>
            <a:endParaRPr sz="5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List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60">
                <a:solidFill>
                  <a:srgbClr val="2A2A29"/>
                </a:solidFill>
                <a:latin typeface="Calibri"/>
                <a:cs typeface="Calibri"/>
              </a:rPr>
              <a:t>objects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have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a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0">
                <a:solidFill>
                  <a:srgbClr val="2A2A29"/>
                </a:solidFill>
                <a:latin typeface="Calibri"/>
                <a:cs typeface="Calibri"/>
              </a:rPr>
              <a:t>sort()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method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that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2A2A29"/>
                </a:solidFill>
                <a:latin typeface="Calibri"/>
                <a:cs typeface="Calibri"/>
              </a:rPr>
              <a:t>will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sort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0">
                <a:solidFill>
                  <a:srgbClr val="2A2A29"/>
                </a:solidFill>
                <a:latin typeface="Calibri"/>
                <a:cs typeface="Calibri"/>
              </a:rPr>
              <a:t>list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alphanumerically,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ascending,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215">
                <a:solidFill>
                  <a:srgbClr val="2A2A29"/>
                </a:solidFill>
                <a:latin typeface="Calibri"/>
                <a:cs typeface="Calibri"/>
              </a:rPr>
              <a:t>by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60">
                <a:solidFill>
                  <a:srgbClr val="2A2A29"/>
                </a:solidFill>
                <a:latin typeface="Calibri"/>
                <a:cs typeface="Calibri"/>
              </a:rPr>
              <a:t>default: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830215" y="8618776"/>
            <a:ext cx="2458085" cy="1668780"/>
          </a:xfrm>
          <a:custGeom>
            <a:avLst/>
            <a:gdLst/>
            <a:ahLst/>
            <a:cxnLst/>
            <a:rect l="l" t="t" r="r" b="b"/>
            <a:pathLst>
              <a:path w="2458084" h="1668779">
                <a:moveTo>
                  <a:pt x="2457784" y="1668223"/>
                </a:moveTo>
                <a:lnTo>
                  <a:pt x="61332" y="1668223"/>
                </a:lnTo>
                <a:lnTo>
                  <a:pt x="54057" y="1645557"/>
                </a:lnTo>
                <a:lnTo>
                  <a:pt x="41639" y="1601450"/>
                </a:lnTo>
                <a:lnTo>
                  <a:pt x="30777" y="1556714"/>
                </a:lnTo>
                <a:lnTo>
                  <a:pt x="21501" y="1511379"/>
                </a:lnTo>
                <a:lnTo>
                  <a:pt x="13843" y="1465476"/>
                </a:lnTo>
                <a:lnTo>
                  <a:pt x="7832" y="1419036"/>
                </a:lnTo>
                <a:lnTo>
                  <a:pt x="3501" y="1372089"/>
                </a:lnTo>
                <a:lnTo>
                  <a:pt x="880" y="1324667"/>
                </a:lnTo>
                <a:lnTo>
                  <a:pt x="0" y="1276831"/>
                </a:lnTo>
                <a:lnTo>
                  <a:pt x="880" y="1228933"/>
                </a:lnTo>
                <a:lnTo>
                  <a:pt x="3501" y="1181511"/>
                </a:lnTo>
                <a:lnTo>
                  <a:pt x="7832" y="1134564"/>
                </a:lnTo>
                <a:lnTo>
                  <a:pt x="13843" y="1088124"/>
                </a:lnTo>
                <a:lnTo>
                  <a:pt x="21501" y="1042220"/>
                </a:lnTo>
                <a:lnTo>
                  <a:pt x="30777" y="996885"/>
                </a:lnTo>
                <a:lnTo>
                  <a:pt x="41639" y="952149"/>
                </a:lnTo>
                <a:lnTo>
                  <a:pt x="54057" y="908043"/>
                </a:lnTo>
                <a:lnTo>
                  <a:pt x="68000" y="864597"/>
                </a:lnTo>
                <a:lnTo>
                  <a:pt x="83437" y="821843"/>
                </a:lnTo>
                <a:lnTo>
                  <a:pt x="100336" y="779811"/>
                </a:lnTo>
                <a:lnTo>
                  <a:pt x="118668" y="738533"/>
                </a:lnTo>
                <a:lnTo>
                  <a:pt x="138401" y="698039"/>
                </a:lnTo>
                <a:lnTo>
                  <a:pt x="159505" y="658359"/>
                </a:lnTo>
                <a:lnTo>
                  <a:pt x="181948" y="619526"/>
                </a:lnTo>
                <a:lnTo>
                  <a:pt x="205699" y="581569"/>
                </a:lnTo>
                <a:lnTo>
                  <a:pt x="230729" y="544519"/>
                </a:lnTo>
                <a:lnTo>
                  <a:pt x="257006" y="508408"/>
                </a:lnTo>
                <a:lnTo>
                  <a:pt x="284499" y="473267"/>
                </a:lnTo>
                <a:lnTo>
                  <a:pt x="313177" y="439125"/>
                </a:lnTo>
                <a:lnTo>
                  <a:pt x="343009" y="406014"/>
                </a:lnTo>
                <a:lnTo>
                  <a:pt x="373965" y="373966"/>
                </a:lnTo>
                <a:lnTo>
                  <a:pt x="406014" y="343010"/>
                </a:lnTo>
                <a:lnTo>
                  <a:pt x="439125" y="313177"/>
                </a:lnTo>
                <a:lnTo>
                  <a:pt x="473266" y="284499"/>
                </a:lnTo>
                <a:lnTo>
                  <a:pt x="508408" y="257006"/>
                </a:lnTo>
                <a:lnTo>
                  <a:pt x="544519" y="230730"/>
                </a:lnTo>
                <a:lnTo>
                  <a:pt x="581568" y="205700"/>
                </a:lnTo>
                <a:lnTo>
                  <a:pt x="619525" y="181948"/>
                </a:lnTo>
                <a:lnTo>
                  <a:pt x="658359" y="159505"/>
                </a:lnTo>
                <a:lnTo>
                  <a:pt x="698038" y="138402"/>
                </a:lnTo>
                <a:lnTo>
                  <a:pt x="738533" y="118669"/>
                </a:lnTo>
                <a:lnTo>
                  <a:pt x="779811" y="100337"/>
                </a:lnTo>
                <a:lnTo>
                  <a:pt x="821843" y="83437"/>
                </a:lnTo>
                <a:lnTo>
                  <a:pt x="864597" y="68001"/>
                </a:lnTo>
                <a:lnTo>
                  <a:pt x="908043" y="54058"/>
                </a:lnTo>
                <a:lnTo>
                  <a:pt x="952149" y="41640"/>
                </a:lnTo>
                <a:lnTo>
                  <a:pt x="996885" y="30778"/>
                </a:lnTo>
                <a:lnTo>
                  <a:pt x="1042220" y="21502"/>
                </a:lnTo>
                <a:lnTo>
                  <a:pt x="1088124" y="13843"/>
                </a:lnTo>
                <a:lnTo>
                  <a:pt x="1134564" y="7833"/>
                </a:lnTo>
                <a:lnTo>
                  <a:pt x="1181511" y="3502"/>
                </a:lnTo>
                <a:lnTo>
                  <a:pt x="1228933" y="880"/>
                </a:lnTo>
                <a:lnTo>
                  <a:pt x="1276800" y="0"/>
                </a:lnTo>
                <a:lnTo>
                  <a:pt x="1324667" y="880"/>
                </a:lnTo>
                <a:lnTo>
                  <a:pt x="1372089" y="3502"/>
                </a:lnTo>
                <a:lnTo>
                  <a:pt x="1419036" y="7833"/>
                </a:lnTo>
                <a:lnTo>
                  <a:pt x="1465476" y="13843"/>
                </a:lnTo>
                <a:lnTo>
                  <a:pt x="1511379" y="21502"/>
                </a:lnTo>
                <a:lnTo>
                  <a:pt x="1556714" y="30778"/>
                </a:lnTo>
                <a:lnTo>
                  <a:pt x="1601450" y="41640"/>
                </a:lnTo>
                <a:lnTo>
                  <a:pt x="1645557" y="54058"/>
                </a:lnTo>
                <a:lnTo>
                  <a:pt x="1689002" y="68001"/>
                </a:lnTo>
                <a:lnTo>
                  <a:pt x="1731756" y="83437"/>
                </a:lnTo>
                <a:lnTo>
                  <a:pt x="1773788" y="100337"/>
                </a:lnTo>
                <a:lnTo>
                  <a:pt x="1815066" y="118669"/>
                </a:lnTo>
                <a:lnTo>
                  <a:pt x="1855561" y="138402"/>
                </a:lnTo>
                <a:lnTo>
                  <a:pt x="1895240" y="159505"/>
                </a:lnTo>
                <a:lnTo>
                  <a:pt x="1934074" y="181948"/>
                </a:lnTo>
                <a:lnTo>
                  <a:pt x="1972031" y="205700"/>
                </a:lnTo>
                <a:lnTo>
                  <a:pt x="2009080" y="230730"/>
                </a:lnTo>
                <a:lnTo>
                  <a:pt x="2045191" y="257006"/>
                </a:lnTo>
                <a:lnTo>
                  <a:pt x="2080333" y="284499"/>
                </a:lnTo>
                <a:lnTo>
                  <a:pt x="2114474" y="313177"/>
                </a:lnTo>
                <a:lnTo>
                  <a:pt x="2147585" y="343010"/>
                </a:lnTo>
                <a:lnTo>
                  <a:pt x="2179633" y="373966"/>
                </a:lnTo>
                <a:lnTo>
                  <a:pt x="2210589" y="406014"/>
                </a:lnTo>
                <a:lnTo>
                  <a:pt x="2240422" y="439125"/>
                </a:lnTo>
                <a:lnTo>
                  <a:pt x="2269100" y="473267"/>
                </a:lnTo>
                <a:lnTo>
                  <a:pt x="2296593" y="508408"/>
                </a:lnTo>
                <a:lnTo>
                  <a:pt x="2322869" y="544519"/>
                </a:lnTo>
                <a:lnTo>
                  <a:pt x="2347899" y="581569"/>
                </a:lnTo>
                <a:lnTo>
                  <a:pt x="2371651" y="619526"/>
                </a:lnTo>
                <a:lnTo>
                  <a:pt x="2394094" y="658359"/>
                </a:lnTo>
                <a:lnTo>
                  <a:pt x="2415197" y="698039"/>
                </a:lnTo>
                <a:lnTo>
                  <a:pt x="2434930" y="738533"/>
                </a:lnTo>
                <a:lnTo>
                  <a:pt x="2453262" y="779811"/>
                </a:lnTo>
                <a:lnTo>
                  <a:pt x="2457784" y="791058"/>
                </a:lnTo>
                <a:lnTo>
                  <a:pt x="2457784" y="1668223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798277" y="971581"/>
            <a:ext cx="1829435" cy="152400"/>
            <a:chOff x="15798277" y="971581"/>
            <a:chExt cx="1829435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15798277" y="1047752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2109" y="990602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7107017" y="7799695"/>
            <a:ext cx="1181100" cy="2096135"/>
          </a:xfrm>
          <a:custGeom>
            <a:avLst/>
            <a:gdLst/>
            <a:ahLst/>
            <a:cxnLst/>
            <a:rect l="l" t="t" r="r" b="b"/>
            <a:pathLst>
              <a:path w="1181100" h="2096134">
                <a:moveTo>
                  <a:pt x="1047942" y="2095885"/>
                </a:moveTo>
                <a:lnTo>
                  <a:pt x="999973" y="2094806"/>
                </a:lnTo>
                <a:lnTo>
                  <a:pt x="952558" y="2091602"/>
                </a:lnTo>
                <a:lnTo>
                  <a:pt x="905742" y="2086318"/>
                </a:lnTo>
                <a:lnTo>
                  <a:pt x="859573" y="2079001"/>
                </a:lnTo>
                <a:lnTo>
                  <a:pt x="814096" y="2069697"/>
                </a:lnTo>
                <a:lnTo>
                  <a:pt x="769357" y="2058451"/>
                </a:lnTo>
                <a:lnTo>
                  <a:pt x="725404" y="2045311"/>
                </a:lnTo>
                <a:lnTo>
                  <a:pt x="682281" y="2030323"/>
                </a:lnTo>
                <a:lnTo>
                  <a:pt x="640036" y="2013532"/>
                </a:lnTo>
                <a:lnTo>
                  <a:pt x="598714" y="1994986"/>
                </a:lnTo>
                <a:lnTo>
                  <a:pt x="558362" y="1974729"/>
                </a:lnTo>
                <a:lnTo>
                  <a:pt x="519026" y="1952810"/>
                </a:lnTo>
                <a:lnTo>
                  <a:pt x="480752" y="1929273"/>
                </a:lnTo>
                <a:lnTo>
                  <a:pt x="443586" y="1904165"/>
                </a:lnTo>
                <a:lnTo>
                  <a:pt x="407576" y="1877533"/>
                </a:lnTo>
                <a:lnTo>
                  <a:pt x="372766" y="1849422"/>
                </a:lnTo>
                <a:lnTo>
                  <a:pt x="339204" y="1819879"/>
                </a:lnTo>
                <a:lnTo>
                  <a:pt x="306935" y="1788949"/>
                </a:lnTo>
                <a:lnTo>
                  <a:pt x="276006" y="1756681"/>
                </a:lnTo>
                <a:lnTo>
                  <a:pt x="246463" y="1723118"/>
                </a:lnTo>
                <a:lnTo>
                  <a:pt x="218352" y="1688309"/>
                </a:lnTo>
                <a:lnTo>
                  <a:pt x="191719" y="1652298"/>
                </a:lnTo>
                <a:lnTo>
                  <a:pt x="166611" y="1615133"/>
                </a:lnTo>
                <a:lnTo>
                  <a:pt x="143075" y="1576859"/>
                </a:lnTo>
                <a:lnTo>
                  <a:pt x="121155" y="1537523"/>
                </a:lnTo>
                <a:lnTo>
                  <a:pt x="100899" y="1497171"/>
                </a:lnTo>
                <a:lnTo>
                  <a:pt x="82352" y="1455849"/>
                </a:lnTo>
                <a:lnTo>
                  <a:pt x="65562" y="1413603"/>
                </a:lnTo>
                <a:lnTo>
                  <a:pt x="50573" y="1370481"/>
                </a:lnTo>
                <a:lnTo>
                  <a:pt x="37433" y="1326527"/>
                </a:lnTo>
                <a:lnTo>
                  <a:pt x="26188" y="1281788"/>
                </a:lnTo>
                <a:lnTo>
                  <a:pt x="16883" y="1236311"/>
                </a:lnTo>
                <a:lnTo>
                  <a:pt x="9566" y="1190142"/>
                </a:lnTo>
                <a:lnTo>
                  <a:pt x="4282" y="1143326"/>
                </a:lnTo>
                <a:lnTo>
                  <a:pt x="1078" y="1095911"/>
                </a:lnTo>
                <a:lnTo>
                  <a:pt x="0" y="1047942"/>
                </a:lnTo>
                <a:lnTo>
                  <a:pt x="1078" y="999973"/>
                </a:lnTo>
                <a:lnTo>
                  <a:pt x="4282" y="952558"/>
                </a:lnTo>
                <a:lnTo>
                  <a:pt x="9566" y="905742"/>
                </a:lnTo>
                <a:lnTo>
                  <a:pt x="16883" y="859573"/>
                </a:lnTo>
                <a:lnTo>
                  <a:pt x="26188" y="814096"/>
                </a:lnTo>
                <a:lnTo>
                  <a:pt x="37433" y="769357"/>
                </a:lnTo>
                <a:lnTo>
                  <a:pt x="50573" y="725404"/>
                </a:lnTo>
                <a:lnTo>
                  <a:pt x="65562" y="682281"/>
                </a:lnTo>
                <a:lnTo>
                  <a:pt x="82352" y="640036"/>
                </a:lnTo>
                <a:lnTo>
                  <a:pt x="100899" y="598714"/>
                </a:lnTo>
                <a:lnTo>
                  <a:pt x="121155" y="558361"/>
                </a:lnTo>
                <a:lnTo>
                  <a:pt x="143075" y="519025"/>
                </a:lnTo>
                <a:lnTo>
                  <a:pt x="166611" y="480752"/>
                </a:lnTo>
                <a:lnTo>
                  <a:pt x="191719" y="443586"/>
                </a:lnTo>
                <a:lnTo>
                  <a:pt x="218352" y="407576"/>
                </a:lnTo>
                <a:lnTo>
                  <a:pt x="246463" y="372766"/>
                </a:lnTo>
                <a:lnTo>
                  <a:pt x="276006" y="339204"/>
                </a:lnTo>
                <a:lnTo>
                  <a:pt x="306935" y="306935"/>
                </a:lnTo>
                <a:lnTo>
                  <a:pt x="339204" y="276006"/>
                </a:lnTo>
                <a:lnTo>
                  <a:pt x="372766" y="246462"/>
                </a:lnTo>
                <a:lnTo>
                  <a:pt x="407576" y="218351"/>
                </a:lnTo>
                <a:lnTo>
                  <a:pt x="443586" y="191719"/>
                </a:lnTo>
                <a:lnTo>
                  <a:pt x="480752" y="166611"/>
                </a:lnTo>
                <a:lnTo>
                  <a:pt x="519026" y="143074"/>
                </a:lnTo>
                <a:lnTo>
                  <a:pt x="558362" y="121155"/>
                </a:lnTo>
                <a:lnTo>
                  <a:pt x="598714" y="100899"/>
                </a:lnTo>
                <a:lnTo>
                  <a:pt x="640036" y="82352"/>
                </a:lnTo>
                <a:lnTo>
                  <a:pt x="682281" y="65561"/>
                </a:lnTo>
                <a:lnTo>
                  <a:pt x="725404" y="50573"/>
                </a:lnTo>
                <a:lnTo>
                  <a:pt x="769357" y="37433"/>
                </a:lnTo>
                <a:lnTo>
                  <a:pt x="814096" y="26188"/>
                </a:lnTo>
                <a:lnTo>
                  <a:pt x="859573" y="16883"/>
                </a:lnTo>
                <a:lnTo>
                  <a:pt x="905742" y="9566"/>
                </a:lnTo>
                <a:lnTo>
                  <a:pt x="952558" y="4282"/>
                </a:lnTo>
                <a:lnTo>
                  <a:pt x="999973" y="1078"/>
                </a:lnTo>
                <a:lnTo>
                  <a:pt x="1047941" y="0"/>
                </a:lnTo>
                <a:lnTo>
                  <a:pt x="1095910" y="1078"/>
                </a:lnTo>
                <a:lnTo>
                  <a:pt x="1143326" y="4282"/>
                </a:lnTo>
                <a:lnTo>
                  <a:pt x="1180983" y="8532"/>
                </a:lnTo>
                <a:lnTo>
                  <a:pt x="1180983" y="2087352"/>
                </a:lnTo>
                <a:lnTo>
                  <a:pt x="1143326" y="2091602"/>
                </a:lnTo>
                <a:lnTo>
                  <a:pt x="1095910" y="2094806"/>
                </a:lnTo>
                <a:lnTo>
                  <a:pt x="1047942" y="2095885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4089" y="5128760"/>
            <a:ext cx="9772649" cy="23145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4089" y="7724075"/>
            <a:ext cx="9782174" cy="21716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8220" rIns="0" bIns="0" rtlCol="0" vert="horz">
            <a:spAutoFit/>
          </a:bodyPr>
          <a:lstStyle/>
          <a:p>
            <a:pPr marL="3439795">
              <a:lnSpc>
                <a:spcPct val="100000"/>
              </a:lnSpc>
              <a:spcBef>
                <a:spcPts val="100"/>
              </a:spcBef>
            </a:pPr>
            <a:r>
              <a:rPr dirty="0" spc="295"/>
              <a:t>Python</a:t>
            </a:r>
            <a:r>
              <a:rPr dirty="0" spc="-700"/>
              <a:t> </a:t>
            </a:r>
            <a:r>
              <a:rPr dirty="0" spc="1760"/>
              <a:t>-</a:t>
            </a:r>
            <a:r>
              <a:rPr dirty="0" spc="-695"/>
              <a:t> </a:t>
            </a:r>
            <a:r>
              <a:rPr dirty="0" spc="290"/>
              <a:t>Sort</a:t>
            </a:r>
            <a:r>
              <a:rPr dirty="0" spc="-700"/>
              <a:t> </a:t>
            </a:r>
            <a:r>
              <a:rPr dirty="0" spc="360"/>
              <a:t>List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016000" y="3523616"/>
            <a:ext cx="8066405" cy="1368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280">
                <a:latin typeface="Arial Black"/>
                <a:cs typeface="Arial Black"/>
              </a:rPr>
              <a:t>Sort</a:t>
            </a:r>
            <a:r>
              <a:rPr dirty="0" sz="5200" spc="-505">
                <a:latin typeface="Arial Black"/>
                <a:cs typeface="Arial Black"/>
              </a:rPr>
              <a:t> </a:t>
            </a:r>
            <a:r>
              <a:rPr dirty="0" sz="5200" spc="-370">
                <a:latin typeface="Arial Black"/>
                <a:cs typeface="Arial Black"/>
              </a:rPr>
              <a:t>Descending</a:t>
            </a:r>
            <a:endParaRPr sz="5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sort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0">
                <a:solidFill>
                  <a:srgbClr val="2A2A29"/>
                </a:solidFill>
                <a:latin typeface="Calibri"/>
                <a:cs typeface="Calibri"/>
              </a:rPr>
              <a:t>descending,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5">
                <a:solidFill>
                  <a:srgbClr val="2A2A29"/>
                </a:solidFill>
                <a:latin typeface="Calibri"/>
                <a:cs typeface="Calibri"/>
              </a:rPr>
              <a:t>use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0">
                <a:solidFill>
                  <a:srgbClr val="2A2A29"/>
                </a:solidFill>
                <a:latin typeface="Calibri"/>
                <a:cs typeface="Calibri"/>
              </a:rPr>
              <a:t>keyword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argument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FF3131"/>
                </a:solidFill>
                <a:latin typeface="Calibri"/>
                <a:cs typeface="Calibri"/>
              </a:rPr>
              <a:t>reverse</a:t>
            </a:r>
            <a:r>
              <a:rPr dirty="0" sz="2200" spc="100">
                <a:solidFill>
                  <a:srgbClr val="FF3131"/>
                </a:solidFill>
                <a:latin typeface="Calibri"/>
                <a:cs typeface="Calibri"/>
              </a:rPr>
              <a:t> </a:t>
            </a:r>
            <a:r>
              <a:rPr dirty="0" sz="2200" spc="50">
                <a:solidFill>
                  <a:srgbClr val="FF3131"/>
                </a:solidFill>
                <a:latin typeface="Calibri"/>
                <a:cs typeface="Calibri"/>
              </a:rPr>
              <a:t>=</a:t>
            </a:r>
            <a:r>
              <a:rPr dirty="0" sz="2200" spc="100">
                <a:solidFill>
                  <a:srgbClr val="FF3131"/>
                </a:solidFill>
                <a:latin typeface="Calibri"/>
                <a:cs typeface="Calibri"/>
              </a:rPr>
              <a:t> </a:t>
            </a:r>
            <a:r>
              <a:rPr dirty="0" sz="2200" spc="40">
                <a:solidFill>
                  <a:srgbClr val="FF3131"/>
                </a:solidFill>
                <a:latin typeface="Calibri"/>
                <a:cs typeface="Calibri"/>
              </a:rPr>
              <a:t>True</a:t>
            </a:r>
            <a:r>
              <a:rPr dirty="0" sz="2200" spc="40">
                <a:solidFill>
                  <a:srgbClr val="2A2A29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354367" y="8587261"/>
            <a:ext cx="1934210" cy="1699895"/>
          </a:xfrm>
          <a:custGeom>
            <a:avLst/>
            <a:gdLst/>
            <a:ahLst/>
            <a:cxnLst/>
            <a:rect l="l" t="t" r="r" b="b"/>
            <a:pathLst>
              <a:path w="1934209" h="1699895">
                <a:moveTo>
                  <a:pt x="1933631" y="1699737"/>
                </a:moveTo>
                <a:lnTo>
                  <a:pt x="71877" y="1699737"/>
                </a:lnTo>
                <a:lnTo>
                  <a:pt x="54058" y="1645556"/>
                </a:lnTo>
                <a:lnTo>
                  <a:pt x="41640" y="1601450"/>
                </a:lnTo>
                <a:lnTo>
                  <a:pt x="30778" y="1556714"/>
                </a:lnTo>
                <a:lnTo>
                  <a:pt x="21502" y="1511379"/>
                </a:lnTo>
                <a:lnTo>
                  <a:pt x="13843" y="1465476"/>
                </a:lnTo>
                <a:lnTo>
                  <a:pt x="7833" y="1419036"/>
                </a:lnTo>
                <a:lnTo>
                  <a:pt x="3502" y="1372089"/>
                </a:lnTo>
                <a:lnTo>
                  <a:pt x="880" y="1324667"/>
                </a:lnTo>
                <a:lnTo>
                  <a:pt x="0" y="1276800"/>
                </a:lnTo>
                <a:lnTo>
                  <a:pt x="880" y="1228933"/>
                </a:lnTo>
                <a:lnTo>
                  <a:pt x="3502" y="1181511"/>
                </a:lnTo>
                <a:lnTo>
                  <a:pt x="7833" y="1134564"/>
                </a:lnTo>
                <a:lnTo>
                  <a:pt x="13843" y="1088123"/>
                </a:lnTo>
                <a:lnTo>
                  <a:pt x="21502" y="1042220"/>
                </a:lnTo>
                <a:lnTo>
                  <a:pt x="30778" y="996885"/>
                </a:lnTo>
                <a:lnTo>
                  <a:pt x="41640" y="952149"/>
                </a:lnTo>
                <a:lnTo>
                  <a:pt x="54058" y="908043"/>
                </a:lnTo>
                <a:lnTo>
                  <a:pt x="68001" y="864597"/>
                </a:lnTo>
                <a:lnTo>
                  <a:pt x="83437" y="821843"/>
                </a:lnTo>
                <a:lnTo>
                  <a:pt x="100337" y="779811"/>
                </a:lnTo>
                <a:lnTo>
                  <a:pt x="118669" y="738533"/>
                </a:lnTo>
                <a:lnTo>
                  <a:pt x="138402" y="698038"/>
                </a:lnTo>
                <a:lnTo>
                  <a:pt x="159505" y="658359"/>
                </a:lnTo>
                <a:lnTo>
                  <a:pt x="181948" y="619525"/>
                </a:lnTo>
                <a:lnTo>
                  <a:pt x="205700" y="581569"/>
                </a:lnTo>
                <a:lnTo>
                  <a:pt x="230730" y="544519"/>
                </a:lnTo>
                <a:lnTo>
                  <a:pt x="257006" y="508408"/>
                </a:lnTo>
                <a:lnTo>
                  <a:pt x="284499" y="473266"/>
                </a:lnTo>
                <a:lnTo>
                  <a:pt x="313177" y="439125"/>
                </a:lnTo>
                <a:lnTo>
                  <a:pt x="343010" y="406014"/>
                </a:lnTo>
                <a:lnTo>
                  <a:pt x="373966" y="373966"/>
                </a:lnTo>
                <a:lnTo>
                  <a:pt x="406015" y="343009"/>
                </a:lnTo>
                <a:lnTo>
                  <a:pt x="439125" y="313177"/>
                </a:lnTo>
                <a:lnTo>
                  <a:pt x="473267" y="284499"/>
                </a:lnTo>
                <a:lnTo>
                  <a:pt x="508408" y="257006"/>
                </a:lnTo>
                <a:lnTo>
                  <a:pt x="544519" y="230729"/>
                </a:lnTo>
                <a:lnTo>
                  <a:pt x="581569" y="205700"/>
                </a:lnTo>
                <a:lnTo>
                  <a:pt x="619526" y="181948"/>
                </a:lnTo>
                <a:lnTo>
                  <a:pt x="658359" y="159505"/>
                </a:lnTo>
                <a:lnTo>
                  <a:pt x="698039" y="138402"/>
                </a:lnTo>
                <a:lnTo>
                  <a:pt x="738533" y="118668"/>
                </a:lnTo>
                <a:lnTo>
                  <a:pt x="779812" y="100337"/>
                </a:lnTo>
                <a:lnTo>
                  <a:pt x="821844" y="83437"/>
                </a:lnTo>
                <a:lnTo>
                  <a:pt x="864598" y="68001"/>
                </a:lnTo>
                <a:lnTo>
                  <a:pt x="908043" y="54058"/>
                </a:lnTo>
                <a:lnTo>
                  <a:pt x="952150" y="41640"/>
                </a:lnTo>
                <a:lnTo>
                  <a:pt x="996886" y="30778"/>
                </a:lnTo>
                <a:lnTo>
                  <a:pt x="1042221" y="21502"/>
                </a:lnTo>
                <a:lnTo>
                  <a:pt x="1088124" y="13843"/>
                </a:lnTo>
                <a:lnTo>
                  <a:pt x="1134565" y="7833"/>
                </a:lnTo>
                <a:lnTo>
                  <a:pt x="1181511" y="3502"/>
                </a:lnTo>
                <a:lnTo>
                  <a:pt x="1228934" y="880"/>
                </a:lnTo>
                <a:lnTo>
                  <a:pt x="1276801" y="0"/>
                </a:lnTo>
                <a:lnTo>
                  <a:pt x="1324667" y="880"/>
                </a:lnTo>
                <a:lnTo>
                  <a:pt x="1372090" y="3502"/>
                </a:lnTo>
                <a:lnTo>
                  <a:pt x="1419036" y="7833"/>
                </a:lnTo>
                <a:lnTo>
                  <a:pt x="1465477" y="13843"/>
                </a:lnTo>
                <a:lnTo>
                  <a:pt x="1511380" y="21502"/>
                </a:lnTo>
                <a:lnTo>
                  <a:pt x="1556715" y="30778"/>
                </a:lnTo>
                <a:lnTo>
                  <a:pt x="1601451" y="41640"/>
                </a:lnTo>
                <a:lnTo>
                  <a:pt x="1645557" y="54058"/>
                </a:lnTo>
                <a:lnTo>
                  <a:pt x="1689003" y="68001"/>
                </a:lnTo>
                <a:lnTo>
                  <a:pt x="1731757" y="83437"/>
                </a:lnTo>
                <a:lnTo>
                  <a:pt x="1773788" y="100337"/>
                </a:lnTo>
                <a:lnTo>
                  <a:pt x="1815067" y="118668"/>
                </a:lnTo>
                <a:lnTo>
                  <a:pt x="1855561" y="138402"/>
                </a:lnTo>
                <a:lnTo>
                  <a:pt x="1895241" y="159505"/>
                </a:lnTo>
                <a:lnTo>
                  <a:pt x="1933631" y="181692"/>
                </a:lnTo>
                <a:lnTo>
                  <a:pt x="1933631" y="1699737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798277" y="971578"/>
            <a:ext cx="1829435" cy="152400"/>
            <a:chOff x="15798277" y="971578"/>
            <a:chExt cx="1829435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15798277" y="1047749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2109" y="990599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054406" y="0"/>
            <a:ext cx="2044700" cy="816610"/>
          </a:xfrm>
          <a:custGeom>
            <a:avLst/>
            <a:gdLst/>
            <a:ahLst/>
            <a:cxnLst/>
            <a:rect l="l" t="t" r="r" b="b"/>
            <a:pathLst>
              <a:path w="2044700" h="816610">
                <a:moveTo>
                  <a:pt x="1022234" y="816448"/>
                </a:moveTo>
                <a:lnTo>
                  <a:pt x="974266" y="815370"/>
                </a:lnTo>
                <a:lnTo>
                  <a:pt x="926851" y="812165"/>
                </a:lnTo>
                <a:lnTo>
                  <a:pt x="880036" y="806882"/>
                </a:lnTo>
                <a:lnTo>
                  <a:pt x="833866" y="799564"/>
                </a:lnTo>
                <a:lnTo>
                  <a:pt x="788389" y="790260"/>
                </a:lnTo>
                <a:lnTo>
                  <a:pt x="743651" y="779015"/>
                </a:lnTo>
                <a:lnTo>
                  <a:pt x="699697" y="765875"/>
                </a:lnTo>
                <a:lnTo>
                  <a:pt x="656574" y="750886"/>
                </a:lnTo>
                <a:lnTo>
                  <a:pt x="614329" y="734096"/>
                </a:lnTo>
                <a:lnTo>
                  <a:pt x="573007" y="715549"/>
                </a:lnTo>
                <a:lnTo>
                  <a:pt x="532655" y="695293"/>
                </a:lnTo>
                <a:lnTo>
                  <a:pt x="493318" y="673373"/>
                </a:lnTo>
                <a:lnTo>
                  <a:pt x="455045" y="649836"/>
                </a:lnTo>
                <a:lnTo>
                  <a:pt x="417879" y="624729"/>
                </a:lnTo>
                <a:lnTo>
                  <a:pt x="381869" y="598096"/>
                </a:lnTo>
                <a:lnTo>
                  <a:pt x="347059" y="569985"/>
                </a:lnTo>
                <a:lnTo>
                  <a:pt x="313497" y="540442"/>
                </a:lnTo>
                <a:lnTo>
                  <a:pt x="281228" y="509513"/>
                </a:lnTo>
                <a:lnTo>
                  <a:pt x="250299" y="477244"/>
                </a:lnTo>
                <a:lnTo>
                  <a:pt x="220756" y="443682"/>
                </a:lnTo>
                <a:lnTo>
                  <a:pt x="192645" y="408872"/>
                </a:lnTo>
                <a:lnTo>
                  <a:pt x="166012" y="372861"/>
                </a:lnTo>
                <a:lnTo>
                  <a:pt x="140904" y="335696"/>
                </a:lnTo>
                <a:lnTo>
                  <a:pt x="117367" y="297422"/>
                </a:lnTo>
                <a:lnTo>
                  <a:pt x="95448" y="258086"/>
                </a:lnTo>
                <a:lnTo>
                  <a:pt x="75192" y="217734"/>
                </a:lnTo>
                <a:lnTo>
                  <a:pt x="56645" y="176412"/>
                </a:lnTo>
                <a:lnTo>
                  <a:pt x="39854" y="134167"/>
                </a:lnTo>
                <a:lnTo>
                  <a:pt x="24866" y="91044"/>
                </a:lnTo>
                <a:lnTo>
                  <a:pt x="11726" y="47090"/>
                </a:lnTo>
                <a:lnTo>
                  <a:pt x="0" y="0"/>
                </a:lnTo>
                <a:lnTo>
                  <a:pt x="2044471" y="0"/>
                </a:lnTo>
                <a:lnTo>
                  <a:pt x="2032744" y="47090"/>
                </a:lnTo>
                <a:lnTo>
                  <a:pt x="2019604" y="91044"/>
                </a:lnTo>
                <a:lnTo>
                  <a:pt x="2004616" y="134167"/>
                </a:lnTo>
                <a:lnTo>
                  <a:pt x="1987825" y="176412"/>
                </a:lnTo>
                <a:lnTo>
                  <a:pt x="1969279" y="217734"/>
                </a:lnTo>
                <a:lnTo>
                  <a:pt x="1949023" y="258086"/>
                </a:lnTo>
                <a:lnTo>
                  <a:pt x="1927103" y="297422"/>
                </a:lnTo>
                <a:lnTo>
                  <a:pt x="1903566" y="335696"/>
                </a:lnTo>
                <a:lnTo>
                  <a:pt x="1878458" y="372861"/>
                </a:lnTo>
                <a:lnTo>
                  <a:pt x="1851826" y="408872"/>
                </a:lnTo>
                <a:lnTo>
                  <a:pt x="1823715" y="443682"/>
                </a:lnTo>
                <a:lnTo>
                  <a:pt x="1794172" y="477244"/>
                </a:lnTo>
                <a:lnTo>
                  <a:pt x="1763243" y="509513"/>
                </a:lnTo>
                <a:lnTo>
                  <a:pt x="1730974" y="540442"/>
                </a:lnTo>
                <a:lnTo>
                  <a:pt x="1697411" y="569985"/>
                </a:lnTo>
                <a:lnTo>
                  <a:pt x="1662602" y="598096"/>
                </a:lnTo>
                <a:lnTo>
                  <a:pt x="1626591" y="624729"/>
                </a:lnTo>
                <a:lnTo>
                  <a:pt x="1589426" y="649836"/>
                </a:lnTo>
                <a:lnTo>
                  <a:pt x="1551152" y="673373"/>
                </a:lnTo>
                <a:lnTo>
                  <a:pt x="1511816" y="695293"/>
                </a:lnTo>
                <a:lnTo>
                  <a:pt x="1471464" y="715549"/>
                </a:lnTo>
                <a:lnTo>
                  <a:pt x="1430142" y="734096"/>
                </a:lnTo>
                <a:lnTo>
                  <a:pt x="1387896" y="750886"/>
                </a:lnTo>
                <a:lnTo>
                  <a:pt x="1344774" y="765875"/>
                </a:lnTo>
                <a:lnTo>
                  <a:pt x="1300820" y="779015"/>
                </a:lnTo>
                <a:lnTo>
                  <a:pt x="1256081" y="790260"/>
                </a:lnTo>
                <a:lnTo>
                  <a:pt x="1210604" y="799564"/>
                </a:lnTo>
                <a:lnTo>
                  <a:pt x="1164435" y="806882"/>
                </a:lnTo>
                <a:lnTo>
                  <a:pt x="1117619" y="812165"/>
                </a:lnTo>
                <a:lnTo>
                  <a:pt x="1070204" y="815370"/>
                </a:lnTo>
                <a:lnTo>
                  <a:pt x="1022234" y="816448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567" y="5257045"/>
            <a:ext cx="9086849" cy="20954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8738" y="7750516"/>
            <a:ext cx="8982074" cy="20288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3523" rIns="0" bIns="0" rtlCol="0" vert="horz">
            <a:spAutoFit/>
          </a:bodyPr>
          <a:lstStyle/>
          <a:p>
            <a:pPr marL="3485515">
              <a:lnSpc>
                <a:spcPct val="100000"/>
              </a:lnSpc>
              <a:spcBef>
                <a:spcPts val="100"/>
              </a:spcBef>
            </a:pPr>
            <a:r>
              <a:rPr dirty="0" spc="295"/>
              <a:t>Python</a:t>
            </a:r>
            <a:r>
              <a:rPr dirty="0" spc="-700"/>
              <a:t> </a:t>
            </a:r>
            <a:r>
              <a:rPr dirty="0" spc="1760"/>
              <a:t>-</a:t>
            </a:r>
            <a:r>
              <a:rPr dirty="0" spc="-695"/>
              <a:t> </a:t>
            </a:r>
            <a:r>
              <a:rPr dirty="0" spc="290"/>
              <a:t>Sort</a:t>
            </a:r>
            <a:r>
              <a:rPr dirty="0" spc="-700"/>
              <a:t> </a:t>
            </a:r>
            <a:r>
              <a:rPr dirty="0" spc="360"/>
              <a:t>List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382657" y="3456320"/>
            <a:ext cx="12155805" cy="146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280">
                <a:latin typeface="Arial Black"/>
                <a:cs typeface="Arial Black"/>
              </a:rPr>
              <a:t>Sort</a:t>
            </a:r>
            <a:r>
              <a:rPr dirty="0" sz="5200" spc="-500">
                <a:latin typeface="Arial Black"/>
                <a:cs typeface="Arial Black"/>
              </a:rPr>
              <a:t> </a:t>
            </a:r>
            <a:r>
              <a:rPr dirty="0" sz="5200" spc="-370">
                <a:latin typeface="Arial Black"/>
                <a:cs typeface="Arial Black"/>
              </a:rPr>
              <a:t>List</a:t>
            </a:r>
            <a:r>
              <a:rPr dirty="0" sz="5200" spc="-500">
                <a:latin typeface="Arial Black"/>
                <a:cs typeface="Arial Black"/>
              </a:rPr>
              <a:t> </a:t>
            </a:r>
            <a:r>
              <a:rPr dirty="0" sz="5200" spc="-305">
                <a:latin typeface="Arial Black"/>
                <a:cs typeface="Arial Black"/>
              </a:rPr>
              <a:t>Alphanumerically</a:t>
            </a:r>
            <a:endParaRPr sz="5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List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60">
                <a:solidFill>
                  <a:srgbClr val="2A2A29"/>
                </a:solidFill>
                <a:latin typeface="Calibri"/>
                <a:cs typeface="Calibri"/>
              </a:rPr>
              <a:t>objects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have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a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0">
                <a:solidFill>
                  <a:srgbClr val="2A2A29"/>
                </a:solidFill>
                <a:latin typeface="Calibri"/>
                <a:cs typeface="Calibri"/>
              </a:rPr>
              <a:t>sort()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method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that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2A2A29"/>
                </a:solidFill>
                <a:latin typeface="Calibri"/>
                <a:cs typeface="Calibri"/>
              </a:rPr>
              <a:t>will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sort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0">
                <a:solidFill>
                  <a:srgbClr val="2A2A29"/>
                </a:solidFill>
                <a:latin typeface="Calibri"/>
                <a:cs typeface="Calibri"/>
              </a:rPr>
              <a:t>list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alphanumerically,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ascending,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215">
                <a:solidFill>
                  <a:srgbClr val="2A2A29"/>
                </a:solidFill>
                <a:latin typeface="Calibri"/>
                <a:cs typeface="Calibri"/>
              </a:rPr>
              <a:t>by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60">
                <a:solidFill>
                  <a:srgbClr val="2A2A29"/>
                </a:solidFill>
                <a:latin typeface="Calibri"/>
                <a:cs typeface="Calibri"/>
              </a:rPr>
              <a:t>default: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830215" y="8618778"/>
            <a:ext cx="2458085" cy="1668780"/>
          </a:xfrm>
          <a:custGeom>
            <a:avLst/>
            <a:gdLst/>
            <a:ahLst/>
            <a:cxnLst/>
            <a:rect l="l" t="t" r="r" b="b"/>
            <a:pathLst>
              <a:path w="2458084" h="1668779">
                <a:moveTo>
                  <a:pt x="2457784" y="1668221"/>
                </a:moveTo>
                <a:lnTo>
                  <a:pt x="61331" y="1668221"/>
                </a:lnTo>
                <a:lnTo>
                  <a:pt x="54057" y="1645557"/>
                </a:lnTo>
                <a:lnTo>
                  <a:pt x="41639" y="1601451"/>
                </a:lnTo>
                <a:lnTo>
                  <a:pt x="30777" y="1556714"/>
                </a:lnTo>
                <a:lnTo>
                  <a:pt x="21501" y="1511379"/>
                </a:lnTo>
                <a:lnTo>
                  <a:pt x="13843" y="1465476"/>
                </a:lnTo>
                <a:lnTo>
                  <a:pt x="7832" y="1419036"/>
                </a:lnTo>
                <a:lnTo>
                  <a:pt x="3501" y="1372089"/>
                </a:lnTo>
                <a:lnTo>
                  <a:pt x="880" y="1324667"/>
                </a:lnTo>
                <a:lnTo>
                  <a:pt x="0" y="1276831"/>
                </a:lnTo>
                <a:lnTo>
                  <a:pt x="880" y="1228933"/>
                </a:lnTo>
                <a:lnTo>
                  <a:pt x="3501" y="1181511"/>
                </a:lnTo>
                <a:lnTo>
                  <a:pt x="7832" y="1134564"/>
                </a:lnTo>
                <a:lnTo>
                  <a:pt x="13843" y="1088124"/>
                </a:lnTo>
                <a:lnTo>
                  <a:pt x="21501" y="1042221"/>
                </a:lnTo>
                <a:lnTo>
                  <a:pt x="30777" y="996886"/>
                </a:lnTo>
                <a:lnTo>
                  <a:pt x="41639" y="952149"/>
                </a:lnTo>
                <a:lnTo>
                  <a:pt x="54057" y="908043"/>
                </a:lnTo>
                <a:lnTo>
                  <a:pt x="68000" y="864597"/>
                </a:lnTo>
                <a:lnTo>
                  <a:pt x="83437" y="821843"/>
                </a:lnTo>
                <a:lnTo>
                  <a:pt x="100336" y="779812"/>
                </a:lnTo>
                <a:lnTo>
                  <a:pt x="118668" y="738533"/>
                </a:lnTo>
                <a:lnTo>
                  <a:pt x="138401" y="698039"/>
                </a:lnTo>
                <a:lnTo>
                  <a:pt x="159505" y="658359"/>
                </a:lnTo>
                <a:lnTo>
                  <a:pt x="181948" y="619526"/>
                </a:lnTo>
                <a:lnTo>
                  <a:pt x="205699" y="581569"/>
                </a:lnTo>
                <a:lnTo>
                  <a:pt x="230729" y="544519"/>
                </a:lnTo>
                <a:lnTo>
                  <a:pt x="257006" y="508408"/>
                </a:lnTo>
                <a:lnTo>
                  <a:pt x="284499" y="473267"/>
                </a:lnTo>
                <a:lnTo>
                  <a:pt x="313177" y="439125"/>
                </a:lnTo>
                <a:lnTo>
                  <a:pt x="343009" y="406014"/>
                </a:lnTo>
                <a:lnTo>
                  <a:pt x="373965" y="373966"/>
                </a:lnTo>
                <a:lnTo>
                  <a:pt x="406014" y="343010"/>
                </a:lnTo>
                <a:lnTo>
                  <a:pt x="439125" y="313177"/>
                </a:lnTo>
                <a:lnTo>
                  <a:pt x="473266" y="284499"/>
                </a:lnTo>
                <a:lnTo>
                  <a:pt x="508408" y="257006"/>
                </a:lnTo>
                <a:lnTo>
                  <a:pt x="544519" y="230730"/>
                </a:lnTo>
                <a:lnTo>
                  <a:pt x="581568" y="205700"/>
                </a:lnTo>
                <a:lnTo>
                  <a:pt x="619525" y="181948"/>
                </a:lnTo>
                <a:lnTo>
                  <a:pt x="658359" y="159505"/>
                </a:lnTo>
                <a:lnTo>
                  <a:pt x="698038" y="138402"/>
                </a:lnTo>
                <a:lnTo>
                  <a:pt x="738533" y="118669"/>
                </a:lnTo>
                <a:lnTo>
                  <a:pt x="779811" y="100337"/>
                </a:lnTo>
                <a:lnTo>
                  <a:pt x="821843" y="83437"/>
                </a:lnTo>
                <a:lnTo>
                  <a:pt x="864597" y="68001"/>
                </a:lnTo>
                <a:lnTo>
                  <a:pt x="908043" y="54058"/>
                </a:lnTo>
                <a:lnTo>
                  <a:pt x="952149" y="41640"/>
                </a:lnTo>
                <a:lnTo>
                  <a:pt x="996885" y="30778"/>
                </a:lnTo>
                <a:lnTo>
                  <a:pt x="1042220" y="21502"/>
                </a:lnTo>
                <a:lnTo>
                  <a:pt x="1088124" y="13843"/>
                </a:lnTo>
                <a:lnTo>
                  <a:pt x="1134564" y="7833"/>
                </a:lnTo>
                <a:lnTo>
                  <a:pt x="1181511" y="3502"/>
                </a:lnTo>
                <a:lnTo>
                  <a:pt x="1228933" y="880"/>
                </a:lnTo>
                <a:lnTo>
                  <a:pt x="1276801" y="0"/>
                </a:lnTo>
                <a:lnTo>
                  <a:pt x="1324667" y="880"/>
                </a:lnTo>
                <a:lnTo>
                  <a:pt x="1372089" y="3502"/>
                </a:lnTo>
                <a:lnTo>
                  <a:pt x="1419036" y="7833"/>
                </a:lnTo>
                <a:lnTo>
                  <a:pt x="1465476" y="13843"/>
                </a:lnTo>
                <a:lnTo>
                  <a:pt x="1511379" y="21502"/>
                </a:lnTo>
                <a:lnTo>
                  <a:pt x="1556714" y="30778"/>
                </a:lnTo>
                <a:lnTo>
                  <a:pt x="1601450" y="41640"/>
                </a:lnTo>
                <a:lnTo>
                  <a:pt x="1645557" y="54058"/>
                </a:lnTo>
                <a:lnTo>
                  <a:pt x="1689002" y="68001"/>
                </a:lnTo>
                <a:lnTo>
                  <a:pt x="1731756" y="83437"/>
                </a:lnTo>
                <a:lnTo>
                  <a:pt x="1773788" y="100337"/>
                </a:lnTo>
                <a:lnTo>
                  <a:pt x="1815066" y="118669"/>
                </a:lnTo>
                <a:lnTo>
                  <a:pt x="1855561" y="138402"/>
                </a:lnTo>
                <a:lnTo>
                  <a:pt x="1895240" y="159505"/>
                </a:lnTo>
                <a:lnTo>
                  <a:pt x="1934074" y="181948"/>
                </a:lnTo>
                <a:lnTo>
                  <a:pt x="1972031" y="205700"/>
                </a:lnTo>
                <a:lnTo>
                  <a:pt x="2009080" y="230730"/>
                </a:lnTo>
                <a:lnTo>
                  <a:pt x="2045191" y="257006"/>
                </a:lnTo>
                <a:lnTo>
                  <a:pt x="2080333" y="284499"/>
                </a:lnTo>
                <a:lnTo>
                  <a:pt x="2114474" y="313177"/>
                </a:lnTo>
                <a:lnTo>
                  <a:pt x="2147585" y="343010"/>
                </a:lnTo>
                <a:lnTo>
                  <a:pt x="2179633" y="373966"/>
                </a:lnTo>
                <a:lnTo>
                  <a:pt x="2210589" y="406014"/>
                </a:lnTo>
                <a:lnTo>
                  <a:pt x="2240422" y="439125"/>
                </a:lnTo>
                <a:lnTo>
                  <a:pt x="2269100" y="473267"/>
                </a:lnTo>
                <a:lnTo>
                  <a:pt x="2296593" y="508408"/>
                </a:lnTo>
                <a:lnTo>
                  <a:pt x="2322869" y="544519"/>
                </a:lnTo>
                <a:lnTo>
                  <a:pt x="2347899" y="581569"/>
                </a:lnTo>
                <a:lnTo>
                  <a:pt x="2371651" y="619526"/>
                </a:lnTo>
                <a:lnTo>
                  <a:pt x="2394094" y="658359"/>
                </a:lnTo>
                <a:lnTo>
                  <a:pt x="2415197" y="698039"/>
                </a:lnTo>
                <a:lnTo>
                  <a:pt x="2434930" y="738533"/>
                </a:lnTo>
                <a:lnTo>
                  <a:pt x="2453262" y="779812"/>
                </a:lnTo>
                <a:lnTo>
                  <a:pt x="2457784" y="791058"/>
                </a:lnTo>
                <a:lnTo>
                  <a:pt x="2457784" y="1668221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798277" y="971579"/>
            <a:ext cx="1829435" cy="152400"/>
            <a:chOff x="15798277" y="971579"/>
            <a:chExt cx="1829435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15798277" y="1047750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2109" y="990600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7107017" y="7799692"/>
            <a:ext cx="1181100" cy="2096135"/>
          </a:xfrm>
          <a:custGeom>
            <a:avLst/>
            <a:gdLst/>
            <a:ahLst/>
            <a:cxnLst/>
            <a:rect l="l" t="t" r="r" b="b"/>
            <a:pathLst>
              <a:path w="1181100" h="2096134">
                <a:moveTo>
                  <a:pt x="1047968" y="2095884"/>
                </a:moveTo>
                <a:lnTo>
                  <a:pt x="999973" y="2094807"/>
                </a:lnTo>
                <a:lnTo>
                  <a:pt x="952558" y="2091602"/>
                </a:lnTo>
                <a:lnTo>
                  <a:pt x="905742" y="2086319"/>
                </a:lnTo>
                <a:lnTo>
                  <a:pt x="859573" y="2079001"/>
                </a:lnTo>
                <a:lnTo>
                  <a:pt x="814096" y="2069697"/>
                </a:lnTo>
                <a:lnTo>
                  <a:pt x="769357" y="2058451"/>
                </a:lnTo>
                <a:lnTo>
                  <a:pt x="725404" y="2045311"/>
                </a:lnTo>
                <a:lnTo>
                  <a:pt x="682281" y="2030323"/>
                </a:lnTo>
                <a:lnTo>
                  <a:pt x="640036" y="2013532"/>
                </a:lnTo>
                <a:lnTo>
                  <a:pt x="598714" y="1994986"/>
                </a:lnTo>
                <a:lnTo>
                  <a:pt x="558362" y="1974730"/>
                </a:lnTo>
                <a:lnTo>
                  <a:pt x="519026" y="1952810"/>
                </a:lnTo>
                <a:lnTo>
                  <a:pt x="480752" y="1929273"/>
                </a:lnTo>
                <a:lnTo>
                  <a:pt x="443586" y="1904165"/>
                </a:lnTo>
                <a:lnTo>
                  <a:pt x="407576" y="1877533"/>
                </a:lnTo>
                <a:lnTo>
                  <a:pt x="372766" y="1849422"/>
                </a:lnTo>
                <a:lnTo>
                  <a:pt x="339204" y="1819879"/>
                </a:lnTo>
                <a:lnTo>
                  <a:pt x="306935" y="1788950"/>
                </a:lnTo>
                <a:lnTo>
                  <a:pt x="276006" y="1756681"/>
                </a:lnTo>
                <a:lnTo>
                  <a:pt x="246463" y="1723118"/>
                </a:lnTo>
                <a:lnTo>
                  <a:pt x="218352" y="1688309"/>
                </a:lnTo>
                <a:lnTo>
                  <a:pt x="191719" y="1652298"/>
                </a:lnTo>
                <a:lnTo>
                  <a:pt x="166611" y="1615133"/>
                </a:lnTo>
                <a:lnTo>
                  <a:pt x="143075" y="1576859"/>
                </a:lnTo>
                <a:lnTo>
                  <a:pt x="121155" y="1537523"/>
                </a:lnTo>
                <a:lnTo>
                  <a:pt x="100899" y="1497171"/>
                </a:lnTo>
                <a:lnTo>
                  <a:pt x="82352" y="1455849"/>
                </a:lnTo>
                <a:lnTo>
                  <a:pt x="65562" y="1413604"/>
                </a:lnTo>
                <a:lnTo>
                  <a:pt x="50573" y="1370481"/>
                </a:lnTo>
                <a:lnTo>
                  <a:pt x="37433" y="1326527"/>
                </a:lnTo>
                <a:lnTo>
                  <a:pt x="26188" y="1281789"/>
                </a:lnTo>
                <a:lnTo>
                  <a:pt x="16883" y="1236311"/>
                </a:lnTo>
                <a:lnTo>
                  <a:pt x="9566" y="1190142"/>
                </a:lnTo>
                <a:lnTo>
                  <a:pt x="4282" y="1143327"/>
                </a:lnTo>
                <a:lnTo>
                  <a:pt x="1078" y="1095911"/>
                </a:lnTo>
                <a:lnTo>
                  <a:pt x="0" y="1047942"/>
                </a:lnTo>
                <a:lnTo>
                  <a:pt x="1078" y="999974"/>
                </a:lnTo>
                <a:lnTo>
                  <a:pt x="4282" y="952558"/>
                </a:lnTo>
                <a:lnTo>
                  <a:pt x="9566" y="905743"/>
                </a:lnTo>
                <a:lnTo>
                  <a:pt x="16883" y="859573"/>
                </a:lnTo>
                <a:lnTo>
                  <a:pt x="26188" y="814096"/>
                </a:lnTo>
                <a:lnTo>
                  <a:pt x="37433" y="769358"/>
                </a:lnTo>
                <a:lnTo>
                  <a:pt x="50573" y="725404"/>
                </a:lnTo>
                <a:lnTo>
                  <a:pt x="65562" y="682281"/>
                </a:lnTo>
                <a:lnTo>
                  <a:pt x="82352" y="640036"/>
                </a:lnTo>
                <a:lnTo>
                  <a:pt x="100899" y="598714"/>
                </a:lnTo>
                <a:lnTo>
                  <a:pt x="121155" y="558362"/>
                </a:lnTo>
                <a:lnTo>
                  <a:pt x="143075" y="519026"/>
                </a:lnTo>
                <a:lnTo>
                  <a:pt x="166611" y="480752"/>
                </a:lnTo>
                <a:lnTo>
                  <a:pt x="191719" y="443586"/>
                </a:lnTo>
                <a:lnTo>
                  <a:pt x="218352" y="407576"/>
                </a:lnTo>
                <a:lnTo>
                  <a:pt x="246463" y="372766"/>
                </a:lnTo>
                <a:lnTo>
                  <a:pt x="276006" y="339204"/>
                </a:lnTo>
                <a:lnTo>
                  <a:pt x="306935" y="306935"/>
                </a:lnTo>
                <a:lnTo>
                  <a:pt x="339204" y="276006"/>
                </a:lnTo>
                <a:lnTo>
                  <a:pt x="372766" y="246463"/>
                </a:lnTo>
                <a:lnTo>
                  <a:pt x="407576" y="218352"/>
                </a:lnTo>
                <a:lnTo>
                  <a:pt x="443586" y="191719"/>
                </a:lnTo>
                <a:lnTo>
                  <a:pt x="480752" y="166611"/>
                </a:lnTo>
                <a:lnTo>
                  <a:pt x="519026" y="143074"/>
                </a:lnTo>
                <a:lnTo>
                  <a:pt x="558362" y="121155"/>
                </a:lnTo>
                <a:lnTo>
                  <a:pt x="598714" y="100899"/>
                </a:lnTo>
                <a:lnTo>
                  <a:pt x="640036" y="82352"/>
                </a:lnTo>
                <a:lnTo>
                  <a:pt x="682281" y="65561"/>
                </a:lnTo>
                <a:lnTo>
                  <a:pt x="725404" y="50573"/>
                </a:lnTo>
                <a:lnTo>
                  <a:pt x="769357" y="37433"/>
                </a:lnTo>
                <a:lnTo>
                  <a:pt x="814096" y="26188"/>
                </a:lnTo>
                <a:lnTo>
                  <a:pt x="859573" y="16883"/>
                </a:lnTo>
                <a:lnTo>
                  <a:pt x="905742" y="9566"/>
                </a:lnTo>
                <a:lnTo>
                  <a:pt x="952558" y="4282"/>
                </a:lnTo>
                <a:lnTo>
                  <a:pt x="999973" y="1078"/>
                </a:lnTo>
                <a:lnTo>
                  <a:pt x="1047942" y="0"/>
                </a:lnTo>
                <a:lnTo>
                  <a:pt x="1095910" y="1078"/>
                </a:lnTo>
                <a:lnTo>
                  <a:pt x="1143326" y="4282"/>
                </a:lnTo>
                <a:lnTo>
                  <a:pt x="1180983" y="8532"/>
                </a:lnTo>
                <a:lnTo>
                  <a:pt x="1180983" y="2087352"/>
                </a:lnTo>
                <a:lnTo>
                  <a:pt x="1143326" y="2091602"/>
                </a:lnTo>
                <a:lnTo>
                  <a:pt x="1095910" y="2094807"/>
                </a:lnTo>
                <a:lnTo>
                  <a:pt x="1047968" y="2095884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1822" y="5591303"/>
            <a:ext cx="10648949" cy="32575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8218" rIns="0" bIns="0" rtlCol="0" vert="horz">
            <a:spAutoFit/>
          </a:bodyPr>
          <a:lstStyle/>
          <a:p>
            <a:pPr marL="3439795">
              <a:lnSpc>
                <a:spcPct val="100000"/>
              </a:lnSpc>
              <a:spcBef>
                <a:spcPts val="100"/>
              </a:spcBef>
            </a:pPr>
            <a:r>
              <a:rPr dirty="0" spc="295"/>
              <a:t>Python</a:t>
            </a:r>
            <a:r>
              <a:rPr dirty="0" spc="-700"/>
              <a:t> </a:t>
            </a:r>
            <a:r>
              <a:rPr dirty="0" spc="1760"/>
              <a:t>-</a:t>
            </a:r>
            <a:r>
              <a:rPr dirty="0" spc="-695"/>
              <a:t> </a:t>
            </a:r>
            <a:r>
              <a:rPr dirty="0" spc="290"/>
              <a:t>Sort</a:t>
            </a:r>
            <a:r>
              <a:rPr dirty="0" spc="-700"/>
              <a:t> </a:t>
            </a:r>
            <a:r>
              <a:rPr dirty="0" spc="360"/>
              <a:t>List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016000" y="3447413"/>
            <a:ext cx="11716385" cy="183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50">
                <a:latin typeface="Arial Black"/>
                <a:cs typeface="Arial Black"/>
              </a:rPr>
              <a:t>Customize</a:t>
            </a:r>
            <a:r>
              <a:rPr dirty="0" sz="5200" spc="-490">
                <a:latin typeface="Arial Black"/>
                <a:cs typeface="Arial Black"/>
              </a:rPr>
              <a:t> </a:t>
            </a:r>
            <a:r>
              <a:rPr dirty="0" sz="5200" spc="-280">
                <a:latin typeface="Arial Black"/>
                <a:cs typeface="Arial Black"/>
              </a:rPr>
              <a:t>Sort</a:t>
            </a:r>
            <a:r>
              <a:rPr dirty="0" sz="5200" spc="-484">
                <a:latin typeface="Arial Black"/>
                <a:cs typeface="Arial Black"/>
              </a:rPr>
              <a:t> </a:t>
            </a:r>
            <a:r>
              <a:rPr dirty="0" sz="5200" spc="-310">
                <a:latin typeface="Arial Black"/>
                <a:cs typeface="Arial Black"/>
              </a:rPr>
              <a:t>Function</a:t>
            </a:r>
            <a:endParaRPr sz="5200">
              <a:latin typeface="Arial Black"/>
              <a:cs typeface="Arial Black"/>
            </a:endParaRPr>
          </a:p>
          <a:p>
            <a:pPr marL="12700" marR="5080">
              <a:lnSpc>
                <a:spcPct val="139200"/>
              </a:lnSpc>
              <a:spcBef>
                <a:spcPts val="655"/>
              </a:spcBef>
            </a:pPr>
            <a:r>
              <a:rPr dirty="0" sz="2200" spc="135">
                <a:solidFill>
                  <a:srgbClr val="2A2A29"/>
                </a:solidFill>
                <a:latin typeface="Calibri"/>
                <a:cs typeface="Calibri"/>
              </a:rPr>
              <a:t>You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75">
                <a:solidFill>
                  <a:srgbClr val="2A2A29"/>
                </a:solidFill>
                <a:latin typeface="Calibri"/>
                <a:cs typeface="Calibri"/>
              </a:rPr>
              <a:t>can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also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customize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your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own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function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215">
                <a:solidFill>
                  <a:srgbClr val="2A2A29"/>
                </a:solidFill>
                <a:latin typeface="Calibri"/>
                <a:cs typeface="Calibri"/>
              </a:rPr>
              <a:t>by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using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0">
                <a:solidFill>
                  <a:srgbClr val="2A2A29"/>
                </a:solidFill>
                <a:latin typeface="Calibri"/>
                <a:cs typeface="Calibri"/>
              </a:rPr>
              <a:t>keyword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argument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FF3131"/>
                </a:solidFill>
                <a:latin typeface="Calibri"/>
                <a:cs typeface="Calibri"/>
              </a:rPr>
              <a:t>key</a:t>
            </a:r>
            <a:r>
              <a:rPr dirty="0" sz="2200" spc="95">
                <a:solidFill>
                  <a:srgbClr val="FF3131"/>
                </a:solidFill>
                <a:latin typeface="Calibri"/>
                <a:cs typeface="Calibri"/>
              </a:rPr>
              <a:t> </a:t>
            </a:r>
            <a:r>
              <a:rPr dirty="0" sz="2200" spc="50">
                <a:solidFill>
                  <a:srgbClr val="FF3131"/>
                </a:solidFill>
                <a:latin typeface="Calibri"/>
                <a:cs typeface="Calibri"/>
              </a:rPr>
              <a:t>=</a:t>
            </a:r>
            <a:r>
              <a:rPr dirty="0" sz="2200" spc="95">
                <a:solidFill>
                  <a:srgbClr val="FF3131"/>
                </a:solidFill>
                <a:latin typeface="Calibri"/>
                <a:cs typeface="Calibri"/>
              </a:rPr>
              <a:t> </a:t>
            </a:r>
            <a:r>
              <a:rPr dirty="0" sz="2200" spc="75">
                <a:solidFill>
                  <a:srgbClr val="FF3131"/>
                </a:solidFill>
                <a:latin typeface="Calibri"/>
                <a:cs typeface="Calibri"/>
              </a:rPr>
              <a:t>function.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function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2A2A29"/>
                </a:solidFill>
                <a:latin typeface="Calibri"/>
                <a:cs typeface="Calibri"/>
              </a:rPr>
              <a:t>will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0">
                <a:solidFill>
                  <a:srgbClr val="2A2A29"/>
                </a:solidFill>
                <a:latin typeface="Calibri"/>
                <a:cs typeface="Calibri"/>
              </a:rPr>
              <a:t>return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a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number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that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2A2A29"/>
                </a:solidFill>
                <a:latin typeface="Calibri"/>
                <a:cs typeface="Calibri"/>
              </a:rPr>
              <a:t>will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80">
                <a:solidFill>
                  <a:srgbClr val="2A2A29"/>
                </a:solidFill>
                <a:latin typeface="Calibri"/>
                <a:cs typeface="Calibri"/>
              </a:rPr>
              <a:t>be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70">
                <a:solidFill>
                  <a:srgbClr val="2A2A29"/>
                </a:solidFill>
                <a:latin typeface="Calibri"/>
                <a:cs typeface="Calibri"/>
              </a:rPr>
              <a:t>used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sort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0">
                <a:solidFill>
                  <a:srgbClr val="2A2A29"/>
                </a:solidFill>
                <a:latin typeface="Calibri"/>
                <a:cs typeface="Calibri"/>
              </a:rPr>
              <a:t>list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(the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lowest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number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50">
                <a:solidFill>
                  <a:srgbClr val="2A2A29"/>
                </a:solidFill>
                <a:latin typeface="Calibri"/>
                <a:cs typeface="Calibri"/>
              </a:rPr>
              <a:t>first):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354367" y="8587261"/>
            <a:ext cx="1934210" cy="1699895"/>
          </a:xfrm>
          <a:custGeom>
            <a:avLst/>
            <a:gdLst/>
            <a:ahLst/>
            <a:cxnLst/>
            <a:rect l="l" t="t" r="r" b="b"/>
            <a:pathLst>
              <a:path w="1934209" h="1699895">
                <a:moveTo>
                  <a:pt x="1933631" y="1699737"/>
                </a:moveTo>
                <a:lnTo>
                  <a:pt x="71877" y="1699737"/>
                </a:lnTo>
                <a:lnTo>
                  <a:pt x="54058" y="1645556"/>
                </a:lnTo>
                <a:lnTo>
                  <a:pt x="41640" y="1601450"/>
                </a:lnTo>
                <a:lnTo>
                  <a:pt x="30778" y="1556714"/>
                </a:lnTo>
                <a:lnTo>
                  <a:pt x="21502" y="1511379"/>
                </a:lnTo>
                <a:lnTo>
                  <a:pt x="13843" y="1465476"/>
                </a:lnTo>
                <a:lnTo>
                  <a:pt x="7833" y="1419036"/>
                </a:lnTo>
                <a:lnTo>
                  <a:pt x="3502" y="1372089"/>
                </a:lnTo>
                <a:lnTo>
                  <a:pt x="880" y="1324667"/>
                </a:lnTo>
                <a:lnTo>
                  <a:pt x="0" y="1276800"/>
                </a:lnTo>
                <a:lnTo>
                  <a:pt x="880" y="1228933"/>
                </a:lnTo>
                <a:lnTo>
                  <a:pt x="3502" y="1181511"/>
                </a:lnTo>
                <a:lnTo>
                  <a:pt x="7833" y="1134564"/>
                </a:lnTo>
                <a:lnTo>
                  <a:pt x="13843" y="1088123"/>
                </a:lnTo>
                <a:lnTo>
                  <a:pt x="21502" y="1042220"/>
                </a:lnTo>
                <a:lnTo>
                  <a:pt x="30778" y="996885"/>
                </a:lnTo>
                <a:lnTo>
                  <a:pt x="41640" y="952149"/>
                </a:lnTo>
                <a:lnTo>
                  <a:pt x="54058" y="908043"/>
                </a:lnTo>
                <a:lnTo>
                  <a:pt x="68001" y="864597"/>
                </a:lnTo>
                <a:lnTo>
                  <a:pt x="83437" y="821843"/>
                </a:lnTo>
                <a:lnTo>
                  <a:pt x="100337" y="779811"/>
                </a:lnTo>
                <a:lnTo>
                  <a:pt x="118669" y="738533"/>
                </a:lnTo>
                <a:lnTo>
                  <a:pt x="138402" y="698038"/>
                </a:lnTo>
                <a:lnTo>
                  <a:pt x="159505" y="658359"/>
                </a:lnTo>
                <a:lnTo>
                  <a:pt x="181948" y="619525"/>
                </a:lnTo>
                <a:lnTo>
                  <a:pt x="205700" y="581569"/>
                </a:lnTo>
                <a:lnTo>
                  <a:pt x="230730" y="544519"/>
                </a:lnTo>
                <a:lnTo>
                  <a:pt x="257006" y="508408"/>
                </a:lnTo>
                <a:lnTo>
                  <a:pt x="284499" y="473266"/>
                </a:lnTo>
                <a:lnTo>
                  <a:pt x="313177" y="439125"/>
                </a:lnTo>
                <a:lnTo>
                  <a:pt x="343010" y="406014"/>
                </a:lnTo>
                <a:lnTo>
                  <a:pt x="373966" y="373966"/>
                </a:lnTo>
                <a:lnTo>
                  <a:pt x="406015" y="343009"/>
                </a:lnTo>
                <a:lnTo>
                  <a:pt x="439125" y="313177"/>
                </a:lnTo>
                <a:lnTo>
                  <a:pt x="473267" y="284499"/>
                </a:lnTo>
                <a:lnTo>
                  <a:pt x="508408" y="257006"/>
                </a:lnTo>
                <a:lnTo>
                  <a:pt x="544519" y="230729"/>
                </a:lnTo>
                <a:lnTo>
                  <a:pt x="581569" y="205700"/>
                </a:lnTo>
                <a:lnTo>
                  <a:pt x="619526" y="181948"/>
                </a:lnTo>
                <a:lnTo>
                  <a:pt x="658359" y="159505"/>
                </a:lnTo>
                <a:lnTo>
                  <a:pt x="698039" y="138402"/>
                </a:lnTo>
                <a:lnTo>
                  <a:pt x="738533" y="118668"/>
                </a:lnTo>
                <a:lnTo>
                  <a:pt x="779812" y="100337"/>
                </a:lnTo>
                <a:lnTo>
                  <a:pt x="821844" y="83437"/>
                </a:lnTo>
                <a:lnTo>
                  <a:pt x="864598" y="68001"/>
                </a:lnTo>
                <a:lnTo>
                  <a:pt x="908043" y="54058"/>
                </a:lnTo>
                <a:lnTo>
                  <a:pt x="952150" y="41640"/>
                </a:lnTo>
                <a:lnTo>
                  <a:pt x="996886" y="30778"/>
                </a:lnTo>
                <a:lnTo>
                  <a:pt x="1042221" y="21502"/>
                </a:lnTo>
                <a:lnTo>
                  <a:pt x="1088124" y="13843"/>
                </a:lnTo>
                <a:lnTo>
                  <a:pt x="1134565" y="7833"/>
                </a:lnTo>
                <a:lnTo>
                  <a:pt x="1181511" y="3502"/>
                </a:lnTo>
                <a:lnTo>
                  <a:pt x="1228934" y="880"/>
                </a:lnTo>
                <a:lnTo>
                  <a:pt x="1276801" y="0"/>
                </a:lnTo>
                <a:lnTo>
                  <a:pt x="1324667" y="880"/>
                </a:lnTo>
                <a:lnTo>
                  <a:pt x="1372090" y="3502"/>
                </a:lnTo>
                <a:lnTo>
                  <a:pt x="1419036" y="7833"/>
                </a:lnTo>
                <a:lnTo>
                  <a:pt x="1465477" y="13843"/>
                </a:lnTo>
                <a:lnTo>
                  <a:pt x="1511380" y="21502"/>
                </a:lnTo>
                <a:lnTo>
                  <a:pt x="1556715" y="30778"/>
                </a:lnTo>
                <a:lnTo>
                  <a:pt x="1601451" y="41640"/>
                </a:lnTo>
                <a:lnTo>
                  <a:pt x="1645557" y="54058"/>
                </a:lnTo>
                <a:lnTo>
                  <a:pt x="1689003" y="68001"/>
                </a:lnTo>
                <a:lnTo>
                  <a:pt x="1731757" y="83437"/>
                </a:lnTo>
                <a:lnTo>
                  <a:pt x="1773788" y="100337"/>
                </a:lnTo>
                <a:lnTo>
                  <a:pt x="1815067" y="118668"/>
                </a:lnTo>
                <a:lnTo>
                  <a:pt x="1855561" y="138402"/>
                </a:lnTo>
                <a:lnTo>
                  <a:pt x="1895241" y="159505"/>
                </a:lnTo>
                <a:lnTo>
                  <a:pt x="1933631" y="181692"/>
                </a:lnTo>
                <a:lnTo>
                  <a:pt x="1933631" y="1699737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798277" y="971580"/>
            <a:ext cx="1829435" cy="152400"/>
            <a:chOff x="15798277" y="971580"/>
            <a:chExt cx="1829435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15798277" y="1047751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2109" y="990601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054406" y="1"/>
            <a:ext cx="2044700" cy="816610"/>
          </a:xfrm>
          <a:custGeom>
            <a:avLst/>
            <a:gdLst/>
            <a:ahLst/>
            <a:cxnLst/>
            <a:rect l="l" t="t" r="r" b="b"/>
            <a:pathLst>
              <a:path w="2044700" h="816610">
                <a:moveTo>
                  <a:pt x="1022241" y="816448"/>
                </a:moveTo>
                <a:lnTo>
                  <a:pt x="974266" y="815370"/>
                </a:lnTo>
                <a:lnTo>
                  <a:pt x="926851" y="812165"/>
                </a:lnTo>
                <a:lnTo>
                  <a:pt x="880036" y="806882"/>
                </a:lnTo>
                <a:lnTo>
                  <a:pt x="833866" y="799564"/>
                </a:lnTo>
                <a:lnTo>
                  <a:pt x="788389" y="790260"/>
                </a:lnTo>
                <a:lnTo>
                  <a:pt x="743651" y="779015"/>
                </a:lnTo>
                <a:lnTo>
                  <a:pt x="699697" y="765875"/>
                </a:lnTo>
                <a:lnTo>
                  <a:pt x="656574" y="750886"/>
                </a:lnTo>
                <a:lnTo>
                  <a:pt x="614329" y="734096"/>
                </a:lnTo>
                <a:lnTo>
                  <a:pt x="573007" y="715549"/>
                </a:lnTo>
                <a:lnTo>
                  <a:pt x="532655" y="695293"/>
                </a:lnTo>
                <a:lnTo>
                  <a:pt x="493318" y="673373"/>
                </a:lnTo>
                <a:lnTo>
                  <a:pt x="455045" y="649836"/>
                </a:lnTo>
                <a:lnTo>
                  <a:pt x="417879" y="624729"/>
                </a:lnTo>
                <a:lnTo>
                  <a:pt x="381869" y="598096"/>
                </a:lnTo>
                <a:lnTo>
                  <a:pt x="347059" y="569985"/>
                </a:lnTo>
                <a:lnTo>
                  <a:pt x="313497" y="540442"/>
                </a:lnTo>
                <a:lnTo>
                  <a:pt x="281228" y="509513"/>
                </a:lnTo>
                <a:lnTo>
                  <a:pt x="250299" y="477244"/>
                </a:lnTo>
                <a:lnTo>
                  <a:pt x="220756" y="443682"/>
                </a:lnTo>
                <a:lnTo>
                  <a:pt x="192645" y="408872"/>
                </a:lnTo>
                <a:lnTo>
                  <a:pt x="166012" y="372861"/>
                </a:lnTo>
                <a:lnTo>
                  <a:pt x="140904" y="335696"/>
                </a:lnTo>
                <a:lnTo>
                  <a:pt x="117367" y="297422"/>
                </a:lnTo>
                <a:lnTo>
                  <a:pt x="95448" y="258086"/>
                </a:lnTo>
                <a:lnTo>
                  <a:pt x="75192" y="217734"/>
                </a:lnTo>
                <a:lnTo>
                  <a:pt x="56645" y="176412"/>
                </a:lnTo>
                <a:lnTo>
                  <a:pt x="39854" y="134167"/>
                </a:lnTo>
                <a:lnTo>
                  <a:pt x="24866" y="91044"/>
                </a:lnTo>
                <a:lnTo>
                  <a:pt x="11726" y="47090"/>
                </a:lnTo>
                <a:lnTo>
                  <a:pt x="481" y="2352"/>
                </a:lnTo>
                <a:lnTo>
                  <a:pt x="0" y="0"/>
                </a:lnTo>
                <a:lnTo>
                  <a:pt x="2044471" y="0"/>
                </a:lnTo>
                <a:lnTo>
                  <a:pt x="2032744" y="47090"/>
                </a:lnTo>
                <a:lnTo>
                  <a:pt x="2019604" y="91044"/>
                </a:lnTo>
                <a:lnTo>
                  <a:pt x="2004616" y="134167"/>
                </a:lnTo>
                <a:lnTo>
                  <a:pt x="1987825" y="176412"/>
                </a:lnTo>
                <a:lnTo>
                  <a:pt x="1969279" y="217734"/>
                </a:lnTo>
                <a:lnTo>
                  <a:pt x="1949023" y="258086"/>
                </a:lnTo>
                <a:lnTo>
                  <a:pt x="1927103" y="297422"/>
                </a:lnTo>
                <a:lnTo>
                  <a:pt x="1903566" y="335696"/>
                </a:lnTo>
                <a:lnTo>
                  <a:pt x="1878458" y="372861"/>
                </a:lnTo>
                <a:lnTo>
                  <a:pt x="1851826" y="408872"/>
                </a:lnTo>
                <a:lnTo>
                  <a:pt x="1823715" y="443682"/>
                </a:lnTo>
                <a:lnTo>
                  <a:pt x="1794172" y="477244"/>
                </a:lnTo>
                <a:lnTo>
                  <a:pt x="1763243" y="509513"/>
                </a:lnTo>
                <a:lnTo>
                  <a:pt x="1730974" y="540442"/>
                </a:lnTo>
                <a:lnTo>
                  <a:pt x="1697411" y="569985"/>
                </a:lnTo>
                <a:lnTo>
                  <a:pt x="1662602" y="598096"/>
                </a:lnTo>
                <a:lnTo>
                  <a:pt x="1626591" y="624729"/>
                </a:lnTo>
                <a:lnTo>
                  <a:pt x="1589426" y="649836"/>
                </a:lnTo>
                <a:lnTo>
                  <a:pt x="1551152" y="673373"/>
                </a:lnTo>
                <a:lnTo>
                  <a:pt x="1511816" y="695293"/>
                </a:lnTo>
                <a:lnTo>
                  <a:pt x="1471464" y="715549"/>
                </a:lnTo>
                <a:lnTo>
                  <a:pt x="1430142" y="734096"/>
                </a:lnTo>
                <a:lnTo>
                  <a:pt x="1387896" y="750886"/>
                </a:lnTo>
                <a:lnTo>
                  <a:pt x="1344774" y="765875"/>
                </a:lnTo>
                <a:lnTo>
                  <a:pt x="1300820" y="779015"/>
                </a:lnTo>
                <a:lnTo>
                  <a:pt x="1256081" y="790260"/>
                </a:lnTo>
                <a:lnTo>
                  <a:pt x="1210604" y="799564"/>
                </a:lnTo>
                <a:lnTo>
                  <a:pt x="1164435" y="806882"/>
                </a:lnTo>
                <a:lnTo>
                  <a:pt x="1117619" y="812165"/>
                </a:lnTo>
                <a:lnTo>
                  <a:pt x="1070204" y="815370"/>
                </a:lnTo>
                <a:lnTo>
                  <a:pt x="1022241" y="816448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9965" y="5723657"/>
            <a:ext cx="10648949" cy="23621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3525" rIns="0" bIns="0" rtlCol="0" vert="horz">
            <a:spAutoFit/>
          </a:bodyPr>
          <a:lstStyle/>
          <a:p>
            <a:pPr marL="3485515">
              <a:lnSpc>
                <a:spcPct val="100000"/>
              </a:lnSpc>
              <a:spcBef>
                <a:spcPts val="100"/>
              </a:spcBef>
            </a:pPr>
            <a:r>
              <a:rPr dirty="0" spc="295"/>
              <a:t>Python</a:t>
            </a:r>
            <a:r>
              <a:rPr dirty="0" spc="-700"/>
              <a:t> </a:t>
            </a:r>
            <a:r>
              <a:rPr dirty="0" spc="1760"/>
              <a:t>-</a:t>
            </a:r>
            <a:r>
              <a:rPr dirty="0" spc="-695"/>
              <a:t> </a:t>
            </a:r>
            <a:r>
              <a:rPr dirty="0" spc="290"/>
              <a:t>Sort</a:t>
            </a:r>
            <a:r>
              <a:rPr dirty="0" spc="-700"/>
              <a:t> </a:t>
            </a:r>
            <a:r>
              <a:rPr dirty="0" spc="360"/>
              <a:t>List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382657" y="3456321"/>
            <a:ext cx="12284710" cy="19297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500">
                <a:latin typeface="Arial Black"/>
                <a:cs typeface="Arial Black"/>
              </a:rPr>
              <a:t>Case </a:t>
            </a:r>
            <a:r>
              <a:rPr dirty="0" sz="5200" spc="-335">
                <a:latin typeface="Arial Black"/>
                <a:cs typeface="Arial Black"/>
              </a:rPr>
              <a:t>Insensitive</a:t>
            </a:r>
            <a:r>
              <a:rPr dirty="0" sz="5200" spc="-495">
                <a:latin typeface="Arial Black"/>
                <a:cs typeface="Arial Black"/>
              </a:rPr>
              <a:t> </a:t>
            </a:r>
            <a:r>
              <a:rPr dirty="0" sz="5200" spc="-300">
                <a:latin typeface="Arial Black"/>
                <a:cs typeface="Arial Black"/>
              </a:rPr>
              <a:t>Sort</a:t>
            </a:r>
            <a:endParaRPr sz="5200">
              <a:latin typeface="Arial Black"/>
              <a:cs typeface="Arial Black"/>
            </a:endParaRPr>
          </a:p>
          <a:p>
            <a:pPr marL="12700" marR="5080">
              <a:lnSpc>
                <a:spcPct val="139200"/>
              </a:lnSpc>
              <a:spcBef>
                <a:spcPts val="1405"/>
              </a:spcBef>
            </a:pPr>
            <a:r>
              <a:rPr dirty="0" sz="2200" spc="165">
                <a:solidFill>
                  <a:srgbClr val="2A2A29"/>
                </a:solidFill>
                <a:latin typeface="Calibri"/>
                <a:cs typeface="Calibri"/>
              </a:rPr>
              <a:t>By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default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0">
                <a:solidFill>
                  <a:srgbClr val="2A2A29"/>
                </a:solidFill>
                <a:latin typeface="Calibri"/>
                <a:cs typeface="Calibri"/>
              </a:rPr>
              <a:t>sort()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method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is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200">
                <a:solidFill>
                  <a:srgbClr val="2A2A29"/>
                </a:solidFill>
                <a:latin typeface="Calibri"/>
                <a:cs typeface="Calibri"/>
              </a:rPr>
              <a:t>case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sensitive,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resulting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55">
                <a:solidFill>
                  <a:srgbClr val="2A2A29"/>
                </a:solidFill>
                <a:latin typeface="Calibri"/>
                <a:cs typeface="Calibri"/>
              </a:rPr>
              <a:t>in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2A2A29"/>
                </a:solidFill>
                <a:latin typeface="Calibri"/>
                <a:cs typeface="Calibri"/>
              </a:rPr>
              <a:t>all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capital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letters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being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sorted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before </a:t>
            </a:r>
            <a:r>
              <a:rPr dirty="0" sz="2200" spc="70">
                <a:solidFill>
                  <a:srgbClr val="2A2A29"/>
                </a:solidFill>
                <a:latin typeface="Calibri"/>
                <a:cs typeface="Calibri"/>
              </a:rPr>
              <a:t>lower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200">
                <a:solidFill>
                  <a:srgbClr val="2A2A29"/>
                </a:solidFill>
                <a:latin typeface="Calibri"/>
                <a:cs typeface="Calibri"/>
              </a:rPr>
              <a:t>case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60">
                <a:solidFill>
                  <a:srgbClr val="2A2A29"/>
                </a:solidFill>
                <a:latin typeface="Calibri"/>
                <a:cs typeface="Calibri"/>
              </a:rPr>
              <a:t>letters: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830215" y="8618776"/>
            <a:ext cx="2458085" cy="1668780"/>
          </a:xfrm>
          <a:custGeom>
            <a:avLst/>
            <a:gdLst/>
            <a:ahLst/>
            <a:cxnLst/>
            <a:rect l="l" t="t" r="r" b="b"/>
            <a:pathLst>
              <a:path w="2458084" h="1668779">
                <a:moveTo>
                  <a:pt x="2457784" y="1668223"/>
                </a:moveTo>
                <a:lnTo>
                  <a:pt x="61332" y="1668223"/>
                </a:lnTo>
                <a:lnTo>
                  <a:pt x="54057" y="1645557"/>
                </a:lnTo>
                <a:lnTo>
                  <a:pt x="41639" y="1601450"/>
                </a:lnTo>
                <a:lnTo>
                  <a:pt x="30777" y="1556714"/>
                </a:lnTo>
                <a:lnTo>
                  <a:pt x="21501" y="1511379"/>
                </a:lnTo>
                <a:lnTo>
                  <a:pt x="13843" y="1465476"/>
                </a:lnTo>
                <a:lnTo>
                  <a:pt x="7832" y="1419036"/>
                </a:lnTo>
                <a:lnTo>
                  <a:pt x="3501" y="1372089"/>
                </a:lnTo>
                <a:lnTo>
                  <a:pt x="880" y="1324667"/>
                </a:lnTo>
                <a:lnTo>
                  <a:pt x="0" y="1276831"/>
                </a:lnTo>
                <a:lnTo>
                  <a:pt x="880" y="1228933"/>
                </a:lnTo>
                <a:lnTo>
                  <a:pt x="3501" y="1181511"/>
                </a:lnTo>
                <a:lnTo>
                  <a:pt x="7832" y="1134564"/>
                </a:lnTo>
                <a:lnTo>
                  <a:pt x="13843" y="1088124"/>
                </a:lnTo>
                <a:lnTo>
                  <a:pt x="21501" y="1042220"/>
                </a:lnTo>
                <a:lnTo>
                  <a:pt x="30777" y="996885"/>
                </a:lnTo>
                <a:lnTo>
                  <a:pt x="41639" y="952149"/>
                </a:lnTo>
                <a:lnTo>
                  <a:pt x="54057" y="908043"/>
                </a:lnTo>
                <a:lnTo>
                  <a:pt x="68000" y="864597"/>
                </a:lnTo>
                <a:lnTo>
                  <a:pt x="83437" y="821843"/>
                </a:lnTo>
                <a:lnTo>
                  <a:pt x="100336" y="779811"/>
                </a:lnTo>
                <a:lnTo>
                  <a:pt x="118668" y="738533"/>
                </a:lnTo>
                <a:lnTo>
                  <a:pt x="138401" y="698039"/>
                </a:lnTo>
                <a:lnTo>
                  <a:pt x="159505" y="658359"/>
                </a:lnTo>
                <a:lnTo>
                  <a:pt x="181948" y="619526"/>
                </a:lnTo>
                <a:lnTo>
                  <a:pt x="205699" y="581569"/>
                </a:lnTo>
                <a:lnTo>
                  <a:pt x="230729" y="544519"/>
                </a:lnTo>
                <a:lnTo>
                  <a:pt x="257006" y="508408"/>
                </a:lnTo>
                <a:lnTo>
                  <a:pt x="284499" y="473267"/>
                </a:lnTo>
                <a:lnTo>
                  <a:pt x="313177" y="439125"/>
                </a:lnTo>
                <a:lnTo>
                  <a:pt x="343009" y="406014"/>
                </a:lnTo>
                <a:lnTo>
                  <a:pt x="373965" y="373966"/>
                </a:lnTo>
                <a:lnTo>
                  <a:pt x="406014" y="343010"/>
                </a:lnTo>
                <a:lnTo>
                  <a:pt x="439125" y="313177"/>
                </a:lnTo>
                <a:lnTo>
                  <a:pt x="473266" y="284499"/>
                </a:lnTo>
                <a:lnTo>
                  <a:pt x="508408" y="257006"/>
                </a:lnTo>
                <a:lnTo>
                  <a:pt x="544519" y="230730"/>
                </a:lnTo>
                <a:lnTo>
                  <a:pt x="581568" y="205700"/>
                </a:lnTo>
                <a:lnTo>
                  <a:pt x="619525" y="181948"/>
                </a:lnTo>
                <a:lnTo>
                  <a:pt x="658359" y="159505"/>
                </a:lnTo>
                <a:lnTo>
                  <a:pt x="698038" y="138402"/>
                </a:lnTo>
                <a:lnTo>
                  <a:pt x="738533" y="118669"/>
                </a:lnTo>
                <a:lnTo>
                  <a:pt x="779811" y="100337"/>
                </a:lnTo>
                <a:lnTo>
                  <a:pt x="821843" y="83437"/>
                </a:lnTo>
                <a:lnTo>
                  <a:pt x="864597" y="68001"/>
                </a:lnTo>
                <a:lnTo>
                  <a:pt x="908043" y="54058"/>
                </a:lnTo>
                <a:lnTo>
                  <a:pt x="952149" y="41640"/>
                </a:lnTo>
                <a:lnTo>
                  <a:pt x="996885" y="30778"/>
                </a:lnTo>
                <a:lnTo>
                  <a:pt x="1042220" y="21502"/>
                </a:lnTo>
                <a:lnTo>
                  <a:pt x="1088124" y="13843"/>
                </a:lnTo>
                <a:lnTo>
                  <a:pt x="1134564" y="7833"/>
                </a:lnTo>
                <a:lnTo>
                  <a:pt x="1181511" y="3502"/>
                </a:lnTo>
                <a:lnTo>
                  <a:pt x="1228933" y="880"/>
                </a:lnTo>
                <a:lnTo>
                  <a:pt x="1276800" y="0"/>
                </a:lnTo>
                <a:lnTo>
                  <a:pt x="1324667" y="880"/>
                </a:lnTo>
                <a:lnTo>
                  <a:pt x="1372089" y="3502"/>
                </a:lnTo>
                <a:lnTo>
                  <a:pt x="1419036" y="7833"/>
                </a:lnTo>
                <a:lnTo>
                  <a:pt x="1465476" y="13843"/>
                </a:lnTo>
                <a:lnTo>
                  <a:pt x="1511379" y="21502"/>
                </a:lnTo>
                <a:lnTo>
                  <a:pt x="1556714" y="30778"/>
                </a:lnTo>
                <a:lnTo>
                  <a:pt x="1601450" y="41640"/>
                </a:lnTo>
                <a:lnTo>
                  <a:pt x="1645557" y="54058"/>
                </a:lnTo>
                <a:lnTo>
                  <a:pt x="1689002" y="68001"/>
                </a:lnTo>
                <a:lnTo>
                  <a:pt x="1731756" y="83437"/>
                </a:lnTo>
                <a:lnTo>
                  <a:pt x="1773788" y="100337"/>
                </a:lnTo>
                <a:lnTo>
                  <a:pt x="1815066" y="118669"/>
                </a:lnTo>
                <a:lnTo>
                  <a:pt x="1855561" y="138402"/>
                </a:lnTo>
                <a:lnTo>
                  <a:pt x="1895240" y="159505"/>
                </a:lnTo>
                <a:lnTo>
                  <a:pt x="1934074" y="181948"/>
                </a:lnTo>
                <a:lnTo>
                  <a:pt x="1972031" y="205700"/>
                </a:lnTo>
                <a:lnTo>
                  <a:pt x="2009080" y="230730"/>
                </a:lnTo>
                <a:lnTo>
                  <a:pt x="2045191" y="257006"/>
                </a:lnTo>
                <a:lnTo>
                  <a:pt x="2080333" y="284499"/>
                </a:lnTo>
                <a:lnTo>
                  <a:pt x="2114474" y="313177"/>
                </a:lnTo>
                <a:lnTo>
                  <a:pt x="2147585" y="343010"/>
                </a:lnTo>
                <a:lnTo>
                  <a:pt x="2179633" y="373966"/>
                </a:lnTo>
                <a:lnTo>
                  <a:pt x="2210589" y="406014"/>
                </a:lnTo>
                <a:lnTo>
                  <a:pt x="2240422" y="439125"/>
                </a:lnTo>
                <a:lnTo>
                  <a:pt x="2269100" y="473267"/>
                </a:lnTo>
                <a:lnTo>
                  <a:pt x="2296593" y="508408"/>
                </a:lnTo>
                <a:lnTo>
                  <a:pt x="2322869" y="544519"/>
                </a:lnTo>
                <a:lnTo>
                  <a:pt x="2347899" y="581569"/>
                </a:lnTo>
                <a:lnTo>
                  <a:pt x="2371651" y="619526"/>
                </a:lnTo>
                <a:lnTo>
                  <a:pt x="2394094" y="658359"/>
                </a:lnTo>
                <a:lnTo>
                  <a:pt x="2415197" y="698039"/>
                </a:lnTo>
                <a:lnTo>
                  <a:pt x="2434930" y="738533"/>
                </a:lnTo>
                <a:lnTo>
                  <a:pt x="2453262" y="779811"/>
                </a:lnTo>
                <a:lnTo>
                  <a:pt x="2457784" y="791058"/>
                </a:lnTo>
                <a:lnTo>
                  <a:pt x="2457784" y="1668223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798277" y="971578"/>
            <a:ext cx="1829435" cy="152400"/>
            <a:chOff x="15798277" y="971578"/>
            <a:chExt cx="1829435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15798277" y="1047749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2109" y="990599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7107017" y="7799692"/>
            <a:ext cx="1181100" cy="2096135"/>
          </a:xfrm>
          <a:custGeom>
            <a:avLst/>
            <a:gdLst/>
            <a:ahLst/>
            <a:cxnLst/>
            <a:rect l="l" t="t" r="r" b="b"/>
            <a:pathLst>
              <a:path w="1181100" h="2096134">
                <a:moveTo>
                  <a:pt x="1095910" y="1078"/>
                </a:moveTo>
                <a:lnTo>
                  <a:pt x="999973" y="1078"/>
                </a:lnTo>
                <a:lnTo>
                  <a:pt x="1047941" y="0"/>
                </a:lnTo>
                <a:lnTo>
                  <a:pt x="1095910" y="1078"/>
                </a:lnTo>
                <a:close/>
              </a:path>
              <a:path w="1181100" h="2096134">
                <a:moveTo>
                  <a:pt x="1047967" y="2095884"/>
                </a:moveTo>
                <a:lnTo>
                  <a:pt x="999973" y="2094807"/>
                </a:lnTo>
                <a:lnTo>
                  <a:pt x="952558" y="2091602"/>
                </a:lnTo>
                <a:lnTo>
                  <a:pt x="905742" y="2086319"/>
                </a:lnTo>
                <a:lnTo>
                  <a:pt x="859573" y="2079001"/>
                </a:lnTo>
                <a:lnTo>
                  <a:pt x="814096" y="2069697"/>
                </a:lnTo>
                <a:lnTo>
                  <a:pt x="769357" y="2058451"/>
                </a:lnTo>
                <a:lnTo>
                  <a:pt x="725404" y="2045311"/>
                </a:lnTo>
                <a:lnTo>
                  <a:pt x="682281" y="2030323"/>
                </a:lnTo>
                <a:lnTo>
                  <a:pt x="640036" y="2013532"/>
                </a:lnTo>
                <a:lnTo>
                  <a:pt x="598714" y="1994986"/>
                </a:lnTo>
                <a:lnTo>
                  <a:pt x="558362" y="1974730"/>
                </a:lnTo>
                <a:lnTo>
                  <a:pt x="519026" y="1952810"/>
                </a:lnTo>
                <a:lnTo>
                  <a:pt x="480752" y="1929273"/>
                </a:lnTo>
                <a:lnTo>
                  <a:pt x="443586" y="1904165"/>
                </a:lnTo>
                <a:lnTo>
                  <a:pt x="407576" y="1877533"/>
                </a:lnTo>
                <a:lnTo>
                  <a:pt x="372766" y="1849422"/>
                </a:lnTo>
                <a:lnTo>
                  <a:pt x="339204" y="1819879"/>
                </a:lnTo>
                <a:lnTo>
                  <a:pt x="306935" y="1788950"/>
                </a:lnTo>
                <a:lnTo>
                  <a:pt x="276006" y="1756681"/>
                </a:lnTo>
                <a:lnTo>
                  <a:pt x="246463" y="1723118"/>
                </a:lnTo>
                <a:lnTo>
                  <a:pt x="218352" y="1688309"/>
                </a:lnTo>
                <a:lnTo>
                  <a:pt x="191719" y="1652298"/>
                </a:lnTo>
                <a:lnTo>
                  <a:pt x="166611" y="1615133"/>
                </a:lnTo>
                <a:lnTo>
                  <a:pt x="143075" y="1576859"/>
                </a:lnTo>
                <a:lnTo>
                  <a:pt x="121155" y="1537523"/>
                </a:lnTo>
                <a:lnTo>
                  <a:pt x="100899" y="1497171"/>
                </a:lnTo>
                <a:lnTo>
                  <a:pt x="82352" y="1455849"/>
                </a:lnTo>
                <a:lnTo>
                  <a:pt x="65562" y="1413603"/>
                </a:lnTo>
                <a:lnTo>
                  <a:pt x="50573" y="1370481"/>
                </a:lnTo>
                <a:lnTo>
                  <a:pt x="37433" y="1326527"/>
                </a:lnTo>
                <a:lnTo>
                  <a:pt x="26188" y="1281788"/>
                </a:lnTo>
                <a:lnTo>
                  <a:pt x="16883" y="1236311"/>
                </a:lnTo>
                <a:lnTo>
                  <a:pt x="9566" y="1190142"/>
                </a:lnTo>
                <a:lnTo>
                  <a:pt x="4282" y="1143326"/>
                </a:lnTo>
                <a:lnTo>
                  <a:pt x="1078" y="1095911"/>
                </a:lnTo>
                <a:lnTo>
                  <a:pt x="0" y="1047942"/>
                </a:lnTo>
                <a:lnTo>
                  <a:pt x="1078" y="999973"/>
                </a:lnTo>
                <a:lnTo>
                  <a:pt x="4282" y="952558"/>
                </a:lnTo>
                <a:lnTo>
                  <a:pt x="9566" y="905742"/>
                </a:lnTo>
                <a:lnTo>
                  <a:pt x="16883" y="859573"/>
                </a:lnTo>
                <a:lnTo>
                  <a:pt x="26188" y="814096"/>
                </a:lnTo>
                <a:lnTo>
                  <a:pt x="37433" y="769357"/>
                </a:lnTo>
                <a:lnTo>
                  <a:pt x="50573" y="725404"/>
                </a:lnTo>
                <a:lnTo>
                  <a:pt x="65562" y="682281"/>
                </a:lnTo>
                <a:lnTo>
                  <a:pt x="82352" y="640036"/>
                </a:lnTo>
                <a:lnTo>
                  <a:pt x="100899" y="598714"/>
                </a:lnTo>
                <a:lnTo>
                  <a:pt x="121155" y="558361"/>
                </a:lnTo>
                <a:lnTo>
                  <a:pt x="143075" y="519025"/>
                </a:lnTo>
                <a:lnTo>
                  <a:pt x="166611" y="480752"/>
                </a:lnTo>
                <a:lnTo>
                  <a:pt x="191719" y="443586"/>
                </a:lnTo>
                <a:lnTo>
                  <a:pt x="218352" y="407576"/>
                </a:lnTo>
                <a:lnTo>
                  <a:pt x="246463" y="372766"/>
                </a:lnTo>
                <a:lnTo>
                  <a:pt x="276006" y="339204"/>
                </a:lnTo>
                <a:lnTo>
                  <a:pt x="306935" y="306935"/>
                </a:lnTo>
                <a:lnTo>
                  <a:pt x="339204" y="276006"/>
                </a:lnTo>
                <a:lnTo>
                  <a:pt x="372766" y="246462"/>
                </a:lnTo>
                <a:lnTo>
                  <a:pt x="407576" y="218351"/>
                </a:lnTo>
                <a:lnTo>
                  <a:pt x="443586" y="191719"/>
                </a:lnTo>
                <a:lnTo>
                  <a:pt x="480752" y="166611"/>
                </a:lnTo>
                <a:lnTo>
                  <a:pt x="519026" y="143074"/>
                </a:lnTo>
                <a:lnTo>
                  <a:pt x="558362" y="121155"/>
                </a:lnTo>
                <a:lnTo>
                  <a:pt x="598714" y="100899"/>
                </a:lnTo>
                <a:lnTo>
                  <a:pt x="640036" y="82352"/>
                </a:lnTo>
                <a:lnTo>
                  <a:pt x="682281" y="65561"/>
                </a:lnTo>
                <a:lnTo>
                  <a:pt x="725404" y="50573"/>
                </a:lnTo>
                <a:lnTo>
                  <a:pt x="769357" y="37433"/>
                </a:lnTo>
                <a:lnTo>
                  <a:pt x="814096" y="26188"/>
                </a:lnTo>
                <a:lnTo>
                  <a:pt x="859573" y="16883"/>
                </a:lnTo>
                <a:lnTo>
                  <a:pt x="905742" y="9566"/>
                </a:lnTo>
                <a:lnTo>
                  <a:pt x="952558" y="4282"/>
                </a:lnTo>
                <a:lnTo>
                  <a:pt x="999973" y="1078"/>
                </a:lnTo>
                <a:lnTo>
                  <a:pt x="1095910" y="1078"/>
                </a:lnTo>
                <a:lnTo>
                  <a:pt x="1143326" y="4282"/>
                </a:lnTo>
                <a:lnTo>
                  <a:pt x="1180983" y="8532"/>
                </a:lnTo>
                <a:lnTo>
                  <a:pt x="1180983" y="2087352"/>
                </a:lnTo>
                <a:lnTo>
                  <a:pt x="1143326" y="2091602"/>
                </a:lnTo>
                <a:lnTo>
                  <a:pt x="1095910" y="2094807"/>
                </a:lnTo>
                <a:lnTo>
                  <a:pt x="1047967" y="2095884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3681" y="5111213"/>
            <a:ext cx="10639424" cy="243839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016000" y="3481394"/>
            <a:ext cx="10079990" cy="95885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2200" spc="130">
                <a:solidFill>
                  <a:srgbClr val="2A2A29"/>
                </a:solidFill>
                <a:latin typeface="Calibri"/>
                <a:cs typeface="Calibri"/>
              </a:rPr>
              <a:t>Luckily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we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75">
                <a:solidFill>
                  <a:srgbClr val="2A2A29"/>
                </a:solidFill>
                <a:latin typeface="Calibri"/>
                <a:cs typeface="Calibri"/>
              </a:rPr>
              <a:t>can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5">
                <a:solidFill>
                  <a:srgbClr val="2A2A29"/>
                </a:solidFill>
                <a:latin typeface="Calibri"/>
                <a:cs typeface="Calibri"/>
              </a:rPr>
              <a:t>use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built-</a:t>
            </a:r>
            <a:r>
              <a:rPr dirty="0" sz="2200" spc="55">
                <a:solidFill>
                  <a:srgbClr val="2A2A29"/>
                </a:solidFill>
                <a:latin typeface="Calibri"/>
                <a:cs typeface="Calibri"/>
              </a:rPr>
              <a:t>in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functions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75">
                <a:solidFill>
                  <a:srgbClr val="2A2A29"/>
                </a:solidFill>
                <a:latin typeface="Calibri"/>
                <a:cs typeface="Calibri"/>
              </a:rPr>
              <a:t>as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key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functions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when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sorting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a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A2A29"/>
                </a:solidFill>
                <a:latin typeface="Calibri"/>
                <a:cs typeface="Calibri"/>
              </a:rPr>
              <a:t>list.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2200" spc="190">
                <a:solidFill>
                  <a:srgbClr val="2A2A29"/>
                </a:solidFill>
                <a:latin typeface="Calibri"/>
                <a:cs typeface="Calibri"/>
              </a:rPr>
              <a:t>So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2A2A29"/>
                </a:solidFill>
                <a:latin typeface="Calibri"/>
                <a:cs typeface="Calibri"/>
              </a:rPr>
              <a:t>if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5">
                <a:solidFill>
                  <a:srgbClr val="2A2A29"/>
                </a:solidFill>
                <a:latin typeface="Calibri"/>
                <a:cs typeface="Calibri"/>
              </a:rPr>
              <a:t>you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want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a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250">
                <a:solidFill>
                  <a:srgbClr val="2A2A29"/>
                </a:solidFill>
                <a:latin typeface="Calibri"/>
                <a:cs typeface="Calibri"/>
              </a:rPr>
              <a:t>case-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insensitive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sort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0">
                <a:solidFill>
                  <a:srgbClr val="2A2A29"/>
                </a:solidFill>
                <a:latin typeface="Calibri"/>
                <a:cs typeface="Calibri"/>
              </a:rPr>
              <a:t>function,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5">
                <a:solidFill>
                  <a:srgbClr val="2A2A29"/>
                </a:solidFill>
                <a:latin typeface="Calibri"/>
                <a:cs typeface="Calibri"/>
              </a:rPr>
              <a:t>use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65">
                <a:solidFill>
                  <a:srgbClr val="2A2A29"/>
                </a:solidFill>
                <a:latin typeface="Calibri"/>
                <a:cs typeface="Calibri"/>
              </a:rPr>
              <a:t>str.lower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75">
                <a:solidFill>
                  <a:srgbClr val="2A2A29"/>
                </a:solidFill>
                <a:latin typeface="Calibri"/>
                <a:cs typeface="Calibri"/>
              </a:rPr>
              <a:t>as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a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key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70">
                <a:solidFill>
                  <a:srgbClr val="2A2A29"/>
                </a:solidFill>
                <a:latin typeface="Calibri"/>
                <a:cs typeface="Calibri"/>
              </a:rPr>
              <a:t>function: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8218" rIns="0" bIns="0" rtlCol="0" vert="horz">
            <a:spAutoFit/>
          </a:bodyPr>
          <a:lstStyle/>
          <a:p>
            <a:pPr marL="3439795">
              <a:lnSpc>
                <a:spcPct val="100000"/>
              </a:lnSpc>
              <a:spcBef>
                <a:spcPts val="100"/>
              </a:spcBef>
            </a:pPr>
            <a:r>
              <a:rPr dirty="0" spc="295"/>
              <a:t>Python</a:t>
            </a:r>
            <a:r>
              <a:rPr dirty="0" spc="-700"/>
              <a:t> </a:t>
            </a:r>
            <a:r>
              <a:rPr dirty="0" spc="1760"/>
              <a:t>-</a:t>
            </a:r>
            <a:r>
              <a:rPr dirty="0" spc="-695"/>
              <a:t> </a:t>
            </a:r>
            <a:r>
              <a:rPr dirty="0" spc="290"/>
              <a:t>Sort</a:t>
            </a:r>
            <a:r>
              <a:rPr dirty="0" spc="-700"/>
              <a:t> </a:t>
            </a:r>
            <a:r>
              <a:rPr dirty="0" spc="360"/>
              <a:t>List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78084" y="1047750"/>
            <a:ext cx="11535410" cy="0"/>
          </a:xfrm>
          <a:custGeom>
            <a:avLst/>
            <a:gdLst/>
            <a:ahLst/>
            <a:cxnLst/>
            <a:rect l="l" t="t" r="r" b="b"/>
            <a:pathLst>
              <a:path w="11535410" h="0">
                <a:moveTo>
                  <a:pt x="0" y="0"/>
                </a:moveTo>
                <a:lnTo>
                  <a:pt x="11534806" y="0"/>
                </a:lnTo>
              </a:path>
            </a:pathLst>
          </a:custGeom>
          <a:ln w="38099">
            <a:solidFill>
              <a:srgbClr val="F5E6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9258300"/>
            <a:ext cx="2218690" cy="1012825"/>
          </a:xfrm>
          <a:custGeom>
            <a:avLst/>
            <a:gdLst/>
            <a:ahLst/>
            <a:cxnLst/>
            <a:rect l="l" t="t" r="r" b="b"/>
            <a:pathLst>
              <a:path w="2218690" h="1012825">
                <a:moveTo>
                  <a:pt x="2218134" y="1012626"/>
                </a:moveTo>
                <a:lnTo>
                  <a:pt x="0" y="1012626"/>
                </a:lnTo>
                <a:lnTo>
                  <a:pt x="0" y="0"/>
                </a:lnTo>
                <a:lnTo>
                  <a:pt x="2218134" y="0"/>
                </a:lnTo>
                <a:lnTo>
                  <a:pt x="2218134" y="1012626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062013" y="0"/>
            <a:ext cx="2218690" cy="1012825"/>
          </a:xfrm>
          <a:custGeom>
            <a:avLst/>
            <a:gdLst/>
            <a:ahLst/>
            <a:cxnLst/>
            <a:rect l="l" t="t" r="r" b="b"/>
            <a:pathLst>
              <a:path w="2218690" h="1012825">
                <a:moveTo>
                  <a:pt x="2218134" y="1012626"/>
                </a:moveTo>
                <a:lnTo>
                  <a:pt x="0" y="1012626"/>
                </a:lnTo>
                <a:lnTo>
                  <a:pt x="0" y="0"/>
                </a:lnTo>
                <a:lnTo>
                  <a:pt x="2218134" y="0"/>
                </a:lnTo>
                <a:lnTo>
                  <a:pt x="2218134" y="1012626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1394" y="5549101"/>
            <a:ext cx="10763249" cy="23145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7332" rIns="0" bIns="0" rtlCol="0" vert="horz">
            <a:spAutoFit/>
          </a:bodyPr>
          <a:lstStyle/>
          <a:p>
            <a:pPr marL="3419475">
              <a:lnSpc>
                <a:spcPct val="100000"/>
              </a:lnSpc>
              <a:spcBef>
                <a:spcPts val="100"/>
              </a:spcBef>
            </a:pPr>
            <a:r>
              <a:rPr dirty="0" spc="535">
                <a:solidFill>
                  <a:srgbClr val="F5E6CA"/>
                </a:solidFill>
                <a:latin typeface="Tahoma"/>
                <a:cs typeface="Tahoma"/>
              </a:rPr>
              <a:t>PYTHON</a:t>
            </a:r>
            <a:r>
              <a:rPr dirty="0" spc="-420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pc="330">
                <a:solidFill>
                  <a:srgbClr val="F5E6CA"/>
                </a:solidFill>
                <a:latin typeface="Tahoma"/>
                <a:cs typeface="Tahoma"/>
              </a:rPr>
              <a:t>LISTS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016000" y="3898653"/>
            <a:ext cx="7974330" cy="1273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50" spc="150" b="1">
                <a:solidFill>
                  <a:srgbClr val="F5E6CA"/>
                </a:solidFill>
                <a:latin typeface="Arial"/>
                <a:cs typeface="Arial"/>
              </a:rPr>
              <a:t>LIST</a:t>
            </a:r>
            <a:r>
              <a:rPr dirty="0" sz="4550" spc="-160" b="1">
                <a:solidFill>
                  <a:srgbClr val="F5E6CA"/>
                </a:solidFill>
                <a:latin typeface="Arial"/>
                <a:cs typeface="Arial"/>
              </a:rPr>
              <a:t> </a:t>
            </a:r>
            <a:r>
              <a:rPr dirty="0" sz="4550" spc="390" b="1">
                <a:solidFill>
                  <a:srgbClr val="F5E6CA"/>
                </a:solidFill>
                <a:latin typeface="Arial"/>
                <a:cs typeface="Arial"/>
              </a:rPr>
              <a:t>ITEMS</a:t>
            </a:r>
            <a:r>
              <a:rPr dirty="0" sz="4550" spc="-155" b="1">
                <a:solidFill>
                  <a:srgbClr val="F5E6CA"/>
                </a:solidFill>
                <a:latin typeface="Arial"/>
                <a:cs typeface="Arial"/>
              </a:rPr>
              <a:t> </a:t>
            </a:r>
            <a:r>
              <a:rPr dirty="0" sz="4550" spc="315" b="1">
                <a:solidFill>
                  <a:srgbClr val="F5E6CA"/>
                </a:solidFill>
                <a:latin typeface="Arial"/>
                <a:cs typeface="Arial"/>
              </a:rPr>
              <a:t>-</a:t>
            </a:r>
            <a:r>
              <a:rPr dirty="0" sz="4550" spc="-155" b="1">
                <a:solidFill>
                  <a:srgbClr val="F5E6CA"/>
                </a:solidFill>
                <a:latin typeface="Arial"/>
                <a:cs typeface="Arial"/>
              </a:rPr>
              <a:t> </a:t>
            </a:r>
            <a:r>
              <a:rPr dirty="0" sz="4550" spc="165" b="1">
                <a:solidFill>
                  <a:srgbClr val="F5E6CA"/>
                </a:solidFill>
                <a:latin typeface="Arial"/>
                <a:cs typeface="Arial"/>
              </a:rPr>
              <a:t>DATA</a:t>
            </a:r>
            <a:r>
              <a:rPr dirty="0" sz="4550" spc="-160" b="1">
                <a:solidFill>
                  <a:srgbClr val="F5E6CA"/>
                </a:solidFill>
                <a:latin typeface="Arial"/>
                <a:cs typeface="Arial"/>
              </a:rPr>
              <a:t> </a:t>
            </a:r>
            <a:r>
              <a:rPr dirty="0" sz="4550" spc="275" b="1">
                <a:solidFill>
                  <a:srgbClr val="F5E6CA"/>
                </a:solidFill>
                <a:latin typeface="Arial"/>
                <a:cs typeface="Arial"/>
              </a:rPr>
              <a:t>TYPES</a:t>
            </a:r>
            <a:endParaRPr sz="4550">
              <a:latin typeface="Arial"/>
              <a:cs typeface="Arial"/>
            </a:endParaRPr>
          </a:p>
          <a:p>
            <a:pPr marL="49530">
              <a:lnSpc>
                <a:spcPct val="100000"/>
              </a:lnSpc>
              <a:spcBef>
                <a:spcPts val="1685"/>
              </a:spcBef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List</a:t>
            </a:r>
            <a:r>
              <a:rPr dirty="0" sz="22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items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can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be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any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type: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354367" y="8587266"/>
            <a:ext cx="1934210" cy="1699895"/>
          </a:xfrm>
          <a:custGeom>
            <a:avLst/>
            <a:gdLst/>
            <a:ahLst/>
            <a:cxnLst/>
            <a:rect l="l" t="t" r="r" b="b"/>
            <a:pathLst>
              <a:path w="1934209" h="1699895">
                <a:moveTo>
                  <a:pt x="1933631" y="1699733"/>
                </a:moveTo>
                <a:lnTo>
                  <a:pt x="71875" y="1699733"/>
                </a:lnTo>
                <a:lnTo>
                  <a:pt x="54058" y="1645557"/>
                </a:lnTo>
                <a:lnTo>
                  <a:pt x="41640" y="1601450"/>
                </a:lnTo>
                <a:lnTo>
                  <a:pt x="30778" y="1556714"/>
                </a:lnTo>
                <a:lnTo>
                  <a:pt x="21502" y="1511379"/>
                </a:lnTo>
                <a:lnTo>
                  <a:pt x="13843" y="1465476"/>
                </a:lnTo>
                <a:lnTo>
                  <a:pt x="7833" y="1419036"/>
                </a:lnTo>
                <a:lnTo>
                  <a:pt x="3502" y="1372089"/>
                </a:lnTo>
                <a:lnTo>
                  <a:pt x="880" y="1324667"/>
                </a:lnTo>
                <a:lnTo>
                  <a:pt x="0" y="1276800"/>
                </a:lnTo>
                <a:lnTo>
                  <a:pt x="880" y="1228933"/>
                </a:lnTo>
                <a:lnTo>
                  <a:pt x="3502" y="1181511"/>
                </a:lnTo>
                <a:lnTo>
                  <a:pt x="7833" y="1134564"/>
                </a:lnTo>
                <a:lnTo>
                  <a:pt x="13843" y="1088124"/>
                </a:lnTo>
                <a:lnTo>
                  <a:pt x="21502" y="1042220"/>
                </a:lnTo>
                <a:lnTo>
                  <a:pt x="30778" y="996885"/>
                </a:lnTo>
                <a:lnTo>
                  <a:pt x="41640" y="952149"/>
                </a:lnTo>
                <a:lnTo>
                  <a:pt x="54058" y="908043"/>
                </a:lnTo>
                <a:lnTo>
                  <a:pt x="68001" y="864597"/>
                </a:lnTo>
                <a:lnTo>
                  <a:pt x="83437" y="821843"/>
                </a:lnTo>
                <a:lnTo>
                  <a:pt x="100337" y="779811"/>
                </a:lnTo>
                <a:lnTo>
                  <a:pt x="118669" y="738533"/>
                </a:lnTo>
                <a:lnTo>
                  <a:pt x="138402" y="698039"/>
                </a:lnTo>
                <a:lnTo>
                  <a:pt x="159505" y="658359"/>
                </a:lnTo>
                <a:lnTo>
                  <a:pt x="181948" y="619526"/>
                </a:lnTo>
                <a:lnTo>
                  <a:pt x="205700" y="581569"/>
                </a:lnTo>
                <a:lnTo>
                  <a:pt x="230730" y="544519"/>
                </a:lnTo>
                <a:lnTo>
                  <a:pt x="257006" y="508408"/>
                </a:lnTo>
                <a:lnTo>
                  <a:pt x="284499" y="473267"/>
                </a:lnTo>
                <a:lnTo>
                  <a:pt x="313177" y="439125"/>
                </a:lnTo>
                <a:lnTo>
                  <a:pt x="343010" y="406014"/>
                </a:lnTo>
                <a:lnTo>
                  <a:pt x="373966" y="373966"/>
                </a:lnTo>
                <a:lnTo>
                  <a:pt x="406015" y="343010"/>
                </a:lnTo>
                <a:lnTo>
                  <a:pt x="439125" y="313177"/>
                </a:lnTo>
                <a:lnTo>
                  <a:pt x="473267" y="284499"/>
                </a:lnTo>
                <a:lnTo>
                  <a:pt x="508408" y="257006"/>
                </a:lnTo>
                <a:lnTo>
                  <a:pt x="544519" y="230730"/>
                </a:lnTo>
                <a:lnTo>
                  <a:pt x="581569" y="205700"/>
                </a:lnTo>
                <a:lnTo>
                  <a:pt x="619526" y="181948"/>
                </a:lnTo>
                <a:lnTo>
                  <a:pt x="658359" y="159505"/>
                </a:lnTo>
                <a:lnTo>
                  <a:pt x="698039" y="138402"/>
                </a:lnTo>
                <a:lnTo>
                  <a:pt x="738533" y="118669"/>
                </a:lnTo>
                <a:lnTo>
                  <a:pt x="779812" y="100337"/>
                </a:lnTo>
                <a:lnTo>
                  <a:pt x="821844" y="83437"/>
                </a:lnTo>
                <a:lnTo>
                  <a:pt x="864598" y="68001"/>
                </a:lnTo>
                <a:lnTo>
                  <a:pt x="908043" y="54058"/>
                </a:lnTo>
                <a:lnTo>
                  <a:pt x="952150" y="41640"/>
                </a:lnTo>
                <a:lnTo>
                  <a:pt x="996886" y="30778"/>
                </a:lnTo>
                <a:lnTo>
                  <a:pt x="1042221" y="21502"/>
                </a:lnTo>
                <a:lnTo>
                  <a:pt x="1088124" y="13843"/>
                </a:lnTo>
                <a:lnTo>
                  <a:pt x="1134565" y="7833"/>
                </a:lnTo>
                <a:lnTo>
                  <a:pt x="1181511" y="3502"/>
                </a:lnTo>
                <a:lnTo>
                  <a:pt x="1228934" y="880"/>
                </a:lnTo>
                <a:lnTo>
                  <a:pt x="1276801" y="0"/>
                </a:lnTo>
                <a:lnTo>
                  <a:pt x="1324667" y="880"/>
                </a:lnTo>
                <a:lnTo>
                  <a:pt x="1372090" y="3502"/>
                </a:lnTo>
                <a:lnTo>
                  <a:pt x="1419036" y="7833"/>
                </a:lnTo>
                <a:lnTo>
                  <a:pt x="1465477" y="13843"/>
                </a:lnTo>
                <a:lnTo>
                  <a:pt x="1511380" y="21502"/>
                </a:lnTo>
                <a:lnTo>
                  <a:pt x="1556715" y="30778"/>
                </a:lnTo>
                <a:lnTo>
                  <a:pt x="1601451" y="41640"/>
                </a:lnTo>
                <a:lnTo>
                  <a:pt x="1645557" y="54058"/>
                </a:lnTo>
                <a:lnTo>
                  <a:pt x="1689003" y="68001"/>
                </a:lnTo>
                <a:lnTo>
                  <a:pt x="1731757" y="83437"/>
                </a:lnTo>
                <a:lnTo>
                  <a:pt x="1773788" y="100337"/>
                </a:lnTo>
                <a:lnTo>
                  <a:pt x="1815067" y="118669"/>
                </a:lnTo>
                <a:lnTo>
                  <a:pt x="1855561" y="138402"/>
                </a:lnTo>
                <a:lnTo>
                  <a:pt x="1895241" y="159505"/>
                </a:lnTo>
                <a:lnTo>
                  <a:pt x="1933631" y="181692"/>
                </a:lnTo>
                <a:lnTo>
                  <a:pt x="1933631" y="1699733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798277" y="971581"/>
            <a:ext cx="1829435" cy="152400"/>
            <a:chOff x="15798277" y="971581"/>
            <a:chExt cx="1829435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15798277" y="1047752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2109" y="990602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054407" y="2"/>
            <a:ext cx="2044700" cy="816610"/>
          </a:xfrm>
          <a:custGeom>
            <a:avLst/>
            <a:gdLst/>
            <a:ahLst/>
            <a:cxnLst/>
            <a:rect l="l" t="t" r="r" b="b"/>
            <a:pathLst>
              <a:path w="2044700" h="816610">
                <a:moveTo>
                  <a:pt x="1022233" y="816445"/>
                </a:moveTo>
                <a:lnTo>
                  <a:pt x="974266" y="815367"/>
                </a:lnTo>
                <a:lnTo>
                  <a:pt x="926850" y="812162"/>
                </a:lnTo>
                <a:lnTo>
                  <a:pt x="880035" y="806879"/>
                </a:lnTo>
                <a:lnTo>
                  <a:pt x="833866" y="799561"/>
                </a:lnTo>
                <a:lnTo>
                  <a:pt x="788388" y="790257"/>
                </a:lnTo>
                <a:lnTo>
                  <a:pt x="743650" y="779012"/>
                </a:lnTo>
                <a:lnTo>
                  <a:pt x="699696" y="765872"/>
                </a:lnTo>
                <a:lnTo>
                  <a:pt x="656573" y="750883"/>
                </a:lnTo>
                <a:lnTo>
                  <a:pt x="614328" y="734093"/>
                </a:lnTo>
                <a:lnTo>
                  <a:pt x="573006" y="715546"/>
                </a:lnTo>
                <a:lnTo>
                  <a:pt x="532654" y="695290"/>
                </a:lnTo>
                <a:lnTo>
                  <a:pt x="493318" y="673370"/>
                </a:lnTo>
                <a:lnTo>
                  <a:pt x="455044" y="649833"/>
                </a:lnTo>
                <a:lnTo>
                  <a:pt x="417879" y="624726"/>
                </a:lnTo>
                <a:lnTo>
                  <a:pt x="381868" y="598093"/>
                </a:lnTo>
                <a:lnTo>
                  <a:pt x="347058" y="569982"/>
                </a:lnTo>
                <a:lnTo>
                  <a:pt x="313496" y="540439"/>
                </a:lnTo>
                <a:lnTo>
                  <a:pt x="281227" y="509510"/>
                </a:lnTo>
                <a:lnTo>
                  <a:pt x="250298" y="477241"/>
                </a:lnTo>
                <a:lnTo>
                  <a:pt x="220755" y="443679"/>
                </a:lnTo>
                <a:lnTo>
                  <a:pt x="192644" y="408869"/>
                </a:lnTo>
                <a:lnTo>
                  <a:pt x="166011" y="372858"/>
                </a:lnTo>
                <a:lnTo>
                  <a:pt x="140904" y="335693"/>
                </a:lnTo>
                <a:lnTo>
                  <a:pt x="117367" y="297419"/>
                </a:lnTo>
                <a:lnTo>
                  <a:pt x="95447" y="258083"/>
                </a:lnTo>
                <a:lnTo>
                  <a:pt x="75191" y="217731"/>
                </a:lnTo>
                <a:lnTo>
                  <a:pt x="56644" y="176409"/>
                </a:lnTo>
                <a:lnTo>
                  <a:pt x="39854" y="134164"/>
                </a:lnTo>
                <a:lnTo>
                  <a:pt x="24865" y="91041"/>
                </a:lnTo>
                <a:lnTo>
                  <a:pt x="11725" y="47087"/>
                </a:lnTo>
                <a:lnTo>
                  <a:pt x="0" y="0"/>
                </a:lnTo>
                <a:lnTo>
                  <a:pt x="2044470" y="0"/>
                </a:lnTo>
                <a:lnTo>
                  <a:pt x="2032744" y="47087"/>
                </a:lnTo>
                <a:lnTo>
                  <a:pt x="2019604" y="91041"/>
                </a:lnTo>
                <a:lnTo>
                  <a:pt x="2004615" y="134164"/>
                </a:lnTo>
                <a:lnTo>
                  <a:pt x="1987825" y="176409"/>
                </a:lnTo>
                <a:lnTo>
                  <a:pt x="1969278" y="217731"/>
                </a:lnTo>
                <a:lnTo>
                  <a:pt x="1949022" y="258083"/>
                </a:lnTo>
                <a:lnTo>
                  <a:pt x="1927102" y="297419"/>
                </a:lnTo>
                <a:lnTo>
                  <a:pt x="1903566" y="335693"/>
                </a:lnTo>
                <a:lnTo>
                  <a:pt x="1878458" y="372858"/>
                </a:lnTo>
                <a:lnTo>
                  <a:pt x="1851825" y="408869"/>
                </a:lnTo>
                <a:lnTo>
                  <a:pt x="1823714" y="443679"/>
                </a:lnTo>
                <a:lnTo>
                  <a:pt x="1794171" y="477241"/>
                </a:lnTo>
                <a:lnTo>
                  <a:pt x="1763242" y="509510"/>
                </a:lnTo>
                <a:lnTo>
                  <a:pt x="1730973" y="540439"/>
                </a:lnTo>
                <a:lnTo>
                  <a:pt x="1697411" y="569982"/>
                </a:lnTo>
                <a:lnTo>
                  <a:pt x="1662601" y="598093"/>
                </a:lnTo>
                <a:lnTo>
                  <a:pt x="1626590" y="624726"/>
                </a:lnTo>
                <a:lnTo>
                  <a:pt x="1589425" y="649833"/>
                </a:lnTo>
                <a:lnTo>
                  <a:pt x="1551151" y="673370"/>
                </a:lnTo>
                <a:lnTo>
                  <a:pt x="1511815" y="695290"/>
                </a:lnTo>
                <a:lnTo>
                  <a:pt x="1471463" y="715546"/>
                </a:lnTo>
                <a:lnTo>
                  <a:pt x="1430141" y="734093"/>
                </a:lnTo>
                <a:lnTo>
                  <a:pt x="1387896" y="750883"/>
                </a:lnTo>
                <a:lnTo>
                  <a:pt x="1344773" y="765872"/>
                </a:lnTo>
                <a:lnTo>
                  <a:pt x="1300819" y="779012"/>
                </a:lnTo>
                <a:lnTo>
                  <a:pt x="1256081" y="790257"/>
                </a:lnTo>
                <a:lnTo>
                  <a:pt x="1210604" y="799561"/>
                </a:lnTo>
                <a:lnTo>
                  <a:pt x="1164434" y="806879"/>
                </a:lnTo>
                <a:lnTo>
                  <a:pt x="1117619" y="812162"/>
                </a:lnTo>
                <a:lnTo>
                  <a:pt x="1070203" y="815367"/>
                </a:lnTo>
                <a:lnTo>
                  <a:pt x="1022233" y="816445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5541" y="5895108"/>
            <a:ext cx="10639423" cy="23717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3527" rIns="0" bIns="0" rtlCol="0" vert="horz">
            <a:spAutoFit/>
          </a:bodyPr>
          <a:lstStyle/>
          <a:p>
            <a:pPr marL="3485515">
              <a:lnSpc>
                <a:spcPct val="100000"/>
              </a:lnSpc>
              <a:spcBef>
                <a:spcPts val="100"/>
              </a:spcBef>
            </a:pPr>
            <a:r>
              <a:rPr dirty="0" spc="295"/>
              <a:t>Python</a:t>
            </a:r>
            <a:r>
              <a:rPr dirty="0" spc="-700"/>
              <a:t> </a:t>
            </a:r>
            <a:r>
              <a:rPr dirty="0" spc="1760"/>
              <a:t>-</a:t>
            </a:r>
            <a:r>
              <a:rPr dirty="0" spc="-695"/>
              <a:t> </a:t>
            </a:r>
            <a:r>
              <a:rPr dirty="0" spc="290"/>
              <a:t>Sort</a:t>
            </a:r>
            <a:r>
              <a:rPr dirty="0" spc="-700"/>
              <a:t> </a:t>
            </a:r>
            <a:r>
              <a:rPr dirty="0" spc="360"/>
              <a:t>List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382657" y="3456325"/>
            <a:ext cx="9538970" cy="19297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415">
                <a:latin typeface="Arial Black"/>
                <a:cs typeface="Arial Black"/>
              </a:rPr>
              <a:t>Reverse</a:t>
            </a:r>
            <a:r>
              <a:rPr dirty="0" sz="5200" spc="-505">
                <a:latin typeface="Arial Black"/>
                <a:cs typeface="Arial Black"/>
              </a:rPr>
              <a:t> </a:t>
            </a:r>
            <a:r>
              <a:rPr dirty="0" sz="5200" spc="-10">
                <a:latin typeface="Arial Black"/>
                <a:cs typeface="Arial Black"/>
              </a:rPr>
              <a:t>Order</a:t>
            </a:r>
            <a:endParaRPr sz="5200">
              <a:latin typeface="Arial Black"/>
              <a:cs typeface="Arial Black"/>
            </a:endParaRPr>
          </a:p>
          <a:p>
            <a:pPr marL="12700" marR="5080">
              <a:lnSpc>
                <a:spcPct val="139200"/>
              </a:lnSpc>
              <a:spcBef>
                <a:spcPts val="1405"/>
              </a:spcBef>
            </a:pP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What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2A2A29"/>
                </a:solidFill>
                <a:latin typeface="Calibri"/>
                <a:cs typeface="Calibri"/>
              </a:rPr>
              <a:t>if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5">
                <a:solidFill>
                  <a:srgbClr val="2A2A29"/>
                </a:solidFill>
                <a:latin typeface="Calibri"/>
                <a:cs typeface="Calibri"/>
              </a:rPr>
              <a:t>you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want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reverse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order 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of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a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2A2A29"/>
                </a:solidFill>
                <a:latin typeface="Calibri"/>
                <a:cs typeface="Calibri"/>
              </a:rPr>
              <a:t>list,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regardless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of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 the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 alphabet?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reverse()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method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5">
                <a:solidFill>
                  <a:srgbClr val="2A2A29"/>
                </a:solidFill>
                <a:latin typeface="Calibri"/>
                <a:cs typeface="Calibri"/>
              </a:rPr>
              <a:t>reverses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current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sorting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order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of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elements.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0357" y="3991871"/>
            <a:ext cx="7987665" cy="20897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50" spc="434"/>
              <a:t>T</a:t>
            </a:r>
            <a:r>
              <a:rPr dirty="0" sz="13550" spc="405"/>
              <a:t>h</a:t>
            </a:r>
            <a:r>
              <a:rPr dirty="0" sz="13550" spc="420"/>
              <a:t>a</a:t>
            </a:r>
            <a:r>
              <a:rPr dirty="0" sz="13550" spc="405"/>
              <a:t>n</a:t>
            </a:r>
            <a:r>
              <a:rPr dirty="0" sz="13550" spc="1010"/>
              <a:t>k</a:t>
            </a:r>
            <a:r>
              <a:rPr dirty="0" sz="13550" spc="-1185"/>
              <a:t> </a:t>
            </a:r>
            <a:r>
              <a:rPr dirty="0" sz="13550" spc="420"/>
              <a:t>Y</a:t>
            </a:r>
            <a:r>
              <a:rPr dirty="0" sz="13550" spc="380"/>
              <a:t>o</a:t>
            </a:r>
            <a:r>
              <a:rPr dirty="0" sz="13550" spc="990"/>
              <a:t>u</a:t>
            </a:r>
            <a:endParaRPr sz="13550"/>
          </a:p>
        </p:txBody>
      </p:sp>
      <p:sp>
        <p:nvSpPr>
          <p:cNvPr id="3" name="object 3" descr=""/>
          <p:cNvSpPr/>
          <p:nvPr/>
        </p:nvSpPr>
        <p:spPr>
          <a:xfrm>
            <a:off x="15226109" y="7177253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4937" y="1269860"/>
                </a:moveTo>
                <a:lnTo>
                  <a:pt x="587543" y="1268119"/>
                </a:lnTo>
                <a:lnTo>
                  <a:pt x="541104" y="1262976"/>
                </a:lnTo>
                <a:lnTo>
                  <a:pt x="495732" y="1254555"/>
                </a:lnTo>
                <a:lnTo>
                  <a:pt x="451553" y="1242978"/>
                </a:lnTo>
                <a:lnTo>
                  <a:pt x="408687" y="1228368"/>
                </a:lnTo>
                <a:lnTo>
                  <a:pt x="367258" y="1210848"/>
                </a:lnTo>
                <a:lnTo>
                  <a:pt x="327389" y="1190541"/>
                </a:lnTo>
                <a:lnTo>
                  <a:pt x="289203" y="1167569"/>
                </a:lnTo>
                <a:lnTo>
                  <a:pt x="252821" y="1142056"/>
                </a:lnTo>
                <a:lnTo>
                  <a:pt x="218368" y="1114123"/>
                </a:lnTo>
                <a:lnTo>
                  <a:pt x="185965" y="1083894"/>
                </a:lnTo>
                <a:lnTo>
                  <a:pt x="155736" y="1051491"/>
                </a:lnTo>
                <a:lnTo>
                  <a:pt x="127803" y="1017038"/>
                </a:lnTo>
                <a:lnTo>
                  <a:pt x="102290" y="980656"/>
                </a:lnTo>
                <a:lnTo>
                  <a:pt x="79318" y="942470"/>
                </a:lnTo>
                <a:lnTo>
                  <a:pt x="59011" y="902601"/>
                </a:lnTo>
                <a:lnTo>
                  <a:pt x="41491" y="861172"/>
                </a:lnTo>
                <a:lnTo>
                  <a:pt x="26881" y="818306"/>
                </a:lnTo>
                <a:lnTo>
                  <a:pt x="15304" y="774127"/>
                </a:lnTo>
                <a:lnTo>
                  <a:pt x="6883" y="728755"/>
                </a:lnTo>
                <a:lnTo>
                  <a:pt x="1740" y="682316"/>
                </a:lnTo>
                <a:lnTo>
                  <a:pt x="0" y="634905"/>
                </a:lnTo>
                <a:lnTo>
                  <a:pt x="1740" y="587545"/>
                </a:lnTo>
                <a:lnTo>
                  <a:pt x="6883" y="541105"/>
                </a:lnTo>
                <a:lnTo>
                  <a:pt x="15304" y="495734"/>
                </a:lnTo>
                <a:lnTo>
                  <a:pt x="26881" y="451554"/>
                </a:lnTo>
                <a:lnTo>
                  <a:pt x="41491" y="408688"/>
                </a:lnTo>
                <a:lnTo>
                  <a:pt x="59011" y="367260"/>
                </a:lnTo>
                <a:lnTo>
                  <a:pt x="79318" y="327391"/>
                </a:lnTo>
                <a:lnTo>
                  <a:pt x="102290" y="289204"/>
                </a:lnTo>
                <a:lnTo>
                  <a:pt x="127803" y="252823"/>
                </a:lnTo>
                <a:lnTo>
                  <a:pt x="155736" y="218369"/>
                </a:lnTo>
                <a:lnTo>
                  <a:pt x="185965" y="185967"/>
                </a:lnTo>
                <a:lnTo>
                  <a:pt x="218368" y="155737"/>
                </a:lnTo>
                <a:lnTo>
                  <a:pt x="252821" y="127805"/>
                </a:lnTo>
                <a:lnTo>
                  <a:pt x="289203" y="102291"/>
                </a:lnTo>
                <a:lnTo>
                  <a:pt x="327389" y="79319"/>
                </a:lnTo>
                <a:lnTo>
                  <a:pt x="367258" y="59012"/>
                </a:lnTo>
                <a:lnTo>
                  <a:pt x="408687" y="41492"/>
                </a:lnTo>
                <a:lnTo>
                  <a:pt x="451553" y="26882"/>
                </a:lnTo>
                <a:lnTo>
                  <a:pt x="495732" y="15305"/>
                </a:lnTo>
                <a:lnTo>
                  <a:pt x="541104" y="6884"/>
                </a:lnTo>
                <a:lnTo>
                  <a:pt x="587543" y="1741"/>
                </a:lnTo>
                <a:lnTo>
                  <a:pt x="634930" y="0"/>
                </a:lnTo>
                <a:lnTo>
                  <a:pt x="682315" y="1741"/>
                </a:lnTo>
                <a:lnTo>
                  <a:pt x="728754" y="6884"/>
                </a:lnTo>
                <a:lnTo>
                  <a:pt x="774126" y="15305"/>
                </a:lnTo>
                <a:lnTo>
                  <a:pt x="818305" y="26882"/>
                </a:lnTo>
                <a:lnTo>
                  <a:pt x="861171" y="41492"/>
                </a:lnTo>
                <a:lnTo>
                  <a:pt x="902600" y="59012"/>
                </a:lnTo>
                <a:lnTo>
                  <a:pt x="942469" y="79319"/>
                </a:lnTo>
                <a:lnTo>
                  <a:pt x="980656" y="102291"/>
                </a:lnTo>
                <a:lnTo>
                  <a:pt x="1017037" y="127805"/>
                </a:lnTo>
                <a:lnTo>
                  <a:pt x="1051490" y="155737"/>
                </a:lnTo>
                <a:lnTo>
                  <a:pt x="1083893" y="185967"/>
                </a:lnTo>
                <a:lnTo>
                  <a:pt x="1114122" y="218369"/>
                </a:lnTo>
                <a:lnTo>
                  <a:pt x="1142055" y="252823"/>
                </a:lnTo>
                <a:lnTo>
                  <a:pt x="1167569" y="289204"/>
                </a:lnTo>
                <a:lnTo>
                  <a:pt x="1190540" y="327391"/>
                </a:lnTo>
                <a:lnTo>
                  <a:pt x="1210848" y="367260"/>
                </a:lnTo>
                <a:lnTo>
                  <a:pt x="1228368" y="408688"/>
                </a:lnTo>
                <a:lnTo>
                  <a:pt x="1242977" y="451554"/>
                </a:lnTo>
                <a:lnTo>
                  <a:pt x="1254554" y="495734"/>
                </a:lnTo>
                <a:lnTo>
                  <a:pt x="1262975" y="541105"/>
                </a:lnTo>
                <a:lnTo>
                  <a:pt x="1268118" y="587545"/>
                </a:lnTo>
                <a:lnTo>
                  <a:pt x="1269858" y="634930"/>
                </a:lnTo>
                <a:lnTo>
                  <a:pt x="1268118" y="682316"/>
                </a:lnTo>
                <a:lnTo>
                  <a:pt x="1262975" y="728755"/>
                </a:lnTo>
                <a:lnTo>
                  <a:pt x="1254554" y="774127"/>
                </a:lnTo>
                <a:lnTo>
                  <a:pt x="1242977" y="818306"/>
                </a:lnTo>
                <a:lnTo>
                  <a:pt x="1228368" y="861172"/>
                </a:lnTo>
                <a:lnTo>
                  <a:pt x="1210848" y="902601"/>
                </a:lnTo>
                <a:lnTo>
                  <a:pt x="1190540" y="942470"/>
                </a:lnTo>
                <a:lnTo>
                  <a:pt x="1167569" y="980656"/>
                </a:lnTo>
                <a:lnTo>
                  <a:pt x="1142055" y="1017038"/>
                </a:lnTo>
                <a:lnTo>
                  <a:pt x="1114122" y="1051491"/>
                </a:lnTo>
                <a:lnTo>
                  <a:pt x="1083893" y="1083894"/>
                </a:lnTo>
                <a:lnTo>
                  <a:pt x="1051490" y="1114123"/>
                </a:lnTo>
                <a:lnTo>
                  <a:pt x="1017037" y="1142056"/>
                </a:lnTo>
                <a:lnTo>
                  <a:pt x="980656" y="1167569"/>
                </a:lnTo>
                <a:lnTo>
                  <a:pt x="942469" y="1190541"/>
                </a:lnTo>
                <a:lnTo>
                  <a:pt x="902600" y="1210848"/>
                </a:lnTo>
                <a:lnTo>
                  <a:pt x="861171" y="1228368"/>
                </a:lnTo>
                <a:lnTo>
                  <a:pt x="818305" y="1242978"/>
                </a:lnTo>
                <a:lnTo>
                  <a:pt x="774126" y="1254555"/>
                </a:lnTo>
                <a:lnTo>
                  <a:pt x="728754" y="1262976"/>
                </a:lnTo>
                <a:lnTo>
                  <a:pt x="682315" y="1268119"/>
                </a:lnTo>
                <a:lnTo>
                  <a:pt x="634937" y="1269860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290952" y="2162028"/>
            <a:ext cx="454659" cy="454659"/>
          </a:xfrm>
          <a:custGeom>
            <a:avLst/>
            <a:gdLst/>
            <a:ahLst/>
            <a:cxnLst/>
            <a:rect l="l" t="t" r="r" b="b"/>
            <a:pathLst>
              <a:path w="454660" h="454660">
                <a:moveTo>
                  <a:pt x="227190" y="454381"/>
                </a:moveTo>
                <a:lnTo>
                  <a:pt x="181404" y="449765"/>
                </a:lnTo>
                <a:lnTo>
                  <a:pt x="138757" y="436527"/>
                </a:lnTo>
                <a:lnTo>
                  <a:pt x="100166" y="415580"/>
                </a:lnTo>
                <a:lnTo>
                  <a:pt x="66542" y="387838"/>
                </a:lnTo>
                <a:lnTo>
                  <a:pt x="38800" y="354215"/>
                </a:lnTo>
                <a:lnTo>
                  <a:pt x="17853" y="315623"/>
                </a:lnTo>
                <a:lnTo>
                  <a:pt x="4615" y="272977"/>
                </a:lnTo>
                <a:lnTo>
                  <a:pt x="0" y="227191"/>
                </a:lnTo>
                <a:lnTo>
                  <a:pt x="4615" y="181403"/>
                </a:lnTo>
                <a:lnTo>
                  <a:pt x="17853" y="138757"/>
                </a:lnTo>
                <a:lnTo>
                  <a:pt x="38800" y="100166"/>
                </a:lnTo>
                <a:lnTo>
                  <a:pt x="66542" y="66542"/>
                </a:lnTo>
                <a:lnTo>
                  <a:pt x="100166" y="38800"/>
                </a:lnTo>
                <a:lnTo>
                  <a:pt x="138757" y="17853"/>
                </a:lnTo>
                <a:lnTo>
                  <a:pt x="181404" y="4615"/>
                </a:lnTo>
                <a:lnTo>
                  <a:pt x="227188" y="0"/>
                </a:lnTo>
                <a:lnTo>
                  <a:pt x="272977" y="4615"/>
                </a:lnTo>
                <a:lnTo>
                  <a:pt x="315623" y="17853"/>
                </a:lnTo>
                <a:lnTo>
                  <a:pt x="354215" y="38800"/>
                </a:lnTo>
                <a:lnTo>
                  <a:pt x="387839" y="66542"/>
                </a:lnTo>
                <a:lnTo>
                  <a:pt x="415581" y="100166"/>
                </a:lnTo>
                <a:lnTo>
                  <a:pt x="436527" y="138757"/>
                </a:lnTo>
                <a:lnTo>
                  <a:pt x="449766" y="181403"/>
                </a:lnTo>
                <a:lnTo>
                  <a:pt x="454381" y="227191"/>
                </a:lnTo>
                <a:lnTo>
                  <a:pt x="449766" y="272977"/>
                </a:lnTo>
                <a:lnTo>
                  <a:pt x="436527" y="315623"/>
                </a:lnTo>
                <a:lnTo>
                  <a:pt x="415581" y="354215"/>
                </a:lnTo>
                <a:lnTo>
                  <a:pt x="387839" y="387838"/>
                </a:lnTo>
                <a:lnTo>
                  <a:pt x="354215" y="415580"/>
                </a:lnTo>
                <a:lnTo>
                  <a:pt x="315623" y="436527"/>
                </a:lnTo>
                <a:lnTo>
                  <a:pt x="272977" y="449765"/>
                </a:lnTo>
                <a:lnTo>
                  <a:pt x="227190" y="454381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436" y="3598934"/>
            <a:ext cx="7072630" cy="4148454"/>
          </a:xfrm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16210"/>
              </a:lnSpc>
              <a:spcBef>
                <a:spcPts val="475"/>
              </a:spcBef>
            </a:pPr>
            <a:r>
              <a:rPr dirty="0" sz="13550" spc="355"/>
              <a:t>P</a:t>
            </a:r>
            <a:r>
              <a:rPr dirty="0" sz="13550" spc="415"/>
              <a:t>y</a:t>
            </a:r>
            <a:r>
              <a:rPr dirty="0" sz="13550" spc="395"/>
              <a:t>t</a:t>
            </a:r>
            <a:r>
              <a:rPr dirty="0" sz="13550" spc="355"/>
              <a:t>h</a:t>
            </a:r>
            <a:r>
              <a:rPr dirty="0" sz="13550" spc="350"/>
              <a:t>o</a:t>
            </a:r>
            <a:r>
              <a:rPr dirty="0" sz="13550" spc="960"/>
              <a:t>n</a:t>
            </a:r>
            <a:r>
              <a:rPr dirty="0" sz="13550" spc="470"/>
              <a:t> </a:t>
            </a:r>
            <a:r>
              <a:rPr dirty="0" sz="13550" spc="405"/>
              <a:t>S</a:t>
            </a:r>
            <a:r>
              <a:rPr dirty="0" sz="13550" spc="335"/>
              <a:t>o</a:t>
            </a:r>
            <a:r>
              <a:rPr dirty="0" sz="13550" spc="330"/>
              <a:t>r</a:t>
            </a:r>
            <a:r>
              <a:rPr dirty="0" sz="13550" spc="944"/>
              <a:t>t</a:t>
            </a:r>
            <a:r>
              <a:rPr dirty="0" sz="13550" spc="-1195"/>
              <a:t> </a:t>
            </a:r>
            <a:r>
              <a:rPr dirty="0" sz="13550" spc="635"/>
              <a:t>L</a:t>
            </a:r>
            <a:r>
              <a:rPr dirty="0" sz="13550" spc="530"/>
              <a:t>i</a:t>
            </a:r>
            <a:r>
              <a:rPr dirty="0" sz="13550" spc="640"/>
              <a:t>s</a:t>
            </a:r>
            <a:r>
              <a:rPr dirty="0" sz="13550" spc="595"/>
              <a:t>t</a:t>
            </a:r>
            <a:r>
              <a:rPr dirty="0" sz="13550" spc="1160"/>
              <a:t>s</a:t>
            </a:r>
            <a:endParaRPr sz="13550"/>
          </a:p>
        </p:txBody>
      </p:sp>
      <p:sp>
        <p:nvSpPr>
          <p:cNvPr id="3" name="object 3" descr=""/>
          <p:cNvSpPr/>
          <p:nvPr/>
        </p:nvSpPr>
        <p:spPr>
          <a:xfrm>
            <a:off x="15989439" y="7988439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82315" y="1741"/>
                </a:moveTo>
                <a:lnTo>
                  <a:pt x="587544" y="1741"/>
                </a:lnTo>
                <a:lnTo>
                  <a:pt x="634930" y="0"/>
                </a:lnTo>
                <a:lnTo>
                  <a:pt x="682315" y="1741"/>
                </a:lnTo>
                <a:close/>
              </a:path>
              <a:path w="1270000" h="1270000">
                <a:moveTo>
                  <a:pt x="634930" y="1269860"/>
                </a:moveTo>
                <a:lnTo>
                  <a:pt x="587544" y="1268119"/>
                </a:lnTo>
                <a:lnTo>
                  <a:pt x="541104" y="1262976"/>
                </a:lnTo>
                <a:lnTo>
                  <a:pt x="495733" y="1254555"/>
                </a:lnTo>
                <a:lnTo>
                  <a:pt x="451553" y="1242978"/>
                </a:lnTo>
                <a:lnTo>
                  <a:pt x="408687" y="1228368"/>
                </a:lnTo>
                <a:lnTo>
                  <a:pt x="367259" y="1210848"/>
                </a:lnTo>
                <a:lnTo>
                  <a:pt x="327390" y="1190541"/>
                </a:lnTo>
                <a:lnTo>
                  <a:pt x="289203" y="1167569"/>
                </a:lnTo>
                <a:lnTo>
                  <a:pt x="252822" y="1142055"/>
                </a:lnTo>
                <a:lnTo>
                  <a:pt x="218368" y="1114122"/>
                </a:lnTo>
                <a:lnTo>
                  <a:pt x="185966" y="1083893"/>
                </a:lnTo>
                <a:lnTo>
                  <a:pt x="155737" y="1051491"/>
                </a:lnTo>
                <a:lnTo>
                  <a:pt x="127804" y="1017037"/>
                </a:lnTo>
                <a:lnTo>
                  <a:pt x="102290" y="980656"/>
                </a:lnTo>
                <a:lnTo>
                  <a:pt x="79318" y="942469"/>
                </a:lnTo>
                <a:lnTo>
                  <a:pt x="59011" y="902600"/>
                </a:lnTo>
                <a:lnTo>
                  <a:pt x="41491" y="861172"/>
                </a:lnTo>
                <a:lnTo>
                  <a:pt x="26881" y="818306"/>
                </a:lnTo>
                <a:lnTo>
                  <a:pt x="15304" y="774126"/>
                </a:lnTo>
                <a:lnTo>
                  <a:pt x="6883" y="728755"/>
                </a:lnTo>
                <a:lnTo>
                  <a:pt x="1740" y="682315"/>
                </a:lnTo>
                <a:lnTo>
                  <a:pt x="0" y="634913"/>
                </a:lnTo>
                <a:lnTo>
                  <a:pt x="1740" y="587544"/>
                </a:lnTo>
                <a:lnTo>
                  <a:pt x="6883" y="541105"/>
                </a:lnTo>
                <a:lnTo>
                  <a:pt x="15304" y="495733"/>
                </a:lnTo>
                <a:lnTo>
                  <a:pt x="26881" y="451554"/>
                </a:lnTo>
                <a:lnTo>
                  <a:pt x="41491" y="408688"/>
                </a:lnTo>
                <a:lnTo>
                  <a:pt x="59011" y="367259"/>
                </a:lnTo>
                <a:lnTo>
                  <a:pt x="79318" y="327390"/>
                </a:lnTo>
                <a:lnTo>
                  <a:pt x="102290" y="289204"/>
                </a:lnTo>
                <a:lnTo>
                  <a:pt x="127804" y="252822"/>
                </a:lnTo>
                <a:lnTo>
                  <a:pt x="155737" y="218369"/>
                </a:lnTo>
                <a:lnTo>
                  <a:pt x="185966" y="185966"/>
                </a:lnTo>
                <a:lnTo>
                  <a:pt x="218368" y="155737"/>
                </a:lnTo>
                <a:lnTo>
                  <a:pt x="252822" y="127805"/>
                </a:lnTo>
                <a:lnTo>
                  <a:pt x="289203" y="102291"/>
                </a:lnTo>
                <a:lnTo>
                  <a:pt x="327390" y="79319"/>
                </a:lnTo>
                <a:lnTo>
                  <a:pt x="367259" y="59012"/>
                </a:lnTo>
                <a:lnTo>
                  <a:pt x="408687" y="41492"/>
                </a:lnTo>
                <a:lnTo>
                  <a:pt x="451553" y="26882"/>
                </a:lnTo>
                <a:lnTo>
                  <a:pt x="495733" y="15305"/>
                </a:lnTo>
                <a:lnTo>
                  <a:pt x="541104" y="6884"/>
                </a:lnTo>
                <a:lnTo>
                  <a:pt x="587544" y="1741"/>
                </a:lnTo>
                <a:lnTo>
                  <a:pt x="682315" y="1741"/>
                </a:lnTo>
                <a:lnTo>
                  <a:pt x="728755" y="6884"/>
                </a:lnTo>
                <a:lnTo>
                  <a:pt x="774126" y="15305"/>
                </a:lnTo>
                <a:lnTo>
                  <a:pt x="818306" y="26882"/>
                </a:lnTo>
                <a:lnTo>
                  <a:pt x="861172" y="41492"/>
                </a:lnTo>
                <a:lnTo>
                  <a:pt x="902600" y="59012"/>
                </a:lnTo>
                <a:lnTo>
                  <a:pt x="942469" y="79319"/>
                </a:lnTo>
                <a:lnTo>
                  <a:pt x="980656" y="102291"/>
                </a:lnTo>
                <a:lnTo>
                  <a:pt x="1017037" y="127805"/>
                </a:lnTo>
                <a:lnTo>
                  <a:pt x="1051491" y="155737"/>
                </a:lnTo>
                <a:lnTo>
                  <a:pt x="1083893" y="185966"/>
                </a:lnTo>
                <a:lnTo>
                  <a:pt x="1114122" y="218369"/>
                </a:lnTo>
                <a:lnTo>
                  <a:pt x="1142055" y="252822"/>
                </a:lnTo>
                <a:lnTo>
                  <a:pt x="1167569" y="289204"/>
                </a:lnTo>
                <a:lnTo>
                  <a:pt x="1190541" y="327390"/>
                </a:lnTo>
                <a:lnTo>
                  <a:pt x="1210848" y="367259"/>
                </a:lnTo>
                <a:lnTo>
                  <a:pt x="1228368" y="408688"/>
                </a:lnTo>
                <a:lnTo>
                  <a:pt x="1242978" y="451554"/>
                </a:lnTo>
                <a:lnTo>
                  <a:pt x="1254555" y="495733"/>
                </a:lnTo>
                <a:lnTo>
                  <a:pt x="1262976" y="541105"/>
                </a:lnTo>
                <a:lnTo>
                  <a:pt x="1268118" y="587544"/>
                </a:lnTo>
                <a:lnTo>
                  <a:pt x="1269859" y="634930"/>
                </a:lnTo>
                <a:lnTo>
                  <a:pt x="1268118" y="682315"/>
                </a:lnTo>
                <a:lnTo>
                  <a:pt x="1262976" y="728755"/>
                </a:lnTo>
                <a:lnTo>
                  <a:pt x="1254555" y="774126"/>
                </a:lnTo>
                <a:lnTo>
                  <a:pt x="1242978" y="818306"/>
                </a:lnTo>
                <a:lnTo>
                  <a:pt x="1228368" y="861172"/>
                </a:lnTo>
                <a:lnTo>
                  <a:pt x="1210848" y="902600"/>
                </a:lnTo>
                <a:lnTo>
                  <a:pt x="1190541" y="942469"/>
                </a:lnTo>
                <a:lnTo>
                  <a:pt x="1167569" y="980656"/>
                </a:lnTo>
                <a:lnTo>
                  <a:pt x="1142055" y="1017037"/>
                </a:lnTo>
                <a:lnTo>
                  <a:pt x="1114122" y="1051491"/>
                </a:lnTo>
                <a:lnTo>
                  <a:pt x="1083893" y="1083893"/>
                </a:lnTo>
                <a:lnTo>
                  <a:pt x="1051491" y="1114122"/>
                </a:lnTo>
                <a:lnTo>
                  <a:pt x="1017037" y="1142055"/>
                </a:lnTo>
                <a:lnTo>
                  <a:pt x="980656" y="1167569"/>
                </a:lnTo>
                <a:lnTo>
                  <a:pt x="942469" y="1190541"/>
                </a:lnTo>
                <a:lnTo>
                  <a:pt x="902600" y="1210848"/>
                </a:lnTo>
                <a:lnTo>
                  <a:pt x="861172" y="1228368"/>
                </a:lnTo>
                <a:lnTo>
                  <a:pt x="818306" y="1242978"/>
                </a:lnTo>
                <a:lnTo>
                  <a:pt x="774126" y="1254555"/>
                </a:lnTo>
                <a:lnTo>
                  <a:pt x="728755" y="1262976"/>
                </a:lnTo>
                <a:lnTo>
                  <a:pt x="682315" y="1268119"/>
                </a:lnTo>
                <a:lnTo>
                  <a:pt x="634930" y="1269860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290952" y="2352529"/>
            <a:ext cx="454659" cy="454659"/>
          </a:xfrm>
          <a:custGeom>
            <a:avLst/>
            <a:gdLst/>
            <a:ahLst/>
            <a:cxnLst/>
            <a:rect l="l" t="t" r="r" b="b"/>
            <a:pathLst>
              <a:path w="454660" h="454660">
                <a:moveTo>
                  <a:pt x="227190" y="454381"/>
                </a:moveTo>
                <a:lnTo>
                  <a:pt x="181404" y="449765"/>
                </a:lnTo>
                <a:lnTo>
                  <a:pt x="138757" y="436527"/>
                </a:lnTo>
                <a:lnTo>
                  <a:pt x="100166" y="415580"/>
                </a:lnTo>
                <a:lnTo>
                  <a:pt x="66542" y="387838"/>
                </a:lnTo>
                <a:lnTo>
                  <a:pt x="38800" y="354215"/>
                </a:lnTo>
                <a:lnTo>
                  <a:pt x="17853" y="315623"/>
                </a:lnTo>
                <a:lnTo>
                  <a:pt x="4615" y="272977"/>
                </a:lnTo>
                <a:lnTo>
                  <a:pt x="0" y="227191"/>
                </a:lnTo>
                <a:lnTo>
                  <a:pt x="4615" y="181403"/>
                </a:lnTo>
                <a:lnTo>
                  <a:pt x="17853" y="138757"/>
                </a:lnTo>
                <a:lnTo>
                  <a:pt x="38800" y="100165"/>
                </a:lnTo>
                <a:lnTo>
                  <a:pt x="66542" y="66542"/>
                </a:lnTo>
                <a:lnTo>
                  <a:pt x="100166" y="38800"/>
                </a:lnTo>
                <a:lnTo>
                  <a:pt x="138757" y="17853"/>
                </a:lnTo>
                <a:lnTo>
                  <a:pt x="181404" y="4615"/>
                </a:lnTo>
                <a:lnTo>
                  <a:pt x="227187" y="0"/>
                </a:lnTo>
                <a:lnTo>
                  <a:pt x="272977" y="4615"/>
                </a:lnTo>
                <a:lnTo>
                  <a:pt x="315623" y="17853"/>
                </a:lnTo>
                <a:lnTo>
                  <a:pt x="354215" y="38800"/>
                </a:lnTo>
                <a:lnTo>
                  <a:pt x="387839" y="66542"/>
                </a:lnTo>
                <a:lnTo>
                  <a:pt x="415581" y="100165"/>
                </a:lnTo>
                <a:lnTo>
                  <a:pt x="436527" y="138757"/>
                </a:lnTo>
                <a:lnTo>
                  <a:pt x="449766" y="181403"/>
                </a:lnTo>
                <a:lnTo>
                  <a:pt x="454381" y="227191"/>
                </a:lnTo>
                <a:lnTo>
                  <a:pt x="449766" y="272977"/>
                </a:lnTo>
                <a:lnTo>
                  <a:pt x="436527" y="315623"/>
                </a:lnTo>
                <a:lnTo>
                  <a:pt x="415581" y="354215"/>
                </a:lnTo>
                <a:lnTo>
                  <a:pt x="387839" y="387838"/>
                </a:lnTo>
                <a:lnTo>
                  <a:pt x="354215" y="415580"/>
                </a:lnTo>
                <a:lnTo>
                  <a:pt x="315623" y="436527"/>
                </a:lnTo>
                <a:lnTo>
                  <a:pt x="272977" y="449765"/>
                </a:lnTo>
                <a:lnTo>
                  <a:pt x="227190" y="454381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2992548" y="4693443"/>
            <a:ext cx="1829435" cy="152400"/>
            <a:chOff x="12992548" y="4693443"/>
            <a:chExt cx="1829435" cy="152400"/>
          </a:xfrm>
        </p:grpSpPr>
        <p:sp>
          <p:nvSpPr>
            <p:cNvPr id="6" name="object 6" descr=""/>
            <p:cNvSpPr/>
            <p:nvPr/>
          </p:nvSpPr>
          <p:spPr>
            <a:xfrm>
              <a:off x="12992548" y="4769614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726380" y="4712464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354367" y="8587261"/>
            <a:ext cx="1934210" cy="1699895"/>
          </a:xfrm>
          <a:custGeom>
            <a:avLst/>
            <a:gdLst/>
            <a:ahLst/>
            <a:cxnLst/>
            <a:rect l="l" t="t" r="r" b="b"/>
            <a:pathLst>
              <a:path w="1934209" h="1699895">
                <a:moveTo>
                  <a:pt x="1933631" y="1699737"/>
                </a:moveTo>
                <a:lnTo>
                  <a:pt x="71877" y="1699737"/>
                </a:lnTo>
                <a:lnTo>
                  <a:pt x="54058" y="1645556"/>
                </a:lnTo>
                <a:lnTo>
                  <a:pt x="41640" y="1601450"/>
                </a:lnTo>
                <a:lnTo>
                  <a:pt x="30778" y="1556714"/>
                </a:lnTo>
                <a:lnTo>
                  <a:pt x="21502" y="1511379"/>
                </a:lnTo>
                <a:lnTo>
                  <a:pt x="13843" y="1465476"/>
                </a:lnTo>
                <a:lnTo>
                  <a:pt x="7833" y="1419036"/>
                </a:lnTo>
                <a:lnTo>
                  <a:pt x="3502" y="1372089"/>
                </a:lnTo>
                <a:lnTo>
                  <a:pt x="880" y="1324667"/>
                </a:lnTo>
                <a:lnTo>
                  <a:pt x="0" y="1276800"/>
                </a:lnTo>
                <a:lnTo>
                  <a:pt x="880" y="1228933"/>
                </a:lnTo>
                <a:lnTo>
                  <a:pt x="3502" y="1181511"/>
                </a:lnTo>
                <a:lnTo>
                  <a:pt x="7833" y="1134564"/>
                </a:lnTo>
                <a:lnTo>
                  <a:pt x="13843" y="1088123"/>
                </a:lnTo>
                <a:lnTo>
                  <a:pt x="21502" y="1042220"/>
                </a:lnTo>
                <a:lnTo>
                  <a:pt x="30778" y="996885"/>
                </a:lnTo>
                <a:lnTo>
                  <a:pt x="41640" y="952149"/>
                </a:lnTo>
                <a:lnTo>
                  <a:pt x="54058" y="908043"/>
                </a:lnTo>
                <a:lnTo>
                  <a:pt x="68001" y="864597"/>
                </a:lnTo>
                <a:lnTo>
                  <a:pt x="83437" y="821843"/>
                </a:lnTo>
                <a:lnTo>
                  <a:pt x="100337" y="779811"/>
                </a:lnTo>
                <a:lnTo>
                  <a:pt x="118669" y="738533"/>
                </a:lnTo>
                <a:lnTo>
                  <a:pt x="138402" y="698038"/>
                </a:lnTo>
                <a:lnTo>
                  <a:pt x="159505" y="658359"/>
                </a:lnTo>
                <a:lnTo>
                  <a:pt x="181948" y="619525"/>
                </a:lnTo>
                <a:lnTo>
                  <a:pt x="205700" y="581569"/>
                </a:lnTo>
                <a:lnTo>
                  <a:pt x="230730" y="544519"/>
                </a:lnTo>
                <a:lnTo>
                  <a:pt x="257006" y="508408"/>
                </a:lnTo>
                <a:lnTo>
                  <a:pt x="284499" y="473266"/>
                </a:lnTo>
                <a:lnTo>
                  <a:pt x="313177" y="439125"/>
                </a:lnTo>
                <a:lnTo>
                  <a:pt x="343010" y="406014"/>
                </a:lnTo>
                <a:lnTo>
                  <a:pt x="373966" y="373966"/>
                </a:lnTo>
                <a:lnTo>
                  <a:pt x="406015" y="343009"/>
                </a:lnTo>
                <a:lnTo>
                  <a:pt x="439125" y="313177"/>
                </a:lnTo>
                <a:lnTo>
                  <a:pt x="473267" y="284499"/>
                </a:lnTo>
                <a:lnTo>
                  <a:pt x="508408" y="257006"/>
                </a:lnTo>
                <a:lnTo>
                  <a:pt x="544519" y="230729"/>
                </a:lnTo>
                <a:lnTo>
                  <a:pt x="581569" y="205700"/>
                </a:lnTo>
                <a:lnTo>
                  <a:pt x="619526" y="181948"/>
                </a:lnTo>
                <a:lnTo>
                  <a:pt x="658359" y="159505"/>
                </a:lnTo>
                <a:lnTo>
                  <a:pt x="698039" y="138402"/>
                </a:lnTo>
                <a:lnTo>
                  <a:pt x="738533" y="118668"/>
                </a:lnTo>
                <a:lnTo>
                  <a:pt x="779812" y="100337"/>
                </a:lnTo>
                <a:lnTo>
                  <a:pt x="821844" y="83437"/>
                </a:lnTo>
                <a:lnTo>
                  <a:pt x="864598" y="68001"/>
                </a:lnTo>
                <a:lnTo>
                  <a:pt x="908043" y="54058"/>
                </a:lnTo>
                <a:lnTo>
                  <a:pt x="952150" y="41640"/>
                </a:lnTo>
                <a:lnTo>
                  <a:pt x="996886" y="30778"/>
                </a:lnTo>
                <a:lnTo>
                  <a:pt x="1042221" y="21502"/>
                </a:lnTo>
                <a:lnTo>
                  <a:pt x="1088124" y="13843"/>
                </a:lnTo>
                <a:lnTo>
                  <a:pt x="1134565" y="7833"/>
                </a:lnTo>
                <a:lnTo>
                  <a:pt x="1181511" y="3502"/>
                </a:lnTo>
                <a:lnTo>
                  <a:pt x="1228934" y="880"/>
                </a:lnTo>
                <a:lnTo>
                  <a:pt x="1276801" y="0"/>
                </a:lnTo>
                <a:lnTo>
                  <a:pt x="1324667" y="880"/>
                </a:lnTo>
                <a:lnTo>
                  <a:pt x="1372090" y="3502"/>
                </a:lnTo>
                <a:lnTo>
                  <a:pt x="1419036" y="7833"/>
                </a:lnTo>
                <a:lnTo>
                  <a:pt x="1465477" y="13843"/>
                </a:lnTo>
                <a:lnTo>
                  <a:pt x="1511380" y="21502"/>
                </a:lnTo>
                <a:lnTo>
                  <a:pt x="1556715" y="30778"/>
                </a:lnTo>
                <a:lnTo>
                  <a:pt x="1601451" y="41640"/>
                </a:lnTo>
                <a:lnTo>
                  <a:pt x="1645557" y="54058"/>
                </a:lnTo>
                <a:lnTo>
                  <a:pt x="1689003" y="68001"/>
                </a:lnTo>
                <a:lnTo>
                  <a:pt x="1731757" y="83437"/>
                </a:lnTo>
                <a:lnTo>
                  <a:pt x="1773788" y="100337"/>
                </a:lnTo>
                <a:lnTo>
                  <a:pt x="1815067" y="118668"/>
                </a:lnTo>
                <a:lnTo>
                  <a:pt x="1855561" y="138402"/>
                </a:lnTo>
                <a:lnTo>
                  <a:pt x="1895241" y="159505"/>
                </a:lnTo>
                <a:lnTo>
                  <a:pt x="1933631" y="181692"/>
                </a:lnTo>
                <a:lnTo>
                  <a:pt x="1933631" y="1699737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798277" y="971580"/>
            <a:ext cx="1829435" cy="152400"/>
            <a:chOff x="15798277" y="971580"/>
            <a:chExt cx="1829435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15798277" y="1047751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2109" y="990601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054406" y="1"/>
            <a:ext cx="2044700" cy="816610"/>
          </a:xfrm>
          <a:custGeom>
            <a:avLst/>
            <a:gdLst/>
            <a:ahLst/>
            <a:cxnLst/>
            <a:rect l="l" t="t" r="r" b="b"/>
            <a:pathLst>
              <a:path w="2044700" h="816610">
                <a:moveTo>
                  <a:pt x="1022241" y="816448"/>
                </a:moveTo>
                <a:lnTo>
                  <a:pt x="974266" y="815370"/>
                </a:lnTo>
                <a:lnTo>
                  <a:pt x="926851" y="812165"/>
                </a:lnTo>
                <a:lnTo>
                  <a:pt x="880036" y="806882"/>
                </a:lnTo>
                <a:lnTo>
                  <a:pt x="833866" y="799564"/>
                </a:lnTo>
                <a:lnTo>
                  <a:pt x="788389" y="790260"/>
                </a:lnTo>
                <a:lnTo>
                  <a:pt x="743651" y="779015"/>
                </a:lnTo>
                <a:lnTo>
                  <a:pt x="699697" y="765875"/>
                </a:lnTo>
                <a:lnTo>
                  <a:pt x="656574" y="750886"/>
                </a:lnTo>
                <a:lnTo>
                  <a:pt x="614329" y="734096"/>
                </a:lnTo>
                <a:lnTo>
                  <a:pt x="573007" y="715549"/>
                </a:lnTo>
                <a:lnTo>
                  <a:pt x="532655" y="695293"/>
                </a:lnTo>
                <a:lnTo>
                  <a:pt x="493318" y="673373"/>
                </a:lnTo>
                <a:lnTo>
                  <a:pt x="455045" y="649836"/>
                </a:lnTo>
                <a:lnTo>
                  <a:pt x="417879" y="624729"/>
                </a:lnTo>
                <a:lnTo>
                  <a:pt x="381869" y="598096"/>
                </a:lnTo>
                <a:lnTo>
                  <a:pt x="347059" y="569985"/>
                </a:lnTo>
                <a:lnTo>
                  <a:pt x="313497" y="540442"/>
                </a:lnTo>
                <a:lnTo>
                  <a:pt x="281228" y="509513"/>
                </a:lnTo>
                <a:lnTo>
                  <a:pt x="250299" y="477244"/>
                </a:lnTo>
                <a:lnTo>
                  <a:pt x="220756" y="443682"/>
                </a:lnTo>
                <a:lnTo>
                  <a:pt x="192645" y="408872"/>
                </a:lnTo>
                <a:lnTo>
                  <a:pt x="166012" y="372861"/>
                </a:lnTo>
                <a:lnTo>
                  <a:pt x="140904" y="335696"/>
                </a:lnTo>
                <a:lnTo>
                  <a:pt x="117367" y="297422"/>
                </a:lnTo>
                <a:lnTo>
                  <a:pt x="95448" y="258086"/>
                </a:lnTo>
                <a:lnTo>
                  <a:pt x="75192" y="217734"/>
                </a:lnTo>
                <a:lnTo>
                  <a:pt x="56645" y="176412"/>
                </a:lnTo>
                <a:lnTo>
                  <a:pt x="39854" y="134167"/>
                </a:lnTo>
                <a:lnTo>
                  <a:pt x="24866" y="91044"/>
                </a:lnTo>
                <a:lnTo>
                  <a:pt x="11726" y="47090"/>
                </a:lnTo>
                <a:lnTo>
                  <a:pt x="481" y="2352"/>
                </a:lnTo>
                <a:lnTo>
                  <a:pt x="0" y="0"/>
                </a:lnTo>
                <a:lnTo>
                  <a:pt x="2044471" y="0"/>
                </a:lnTo>
                <a:lnTo>
                  <a:pt x="2032744" y="47090"/>
                </a:lnTo>
                <a:lnTo>
                  <a:pt x="2019604" y="91044"/>
                </a:lnTo>
                <a:lnTo>
                  <a:pt x="2004616" y="134167"/>
                </a:lnTo>
                <a:lnTo>
                  <a:pt x="1987825" y="176412"/>
                </a:lnTo>
                <a:lnTo>
                  <a:pt x="1969279" y="217734"/>
                </a:lnTo>
                <a:lnTo>
                  <a:pt x="1949023" y="258086"/>
                </a:lnTo>
                <a:lnTo>
                  <a:pt x="1927103" y="297422"/>
                </a:lnTo>
                <a:lnTo>
                  <a:pt x="1903566" y="335696"/>
                </a:lnTo>
                <a:lnTo>
                  <a:pt x="1878458" y="372861"/>
                </a:lnTo>
                <a:lnTo>
                  <a:pt x="1851826" y="408872"/>
                </a:lnTo>
                <a:lnTo>
                  <a:pt x="1823715" y="443682"/>
                </a:lnTo>
                <a:lnTo>
                  <a:pt x="1794172" y="477244"/>
                </a:lnTo>
                <a:lnTo>
                  <a:pt x="1763243" y="509513"/>
                </a:lnTo>
                <a:lnTo>
                  <a:pt x="1730974" y="540442"/>
                </a:lnTo>
                <a:lnTo>
                  <a:pt x="1697411" y="569985"/>
                </a:lnTo>
                <a:lnTo>
                  <a:pt x="1662602" y="598096"/>
                </a:lnTo>
                <a:lnTo>
                  <a:pt x="1626591" y="624729"/>
                </a:lnTo>
                <a:lnTo>
                  <a:pt x="1589426" y="649836"/>
                </a:lnTo>
                <a:lnTo>
                  <a:pt x="1551152" y="673373"/>
                </a:lnTo>
                <a:lnTo>
                  <a:pt x="1511816" y="695293"/>
                </a:lnTo>
                <a:lnTo>
                  <a:pt x="1471464" y="715549"/>
                </a:lnTo>
                <a:lnTo>
                  <a:pt x="1430142" y="734096"/>
                </a:lnTo>
                <a:lnTo>
                  <a:pt x="1387896" y="750886"/>
                </a:lnTo>
                <a:lnTo>
                  <a:pt x="1344774" y="765875"/>
                </a:lnTo>
                <a:lnTo>
                  <a:pt x="1300820" y="779015"/>
                </a:lnTo>
                <a:lnTo>
                  <a:pt x="1256081" y="790260"/>
                </a:lnTo>
                <a:lnTo>
                  <a:pt x="1210604" y="799564"/>
                </a:lnTo>
                <a:lnTo>
                  <a:pt x="1164435" y="806882"/>
                </a:lnTo>
                <a:lnTo>
                  <a:pt x="1117619" y="812165"/>
                </a:lnTo>
                <a:lnTo>
                  <a:pt x="1070204" y="815370"/>
                </a:lnTo>
                <a:lnTo>
                  <a:pt x="1022241" y="816448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8858" y="6011776"/>
            <a:ext cx="10667999" cy="29146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3525" rIns="0" bIns="0" rtlCol="0" vert="horz">
            <a:spAutoFit/>
          </a:bodyPr>
          <a:lstStyle/>
          <a:p>
            <a:pPr marL="3485515">
              <a:lnSpc>
                <a:spcPct val="100000"/>
              </a:lnSpc>
              <a:spcBef>
                <a:spcPts val="100"/>
              </a:spcBef>
            </a:pPr>
            <a:r>
              <a:rPr dirty="0" spc="295"/>
              <a:t>Python</a:t>
            </a:r>
            <a:r>
              <a:rPr dirty="0" spc="-705"/>
              <a:t> </a:t>
            </a:r>
            <a:r>
              <a:rPr dirty="0" spc="1760"/>
              <a:t>-</a:t>
            </a:r>
            <a:r>
              <a:rPr dirty="0" spc="-700"/>
              <a:t> </a:t>
            </a:r>
            <a:r>
              <a:rPr dirty="0" spc="400"/>
              <a:t>Join</a:t>
            </a:r>
            <a:r>
              <a:rPr dirty="0" spc="-705"/>
              <a:t> </a:t>
            </a:r>
            <a:r>
              <a:rPr dirty="0" spc="360"/>
              <a:t>List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382657" y="3599100"/>
            <a:ext cx="9582785" cy="19297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295">
                <a:latin typeface="Arial Black"/>
                <a:cs typeface="Arial Black"/>
              </a:rPr>
              <a:t>Join</a:t>
            </a:r>
            <a:r>
              <a:rPr dirty="0" sz="5200" spc="-500">
                <a:latin typeface="Arial Black"/>
                <a:cs typeface="Arial Black"/>
              </a:rPr>
              <a:t> </a:t>
            </a:r>
            <a:r>
              <a:rPr dirty="0" sz="5200" spc="-605">
                <a:latin typeface="Arial Black"/>
                <a:cs typeface="Arial Black"/>
              </a:rPr>
              <a:t>Two</a:t>
            </a:r>
            <a:r>
              <a:rPr dirty="0" sz="5200" spc="-500">
                <a:latin typeface="Arial Black"/>
                <a:cs typeface="Arial Black"/>
              </a:rPr>
              <a:t> </a:t>
            </a:r>
            <a:r>
              <a:rPr dirty="0" sz="5200" spc="-425">
                <a:latin typeface="Arial Black"/>
                <a:cs typeface="Arial Black"/>
              </a:rPr>
              <a:t>Lists</a:t>
            </a:r>
            <a:endParaRPr sz="5200">
              <a:latin typeface="Arial Black"/>
              <a:cs typeface="Arial Black"/>
            </a:endParaRPr>
          </a:p>
          <a:p>
            <a:pPr marL="12700" marR="5080">
              <a:lnSpc>
                <a:spcPct val="139200"/>
              </a:lnSpc>
              <a:spcBef>
                <a:spcPts val="1405"/>
              </a:spcBef>
            </a:pP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There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are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several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60">
                <a:solidFill>
                  <a:srgbClr val="2A2A29"/>
                </a:solidFill>
                <a:latin typeface="Calibri"/>
                <a:cs typeface="Calibri"/>
              </a:rPr>
              <a:t>ways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2A2A29"/>
                </a:solidFill>
                <a:latin typeface="Calibri"/>
                <a:cs typeface="Calibri"/>
              </a:rPr>
              <a:t>join,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0">
                <a:solidFill>
                  <a:srgbClr val="2A2A29"/>
                </a:solidFill>
                <a:latin typeface="Calibri"/>
                <a:cs typeface="Calibri"/>
              </a:rPr>
              <a:t>or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concatenate,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two </a:t>
            </a:r>
            <a:r>
              <a:rPr dirty="0" sz="2200" spc="80">
                <a:solidFill>
                  <a:srgbClr val="2A2A29"/>
                </a:solidFill>
                <a:latin typeface="Calibri"/>
                <a:cs typeface="Calibri"/>
              </a:rPr>
              <a:t>or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more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lists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55">
                <a:solidFill>
                  <a:srgbClr val="2A2A29"/>
                </a:solidFill>
                <a:latin typeface="Calibri"/>
                <a:cs typeface="Calibri"/>
              </a:rPr>
              <a:t>in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0">
                <a:solidFill>
                  <a:srgbClr val="2A2A29"/>
                </a:solidFill>
                <a:latin typeface="Calibri"/>
                <a:cs typeface="Calibri"/>
              </a:rPr>
              <a:t>Python. </a:t>
            </a:r>
            <a:r>
              <a:rPr dirty="0" sz="2200" spc="165">
                <a:solidFill>
                  <a:srgbClr val="2A2A29"/>
                </a:solidFill>
                <a:latin typeface="Calibri"/>
                <a:cs typeface="Calibri"/>
              </a:rPr>
              <a:t>One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of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easiest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60">
                <a:solidFill>
                  <a:srgbClr val="2A2A29"/>
                </a:solidFill>
                <a:latin typeface="Calibri"/>
                <a:cs typeface="Calibri"/>
              </a:rPr>
              <a:t>ways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are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215">
                <a:solidFill>
                  <a:srgbClr val="2A2A29"/>
                </a:solidFill>
                <a:latin typeface="Calibri"/>
                <a:cs typeface="Calibri"/>
              </a:rPr>
              <a:t>by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using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85">
                <a:solidFill>
                  <a:srgbClr val="2A2A29"/>
                </a:solidFill>
                <a:latin typeface="Calibri"/>
                <a:cs typeface="Calibri"/>
              </a:rPr>
              <a:t>+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75">
                <a:solidFill>
                  <a:srgbClr val="2A2A29"/>
                </a:solidFill>
                <a:latin typeface="Calibri"/>
                <a:cs typeface="Calibri"/>
              </a:rPr>
              <a:t>operator.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830215" y="8618776"/>
            <a:ext cx="2458085" cy="1668780"/>
          </a:xfrm>
          <a:custGeom>
            <a:avLst/>
            <a:gdLst/>
            <a:ahLst/>
            <a:cxnLst/>
            <a:rect l="l" t="t" r="r" b="b"/>
            <a:pathLst>
              <a:path w="2458084" h="1668779">
                <a:moveTo>
                  <a:pt x="2457784" y="1668223"/>
                </a:moveTo>
                <a:lnTo>
                  <a:pt x="61332" y="1668223"/>
                </a:lnTo>
                <a:lnTo>
                  <a:pt x="54057" y="1645557"/>
                </a:lnTo>
                <a:lnTo>
                  <a:pt x="41639" y="1601450"/>
                </a:lnTo>
                <a:lnTo>
                  <a:pt x="30777" y="1556714"/>
                </a:lnTo>
                <a:lnTo>
                  <a:pt x="21501" y="1511379"/>
                </a:lnTo>
                <a:lnTo>
                  <a:pt x="13843" y="1465476"/>
                </a:lnTo>
                <a:lnTo>
                  <a:pt x="7832" y="1419036"/>
                </a:lnTo>
                <a:lnTo>
                  <a:pt x="3501" y="1372089"/>
                </a:lnTo>
                <a:lnTo>
                  <a:pt x="880" y="1324667"/>
                </a:lnTo>
                <a:lnTo>
                  <a:pt x="0" y="1276831"/>
                </a:lnTo>
                <a:lnTo>
                  <a:pt x="880" y="1228933"/>
                </a:lnTo>
                <a:lnTo>
                  <a:pt x="3501" y="1181511"/>
                </a:lnTo>
                <a:lnTo>
                  <a:pt x="7832" y="1134564"/>
                </a:lnTo>
                <a:lnTo>
                  <a:pt x="13843" y="1088124"/>
                </a:lnTo>
                <a:lnTo>
                  <a:pt x="21501" y="1042220"/>
                </a:lnTo>
                <a:lnTo>
                  <a:pt x="30777" y="996885"/>
                </a:lnTo>
                <a:lnTo>
                  <a:pt x="41639" y="952149"/>
                </a:lnTo>
                <a:lnTo>
                  <a:pt x="54057" y="908043"/>
                </a:lnTo>
                <a:lnTo>
                  <a:pt x="68000" y="864597"/>
                </a:lnTo>
                <a:lnTo>
                  <a:pt x="83437" y="821843"/>
                </a:lnTo>
                <a:lnTo>
                  <a:pt x="100336" y="779811"/>
                </a:lnTo>
                <a:lnTo>
                  <a:pt x="118668" y="738533"/>
                </a:lnTo>
                <a:lnTo>
                  <a:pt x="138401" y="698039"/>
                </a:lnTo>
                <a:lnTo>
                  <a:pt x="159505" y="658359"/>
                </a:lnTo>
                <a:lnTo>
                  <a:pt x="181948" y="619526"/>
                </a:lnTo>
                <a:lnTo>
                  <a:pt x="205699" y="581569"/>
                </a:lnTo>
                <a:lnTo>
                  <a:pt x="230729" y="544519"/>
                </a:lnTo>
                <a:lnTo>
                  <a:pt x="257006" y="508408"/>
                </a:lnTo>
                <a:lnTo>
                  <a:pt x="284499" y="473267"/>
                </a:lnTo>
                <a:lnTo>
                  <a:pt x="313177" y="439125"/>
                </a:lnTo>
                <a:lnTo>
                  <a:pt x="343009" y="406014"/>
                </a:lnTo>
                <a:lnTo>
                  <a:pt x="373965" y="373966"/>
                </a:lnTo>
                <a:lnTo>
                  <a:pt x="406014" y="343010"/>
                </a:lnTo>
                <a:lnTo>
                  <a:pt x="439125" y="313177"/>
                </a:lnTo>
                <a:lnTo>
                  <a:pt x="473266" y="284499"/>
                </a:lnTo>
                <a:lnTo>
                  <a:pt x="508408" y="257006"/>
                </a:lnTo>
                <a:lnTo>
                  <a:pt x="544519" y="230730"/>
                </a:lnTo>
                <a:lnTo>
                  <a:pt x="581568" y="205700"/>
                </a:lnTo>
                <a:lnTo>
                  <a:pt x="619525" y="181948"/>
                </a:lnTo>
                <a:lnTo>
                  <a:pt x="658359" y="159505"/>
                </a:lnTo>
                <a:lnTo>
                  <a:pt x="698038" y="138402"/>
                </a:lnTo>
                <a:lnTo>
                  <a:pt x="738533" y="118669"/>
                </a:lnTo>
                <a:lnTo>
                  <a:pt x="779811" y="100337"/>
                </a:lnTo>
                <a:lnTo>
                  <a:pt x="821843" y="83437"/>
                </a:lnTo>
                <a:lnTo>
                  <a:pt x="864597" y="68001"/>
                </a:lnTo>
                <a:lnTo>
                  <a:pt x="908043" y="54058"/>
                </a:lnTo>
                <a:lnTo>
                  <a:pt x="952149" y="41640"/>
                </a:lnTo>
                <a:lnTo>
                  <a:pt x="996885" y="30778"/>
                </a:lnTo>
                <a:lnTo>
                  <a:pt x="1042220" y="21502"/>
                </a:lnTo>
                <a:lnTo>
                  <a:pt x="1088124" y="13843"/>
                </a:lnTo>
                <a:lnTo>
                  <a:pt x="1134564" y="7833"/>
                </a:lnTo>
                <a:lnTo>
                  <a:pt x="1181511" y="3502"/>
                </a:lnTo>
                <a:lnTo>
                  <a:pt x="1228933" y="880"/>
                </a:lnTo>
                <a:lnTo>
                  <a:pt x="1276800" y="0"/>
                </a:lnTo>
                <a:lnTo>
                  <a:pt x="1324667" y="880"/>
                </a:lnTo>
                <a:lnTo>
                  <a:pt x="1372089" y="3502"/>
                </a:lnTo>
                <a:lnTo>
                  <a:pt x="1419036" y="7833"/>
                </a:lnTo>
                <a:lnTo>
                  <a:pt x="1465476" y="13843"/>
                </a:lnTo>
                <a:lnTo>
                  <a:pt x="1511379" y="21502"/>
                </a:lnTo>
                <a:lnTo>
                  <a:pt x="1556714" y="30778"/>
                </a:lnTo>
                <a:lnTo>
                  <a:pt x="1601450" y="41640"/>
                </a:lnTo>
                <a:lnTo>
                  <a:pt x="1645557" y="54058"/>
                </a:lnTo>
                <a:lnTo>
                  <a:pt x="1689002" y="68001"/>
                </a:lnTo>
                <a:lnTo>
                  <a:pt x="1731756" y="83437"/>
                </a:lnTo>
                <a:lnTo>
                  <a:pt x="1773788" y="100337"/>
                </a:lnTo>
                <a:lnTo>
                  <a:pt x="1815066" y="118669"/>
                </a:lnTo>
                <a:lnTo>
                  <a:pt x="1855561" y="138402"/>
                </a:lnTo>
                <a:lnTo>
                  <a:pt x="1895240" y="159505"/>
                </a:lnTo>
                <a:lnTo>
                  <a:pt x="1934074" y="181948"/>
                </a:lnTo>
                <a:lnTo>
                  <a:pt x="1972031" y="205700"/>
                </a:lnTo>
                <a:lnTo>
                  <a:pt x="2009080" y="230730"/>
                </a:lnTo>
                <a:lnTo>
                  <a:pt x="2045191" y="257006"/>
                </a:lnTo>
                <a:lnTo>
                  <a:pt x="2080333" y="284499"/>
                </a:lnTo>
                <a:lnTo>
                  <a:pt x="2114474" y="313177"/>
                </a:lnTo>
                <a:lnTo>
                  <a:pt x="2147585" y="343010"/>
                </a:lnTo>
                <a:lnTo>
                  <a:pt x="2179633" y="373966"/>
                </a:lnTo>
                <a:lnTo>
                  <a:pt x="2210589" y="406014"/>
                </a:lnTo>
                <a:lnTo>
                  <a:pt x="2240422" y="439125"/>
                </a:lnTo>
                <a:lnTo>
                  <a:pt x="2269100" y="473267"/>
                </a:lnTo>
                <a:lnTo>
                  <a:pt x="2296593" y="508408"/>
                </a:lnTo>
                <a:lnTo>
                  <a:pt x="2322869" y="544519"/>
                </a:lnTo>
                <a:lnTo>
                  <a:pt x="2347899" y="581569"/>
                </a:lnTo>
                <a:lnTo>
                  <a:pt x="2371651" y="619526"/>
                </a:lnTo>
                <a:lnTo>
                  <a:pt x="2394094" y="658359"/>
                </a:lnTo>
                <a:lnTo>
                  <a:pt x="2415197" y="698039"/>
                </a:lnTo>
                <a:lnTo>
                  <a:pt x="2434930" y="738533"/>
                </a:lnTo>
                <a:lnTo>
                  <a:pt x="2453262" y="779811"/>
                </a:lnTo>
                <a:lnTo>
                  <a:pt x="2457784" y="791058"/>
                </a:lnTo>
                <a:lnTo>
                  <a:pt x="2457784" y="1668223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798277" y="971578"/>
            <a:ext cx="1829435" cy="152400"/>
            <a:chOff x="15798277" y="971578"/>
            <a:chExt cx="1829435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15798277" y="1047749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2109" y="990599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7107017" y="7799692"/>
            <a:ext cx="1181100" cy="2096135"/>
          </a:xfrm>
          <a:custGeom>
            <a:avLst/>
            <a:gdLst/>
            <a:ahLst/>
            <a:cxnLst/>
            <a:rect l="l" t="t" r="r" b="b"/>
            <a:pathLst>
              <a:path w="1181100" h="2096134">
                <a:moveTo>
                  <a:pt x="1095910" y="1078"/>
                </a:moveTo>
                <a:lnTo>
                  <a:pt x="999973" y="1078"/>
                </a:lnTo>
                <a:lnTo>
                  <a:pt x="1047941" y="0"/>
                </a:lnTo>
                <a:lnTo>
                  <a:pt x="1095910" y="1078"/>
                </a:lnTo>
                <a:close/>
              </a:path>
              <a:path w="1181100" h="2096134">
                <a:moveTo>
                  <a:pt x="1047967" y="2095884"/>
                </a:moveTo>
                <a:lnTo>
                  <a:pt x="999973" y="2094807"/>
                </a:lnTo>
                <a:lnTo>
                  <a:pt x="952558" y="2091602"/>
                </a:lnTo>
                <a:lnTo>
                  <a:pt x="905742" y="2086319"/>
                </a:lnTo>
                <a:lnTo>
                  <a:pt x="859573" y="2079001"/>
                </a:lnTo>
                <a:lnTo>
                  <a:pt x="814096" y="2069697"/>
                </a:lnTo>
                <a:lnTo>
                  <a:pt x="769357" y="2058451"/>
                </a:lnTo>
                <a:lnTo>
                  <a:pt x="725404" y="2045311"/>
                </a:lnTo>
                <a:lnTo>
                  <a:pt x="682281" y="2030323"/>
                </a:lnTo>
                <a:lnTo>
                  <a:pt x="640036" y="2013532"/>
                </a:lnTo>
                <a:lnTo>
                  <a:pt x="598714" y="1994986"/>
                </a:lnTo>
                <a:lnTo>
                  <a:pt x="558362" y="1974730"/>
                </a:lnTo>
                <a:lnTo>
                  <a:pt x="519026" y="1952810"/>
                </a:lnTo>
                <a:lnTo>
                  <a:pt x="480752" y="1929273"/>
                </a:lnTo>
                <a:lnTo>
                  <a:pt x="443586" y="1904165"/>
                </a:lnTo>
                <a:lnTo>
                  <a:pt x="407576" y="1877533"/>
                </a:lnTo>
                <a:lnTo>
                  <a:pt x="372766" y="1849422"/>
                </a:lnTo>
                <a:lnTo>
                  <a:pt x="339204" y="1819879"/>
                </a:lnTo>
                <a:lnTo>
                  <a:pt x="306935" y="1788950"/>
                </a:lnTo>
                <a:lnTo>
                  <a:pt x="276006" y="1756681"/>
                </a:lnTo>
                <a:lnTo>
                  <a:pt x="246463" y="1723118"/>
                </a:lnTo>
                <a:lnTo>
                  <a:pt x="218352" y="1688309"/>
                </a:lnTo>
                <a:lnTo>
                  <a:pt x="191719" y="1652298"/>
                </a:lnTo>
                <a:lnTo>
                  <a:pt x="166611" y="1615133"/>
                </a:lnTo>
                <a:lnTo>
                  <a:pt x="143075" y="1576859"/>
                </a:lnTo>
                <a:lnTo>
                  <a:pt x="121155" y="1537523"/>
                </a:lnTo>
                <a:lnTo>
                  <a:pt x="100899" y="1497171"/>
                </a:lnTo>
                <a:lnTo>
                  <a:pt x="82352" y="1455849"/>
                </a:lnTo>
                <a:lnTo>
                  <a:pt x="65562" y="1413603"/>
                </a:lnTo>
                <a:lnTo>
                  <a:pt x="50573" y="1370481"/>
                </a:lnTo>
                <a:lnTo>
                  <a:pt x="37433" y="1326527"/>
                </a:lnTo>
                <a:lnTo>
                  <a:pt x="26188" y="1281788"/>
                </a:lnTo>
                <a:lnTo>
                  <a:pt x="16883" y="1236311"/>
                </a:lnTo>
                <a:lnTo>
                  <a:pt x="9566" y="1190142"/>
                </a:lnTo>
                <a:lnTo>
                  <a:pt x="4282" y="1143326"/>
                </a:lnTo>
                <a:lnTo>
                  <a:pt x="1078" y="1095911"/>
                </a:lnTo>
                <a:lnTo>
                  <a:pt x="0" y="1047942"/>
                </a:lnTo>
                <a:lnTo>
                  <a:pt x="1078" y="999973"/>
                </a:lnTo>
                <a:lnTo>
                  <a:pt x="4282" y="952558"/>
                </a:lnTo>
                <a:lnTo>
                  <a:pt x="9566" y="905742"/>
                </a:lnTo>
                <a:lnTo>
                  <a:pt x="16883" y="859573"/>
                </a:lnTo>
                <a:lnTo>
                  <a:pt x="26188" y="814096"/>
                </a:lnTo>
                <a:lnTo>
                  <a:pt x="37433" y="769357"/>
                </a:lnTo>
                <a:lnTo>
                  <a:pt x="50573" y="725404"/>
                </a:lnTo>
                <a:lnTo>
                  <a:pt x="65562" y="682281"/>
                </a:lnTo>
                <a:lnTo>
                  <a:pt x="82352" y="640036"/>
                </a:lnTo>
                <a:lnTo>
                  <a:pt x="100899" y="598714"/>
                </a:lnTo>
                <a:lnTo>
                  <a:pt x="121155" y="558361"/>
                </a:lnTo>
                <a:lnTo>
                  <a:pt x="143075" y="519025"/>
                </a:lnTo>
                <a:lnTo>
                  <a:pt x="166611" y="480752"/>
                </a:lnTo>
                <a:lnTo>
                  <a:pt x="191719" y="443586"/>
                </a:lnTo>
                <a:lnTo>
                  <a:pt x="218352" y="407576"/>
                </a:lnTo>
                <a:lnTo>
                  <a:pt x="246463" y="372766"/>
                </a:lnTo>
                <a:lnTo>
                  <a:pt x="276006" y="339204"/>
                </a:lnTo>
                <a:lnTo>
                  <a:pt x="306935" y="306935"/>
                </a:lnTo>
                <a:lnTo>
                  <a:pt x="339204" y="276006"/>
                </a:lnTo>
                <a:lnTo>
                  <a:pt x="372766" y="246462"/>
                </a:lnTo>
                <a:lnTo>
                  <a:pt x="407576" y="218351"/>
                </a:lnTo>
                <a:lnTo>
                  <a:pt x="443586" y="191719"/>
                </a:lnTo>
                <a:lnTo>
                  <a:pt x="480752" y="166611"/>
                </a:lnTo>
                <a:lnTo>
                  <a:pt x="519026" y="143074"/>
                </a:lnTo>
                <a:lnTo>
                  <a:pt x="558362" y="121155"/>
                </a:lnTo>
                <a:lnTo>
                  <a:pt x="598714" y="100899"/>
                </a:lnTo>
                <a:lnTo>
                  <a:pt x="640036" y="82352"/>
                </a:lnTo>
                <a:lnTo>
                  <a:pt x="682281" y="65561"/>
                </a:lnTo>
                <a:lnTo>
                  <a:pt x="725404" y="50573"/>
                </a:lnTo>
                <a:lnTo>
                  <a:pt x="769357" y="37433"/>
                </a:lnTo>
                <a:lnTo>
                  <a:pt x="814096" y="26188"/>
                </a:lnTo>
                <a:lnTo>
                  <a:pt x="859573" y="16883"/>
                </a:lnTo>
                <a:lnTo>
                  <a:pt x="905742" y="9566"/>
                </a:lnTo>
                <a:lnTo>
                  <a:pt x="952558" y="4282"/>
                </a:lnTo>
                <a:lnTo>
                  <a:pt x="999973" y="1078"/>
                </a:lnTo>
                <a:lnTo>
                  <a:pt x="1095910" y="1078"/>
                </a:lnTo>
                <a:lnTo>
                  <a:pt x="1143326" y="4282"/>
                </a:lnTo>
                <a:lnTo>
                  <a:pt x="1180983" y="8532"/>
                </a:lnTo>
                <a:lnTo>
                  <a:pt x="1180983" y="2087352"/>
                </a:lnTo>
                <a:lnTo>
                  <a:pt x="1143326" y="2091602"/>
                </a:lnTo>
                <a:lnTo>
                  <a:pt x="1095910" y="2094807"/>
                </a:lnTo>
                <a:lnTo>
                  <a:pt x="1047967" y="2095884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3198" y="4378276"/>
            <a:ext cx="7543799" cy="24860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0652" y="7760041"/>
            <a:ext cx="7667624" cy="212407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54280" y="3621733"/>
            <a:ext cx="114985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Another</a:t>
            </a:r>
            <a:r>
              <a:rPr dirty="0" sz="2200" spc="8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5">
                <a:solidFill>
                  <a:srgbClr val="2A2A29"/>
                </a:solidFill>
                <a:latin typeface="Calibri"/>
                <a:cs typeface="Calibri"/>
              </a:rPr>
              <a:t>way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60">
                <a:solidFill>
                  <a:srgbClr val="2A2A29"/>
                </a:solidFill>
                <a:latin typeface="Calibri"/>
                <a:cs typeface="Calibri"/>
              </a:rPr>
              <a:t>join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two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2A2A29"/>
                </a:solidFill>
                <a:latin typeface="Calibri"/>
                <a:cs typeface="Calibri"/>
              </a:rPr>
              <a:t>lists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is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215">
                <a:solidFill>
                  <a:srgbClr val="2A2A29"/>
                </a:solidFill>
                <a:latin typeface="Calibri"/>
                <a:cs typeface="Calibri"/>
              </a:rPr>
              <a:t>by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appending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2A2A29"/>
                </a:solidFill>
                <a:latin typeface="Calibri"/>
                <a:cs typeface="Calibri"/>
              </a:rPr>
              <a:t>all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items</a:t>
            </a:r>
            <a:r>
              <a:rPr dirty="0" sz="2200" spc="8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from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list2 </a:t>
            </a:r>
            <a:r>
              <a:rPr dirty="0" sz="2200" spc="85">
                <a:solidFill>
                  <a:srgbClr val="2A2A29"/>
                </a:solidFill>
                <a:latin typeface="Calibri"/>
                <a:cs typeface="Calibri"/>
              </a:rPr>
              <a:t>into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2A2A29"/>
                </a:solidFill>
                <a:latin typeface="Calibri"/>
                <a:cs typeface="Calibri"/>
              </a:rPr>
              <a:t>list1,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one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215">
                <a:solidFill>
                  <a:srgbClr val="2A2A29"/>
                </a:solidFill>
                <a:latin typeface="Calibri"/>
                <a:cs typeface="Calibri"/>
              </a:rPr>
              <a:t>by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30">
                <a:solidFill>
                  <a:srgbClr val="2A2A29"/>
                </a:solidFill>
                <a:latin typeface="Calibri"/>
                <a:cs typeface="Calibri"/>
              </a:rPr>
              <a:t>one: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54280" y="7004542"/>
            <a:ext cx="128816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Or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5">
                <a:solidFill>
                  <a:srgbClr val="2A2A29"/>
                </a:solidFill>
                <a:latin typeface="Calibri"/>
                <a:cs typeface="Calibri"/>
              </a:rPr>
              <a:t>you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75">
                <a:solidFill>
                  <a:srgbClr val="2A2A29"/>
                </a:solidFill>
                <a:latin typeface="Calibri"/>
                <a:cs typeface="Calibri"/>
              </a:rPr>
              <a:t>can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5">
                <a:solidFill>
                  <a:srgbClr val="2A2A29"/>
                </a:solidFill>
                <a:latin typeface="Calibri"/>
                <a:cs typeface="Calibri"/>
              </a:rPr>
              <a:t>use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extend()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method,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which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2A2A29"/>
                </a:solidFill>
                <a:latin typeface="Calibri"/>
                <a:cs typeface="Calibri"/>
              </a:rPr>
              <a:t>purpose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is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85">
                <a:solidFill>
                  <a:srgbClr val="2A2A29"/>
                </a:solidFill>
                <a:latin typeface="Calibri"/>
                <a:cs typeface="Calibri"/>
              </a:rPr>
              <a:t>add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0">
                <a:solidFill>
                  <a:srgbClr val="2A2A29"/>
                </a:solidFill>
                <a:latin typeface="Calibri"/>
                <a:cs typeface="Calibri"/>
              </a:rPr>
              <a:t>elements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5">
                <a:solidFill>
                  <a:srgbClr val="2A2A29"/>
                </a:solidFill>
                <a:latin typeface="Calibri"/>
                <a:cs typeface="Calibri"/>
              </a:rPr>
              <a:t>from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one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0">
                <a:solidFill>
                  <a:srgbClr val="2A2A29"/>
                </a:solidFill>
                <a:latin typeface="Calibri"/>
                <a:cs typeface="Calibri"/>
              </a:rPr>
              <a:t>list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another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A2A29"/>
                </a:solidFill>
                <a:latin typeface="Calibri"/>
                <a:cs typeface="Calibri"/>
              </a:rPr>
              <a:t>list: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8218" rIns="0" bIns="0" rtlCol="0" vert="horz">
            <a:spAutoFit/>
          </a:bodyPr>
          <a:lstStyle/>
          <a:p>
            <a:pPr marL="3439795">
              <a:lnSpc>
                <a:spcPct val="100000"/>
              </a:lnSpc>
              <a:spcBef>
                <a:spcPts val="100"/>
              </a:spcBef>
            </a:pPr>
            <a:r>
              <a:rPr dirty="0" spc="295"/>
              <a:t>Python</a:t>
            </a:r>
            <a:r>
              <a:rPr dirty="0" spc="-705"/>
              <a:t> </a:t>
            </a:r>
            <a:r>
              <a:rPr dirty="0" spc="1760"/>
              <a:t>-</a:t>
            </a:r>
            <a:r>
              <a:rPr dirty="0" spc="-700"/>
              <a:t> </a:t>
            </a:r>
            <a:r>
              <a:rPr dirty="0" spc="400"/>
              <a:t>Join</a:t>
            </a:r>
            <a:r>
              <a:rPr dirty="0" spc="-705"/>
              <a:t> </a:t>
            </a:r>
            <a:r>
              <a:rPr dirty="0" spc="360"/>
              <a:t>List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0357" y="3991871"/>
            <a:ext cx="7987665" cy="20897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50" spc="434"/>
              <a:t>T</a:t>
            </a:r>
            <a:r>
              <a:rPr dirty="0" sz="13550" spc="405"/>
              <a:t>h</a:t>
            </a:r>
            <a:r>
              <a:rPr dirty="0" sz="13550" spc="420"/>
              <a:t>a</a:t>
            </a:r>
            <a:r>
              <a:rPr dirty="0" sz="13550" spc="405"/>
              <a:t>n</a:t>
            </a:r>
            <a:r>
              <a:rPr dirty="0" sz="13550" spc="1010"/>
              <a:t>k</a:t>
            </a:r>
            <a:r>
              <a:rPr dirty="0" sz="13550" spc="-1185"/>
              <a:t> </a:t>
            </a:r>
            <a:r>
              <a:rPr dirty="0" sz="13550" spc="420"/>
              <a:t>Y</a:t>
            </a:r>
            <a:r>
              <a:rPr dirty="0" sz="13550" spc="380"/>
              <a:t>o</a:t>
            </a:r>
            <a:r>
              <a:rPr dirty="0" sz="13550" spc="990"/>
              <a:t>u</a:t>
            </a:r>
            <a:endParaRPr sz="13550"/>
          </a:p>
        </p:txBody>
      </p:sp>
      <p:sp>
        <p:nvSpPr>
          <p:cNvPr id="3" name="object 3" descr=""/>
          <p:cNvSpPr/>
          <p:nvPr/>
        </p:nvSpPr>
        <p:spPr>
          <a:xfrm>
            <a:off x="15226109" y="7177257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82315" y="1741"/>
                </a:moveTo>
                <a:lnTo>
                  <a:pt x="587543" y="1741"/>
                </a:lnTo>
                <a:lnTo>
                  <a:pt x="634929" y="0"/>
                </a:lnTo>
                <a:lnTo>
                  <a:pt x="682315" y="1741"/>
                </a:lnTo>
                <a:close/>
              </a:path>
              <a:path w="1270000" h="1270000">
                <a:moveTo>
                  <a:pt x="634937" y="1269860"/>
                </a:moveTo>
                <a:lnTo>
                  <a:pt x="587543" y="1268119"/>
                </a:lnTo>
                <a:lnTo>
                  <a:pt x="541104" y="1262976"/>
                </a:lnTo>
                <a:lnTo>
                  <a:pt x="495732" y="1254555"/>
                </a:lnTo>
                <a:lnTo>
                  <a:pt x="451553" y="1242978"/>
                </a:lnTo>
                <a:lnTo>
                  <a:pt x="408687" y="1228368"/>
                </a:lnTo>
                <a:lnTo>
                  <a:pt x="367258" y="1210848"/>
                </a:lnTo>
                <a:lnTo>
                  <a:pt x="327389" y="1190541"/>
                </a:lnTo>
                <a:lnTo>
                  <a:pt x="289203" y="1167569"/>
                </a:lnTo>
                <a:lnTo>
                  <a:pt x="252821" y="1142055"/>
                </a:lnTo>
                <a:lnTo>
                  <a:pt x="218368" y="1114123"/>
                </a:lnTo>
                <a:lnTo>
                  <a:pt x="185965" y="1083894"/>
                </a:lnTo>
                <a:lnTo>
                  <a:pt x="155736" y="1051491"/>
                </a:lnTo>
                <a:lnTo>
                  <a:pt x="127803" y="1017037"/>
                </a:lnTo>
                <a:lnTo>
                  <a:pt x="102290" y="980656"/>
                </a:lnTo>
                <a:lnTo>
                  <a:pt x="79318" y="942469"/>
                </a:lnTo>
                <a:lnTo>
                  <a:pt x="59011" y="902600"/>
                </a:lnTo>
                <a:lnTo>
                  <a:pt x="41491" y="861172"/>
                </a:lnTo>
                <a:lnTo>
                  <a:pt x="26881" y="818306"/>
                </a:lnTo>
                <a:lnTo>
                  <a:pt x="15304" y="774126"/>
                </a:lnTo>
                <a:lnTo>
                  <a:pt x="6883" y="728755"/>
                </a:lnTo>
                <a:lnTo>
                  <a:pt x="1740" y="682315"/>
                </a:lnTo>
                <a:lnTo>
                  <a:pt x="0" y="634904"/>
                </a:lnTo>
                <a:lnTo>
                  <a:pt x="1740" y="587544"/>
                </a:lnTo>
                <a:lnTo>
                  <a:pt x="6883" y="541105"/>
                </a:lnTo>
                <a:lnTo>
                  <a:pt x="15304" y="495733"/>
                </a:lnTo>
                <a:lnTo>
                  <a:pt x="26881" y="451554"/>
                </a:lnTo>
                <a:lnTo>
                  <a:pt x="41491" y="408688"/>
                </a:lnTo>
                <a:lnTo>
                  <a:pt x="59011" y="367259"/>
                </a:lnTo>
                <a:lnTo>
                  <a:pt x="79318" y="327390"/>
                </a:lnTo>
                <a:lnTo>
                  <a:pt x="102290" y="289204"/>
                </a:lnTo>
                <a:lnTo>
                  <a:pt x="127803" y="252822"/>
                </a:lnTo>
                <a:lnTo>
                  <a:pt x="155736" y="218369"/>
                </a:lnTo>
                <a:lnTo>
                  <a:pt x="185965" y="185966"/>
                </a:lnTo>
                <a:lnTo>
                  <a:pt x="218368" y="155737"/>
                </a:lnTo>
                <a:lnTo>
                  <a:pt x="252821" y="127805"/>
                </a:lnTo>
                <a:lnTo>
                  <a:pt x="289203" y="102291"/>
                </a:lnTo>
                <a:lnTo>
                  <a:pt x="327389" y="79319"/>
                </a:lnTo>
                <a:lnTo>
                  <a:pt x="367258" y="59012"/>
                </a:lnTo>
                <a:lnTo>
                  <a:pt x="408687" y="41492"/>
                </a:lnTo>
                <a:lnTo>
                  <a:pt x="451553" y="26882"/>
                </a:lnTo>
                <a:lnTo>
                  <a:pt x="495732" y="15305"/>
                </a:lnTo>
                <a:lnTo>
                  <a:pt x="541104" y="6884"/>
                </a:lnTo>
                <a:lnTo>
                  <a:pt x="587543" y="1741"/>
                </a:lnTo>
                <a:lnTo>
                  <a:pt x="682315" y="1741"/>
                </a:lnTo>
                <a:lnTo>
                  <a:pt x="728754" y="6884"/>
                </a:lnTo>
                <a:lnTo>
                  <a:pt x="774126" y="15305"/>
                </a:lnTo>
                <a:lnTo>
                  <a:pt x="818305" y="26882"/>
                </a:lnTo>
                <a:lnTo>
                  <a:pt x="861171" y="41492"/>
                </a:lnTo>
                <a:lnTo>
                  <a:pt x="902600" y="59012"/>
                </a:lnTo>
                <a:lnTo>
                  <a:pt x="942469" y="79319"/>
                </a:lnTo>
                <a:lnTo>
                  <a:pt x="980656" y="102291"/>
                </a:lnTo>
                <a:lnTo>
                  <a:pt x="1017037" y="127805"/>
                </a:lnTo>
                <a:lnTo>
                  <a:pt x="1051490" y="155737"/>
                </a:lnTo>
                <a:lnTo>
                  <a:pt x="1083893" y="185966"/>
                </a:lnTo>
                <a:lnTo>
                  <a:pt x="1114122" y="218369"/>
                </a:lnTo>
                <a:lnTo>
                  <a:pt x="1142055" y="252822"/>
                </a:lnTo>
                <a:lnTo>
                  <a:pt x="1167569" y="289204"/>
                </a:lnTo>
                <a:lnTo>
                  <a:pt x="1190540" y="327390"/>
                </a:lnTo>
                <a:lnTo>
                  <a:pt x="1210848" y="367259"/>
                </a:lnTo>
                <a:lnTo>
                  <a:pt x="1228368" y="408688"/>
                </a:lnTo>
                <a:lnTo>
                  <a:pt x="1242977" y="451554"/>
                </a:lnTo>
                <a:lnTo>
                  <a:pt x="1254554" y="495733"/>
                </a:lnTo>
                <a:lnTo>
                  <a:pt x="1262975" y="541105"/>
                </a:lnTo>
                <a:lnTo>
                  <a:pt x="1268118" y="587544"/>
                </a:lnTo>
                <a:lnTo>
                  <a:pt x="1269858" y="634930"/>
                </a:lnTo>
                <a:lnTo>
                  <a:pt x="1268118" y="682315"/>
                </a:lnTo>
                <a:lnTo>
                  <a:pt x="1262975" y="728755"/>
                </a:lnTo>
                <a:lnTo>
                  <a:pt x="1254554" y="774126"/>
                </a:lnTo>
                <a:lnTo>
                  <a:pt x="1242977" y="818306"/>
                </a:lnTo>
                <a:lnTo>
                  <a:pt x="1228368" y="861172"/>
                </a:lnTo>
                <a:lnTo>
                  <a:pt x="1210848" y="902600"/>
                </a:lnTo>
                <a:lnTo>
                  <a:pt x="1190540" y="942469"/>
                </a:lnTo>
                <a:lnTo>
                  <a:pt x="1167569" y="980656"/>
                </a:lnTo>
                <a:lnTo>
                  <a:pt x="1142055" y="1017037"/>
                </a:lnTo>
                <a:lnTo>
                  <a:pt x="1114122" y="1051491"/>
                </a:lnTo>
                <a:lnTo>
                  <a:pt x="1083893" y="1083894"/>
                </a:lnTo>
                <a:lnTo>
                  <a:pt x="1051490" y="1114123"/>
                </a:lnTo>
                <a:lnTo>
                  <a:pt x="1017037" y="1142055"/>
                </a:lnTo>
                <a:lnTo>
                  <a:pt x="980656" y="1167569"/>
                </a:lnTo>
                <a:lnTo>
                  <a:pt x="942469" y="1190541"/>
                </a:lnTo>
                <a:lnTo>
                  <a:pt x="902600" y="1210848"/>
                </a:lnTo>
                <a:lnTo>
                  <a:pt x="861171" y="1228368"/>
                </a:lnTo>
                <a:lnTo>
                  <a:pt x="818305" y="1242978"/>
                </a:lnTo>
                <a:lnTo>
                  <a:pt x="774126" y="1254555"/>
                </a:lnTo>
                <a:lnTo>
                  <a:pt x="728754" y="1262976"/>
                </a:lnTo>
                <a:lnTo>
                  <a:pt x="682315" y="1268119"/>
                </a:lnTo>
                <a:lnTo>
                  <a:pt x="634937" y="1269860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290952" y="2162029"/>
            <a:ext cx="454659" cy="454659"/>
          </a:xfrm>
          <a:custGeom>
            <a:avLst/>
            <a:gdLst/>
            <a:ahLst/>
            <a:cxnLst/>
            <a:rect l="l" t="t" r="r" b="b"/>
            <a:pathLst>
              <a:path w="454660" h="454660">
                <a:moveTo>
                  <a:pt x="227190" y="454381"/>
                </a:moveTo>
                <a:lnTo>
                  <a:pt x="181404" y="449765"/>
                </a:lnTo>
                <a:lnTo>
                  <a:pt x="138757" y="436527"/>
                </a:lnTo>
                <a:lnTo>
                  <a:pt x="100166" y="415580"/>
                </a:lnTo>
                <a:lnTo>
                  <a:pt x="66542" y="387838"/>
                </a:lnTo>
                <a:lnTo>
                  <a:pt x="38800" y="354215"/>
                </a:lnTo>
                <a:lnTo>
                  <a:pt x="17853" y="315623"/>
                </a:lnTo>
                <a:lnTo>
                  <a:pt x="4615" y="272977"/>
                </a:lnTo>
                <a:lnTo>
                  <a:pt x="0" y="227191"/>
                </a:lnTo>
                <a:lnTo>
                  <a:pt x="4615" y="181403"/>
                </a:lnTo>
                <a:lnTo>
                  <a:pt x="17853" y="138757"/>
                </a:lnTo>
                <a:lnTo>
                  <a:pt x="38800" y="100166"/>
                </a:lnTo>
                <a:lnTo>
                  <a:pt x="66542" y="66542"/>
                </a:lnTo>
                <a:lnTo>
                  <a:pt x="100166" y="38800"/>
                </a:lnTo>
                <a:lnTo>
                  <a:pt x="138757" y="17853"/>
                </a:lnTo>
                <a:lnTo>
                  <a:pt x="181404" y="4615"/>
                </a:lnTo>
                <a:lnTo>
                  <a:pt x="227189" y="0"/>
                </a:lnTo>
                <a:lnTo>
                  <a:pt x="272977" y="4615"/>
                </a:lnTo>
                <a:lnTo>
                  <a:pt x="315623" y="17853"/>
                </a:lnTo>
                <a:lnTo>
                  <a:pt x="354215" y="38800"/>
                </a:lnTo>
                <a:lnTo>
                  <a:pt x="387839" y="66542"/>
                </a:lnTo>
                <a:lnTo>
                  <a:pt x="415581" y="100166"/>
                </a:lnTo>
                <a:lnTo>
                  <a:pt x="436527" y="138757"/>
                </a:lnTo>
                <a:lnTo>
                  <a:pt x="449766" y="181403"/>
                </a:lnTo>
                <a:lnTo>
                  <a:pt x="454381" y="227191"/>
                </a:lnTo>
                <a:lnTo>
                  <a:pt x="449766" y="272977"/>
                </a:lnTo>
                <a:lnTo>
                  <a:pt x="436527" y="315623"/>
                </a:lnTo>
                <a:lnTo>
                  <a:pt x="415581" y="354215"/>
                </a:lnTo>
                <a:lnTo>
                  <a:pt x="387839" y="387838"/>
                </a:lnTo>
                <a:lnTo>
                  <a:pt x="354215" y="415580"/>
                </a:lnTo>
                <a:lnTo>
                  <a:pt x="315623" y="436527"/>
                </a:lnTo>
                <a:lnTo>
                  <a:pt x="272977" y="449765"/>
                </a:lnTo>
                <a:lnTo>
                  <a:pt x="227190" y="454381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23242" y="2709504"/>
            <a:ext cx="9992360" cy="407670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800" spc="-140" b="0">
                <a:solidFill>
                  <a:srgbClr val="F5E6CA"/>
                </a:solidFill>
                <a:latin typeface="Arial Black"/>
                <a:cs typeface="Arial Black"/>
              </a:rPr>
              <a:t>PYHTON</a:t>
            </a:r>
            <a:endParaRPr sz="16800">
              <a:latin typeface="Arial Black"/>
              <a:cs typeface="Arial Black"/>
            </a:endParaRPr>
          </a:p>
          <a:p>
            <a:pPr marL="775970">
              <a:lnSpc>
                <a:spcPct val="100000"/>
              </a:lnSpc>
              <a:spcBef>
                <a:spcPts val="85"/>
              </a:spcBef>
            </a:pPr>
            <a:r>
              <a:rPr dirty="0" sz="9700" spc="65" b="0">
                <a:solidFill>
                  <a:srgbClr val="F5E6CA"/>
                </a:solidFill>
                <a:latin typeface="Arial Black"/>
                <a:cs typeface="Arial Black"/>
              </a:rPr>
              <a:t>COPY</a:t>
            </a:r>
            <a:r>
              <a:rPr dirty="0" sz="9700" spc="-894" b="0">
                <a:solidFill>
                  <a:srgbClr val="F5E6CA"/>
                </a:solidFill>
                <a:latin typeface="Arial Black"/>
                <a:cs typeface="Arial Black"/>
              </a:rPr>
              <a:t> </a:t>
            </a:r>
            <a:r>
              <a:rPr dirty="0" sz="9700" spc="-10" b="0">
                <a:solidFill>
                  <a:srgbClr val="F5E6CA"/>
                </a:solidFill>
                <a:latin typeface="Arial Black"/>
                <a:cs typeface="Arial Black"/>
              </a:rPr>
              <a:t>LISTS</a:t>
            </a:r>
            <a:endParaRPr sz="970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0"/>
            <a:ext cx="1012825" cy="2218690"/>
          </a:xfrm>
          <a:custGeom>
            <a:avLst/>
            <a:gdLst/>
            <a:ahLst/>
            <a:cxnLst/>
            <a:rect l="l" t="t" r="r" b="b"/>
            <a:pathLst>
              <a:path w="1012825" h="2218690">
                <a:moveTo>
                  <a:pt x="1012626" y="2218134"/>
                </a:moveTo>
                <a:lnTo>
                  <a:pt x="0" y="2218134"/>
                </a:lnTo>
                <a:lnTo>
                  <a:pt x="0" y="0"/>
                </a:lnTo>
                <a:lnTo>
                  <a:pt x="1012626" y="0"/>
                </a:lnTo>
                <a:lnTo>
                  <a:pt x="1012626" y="2218134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295754" y="8051321"/>
            <a:ext cx="2992755" cy="2218690"/>
          </a:xfrm>
          <a:custGeom>
            <a:avLst/>
            <a:gdLst/>
            <a:ahLst/>
            <a:cxnLst/>
            <a:rect l="l" t="t" r="r" b="b"/>
            <a:pathLst>
              <a:path w="2992755" h="2218690">
                <a:moveTo>
                  <a:pt x="0" y="0"/>
                </a:moveTo>
                <a:lnTo>
                  <a:pt x="2992246" y="0"/>
                </a:lnTo>
                <a:lnTo>
                  <a:pt x="2992246" y="2218134"/>
                </a:lnTo>
                <a:lnTo>
                  <a:pt x="0" y="2218134"/>
                </a:lnTo>
                <a:lnTo>
                  <a:pt x="0" y="0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23242" y="2709505"/>
            <a:ext cx="9992360" cy="407670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800" spc="-140" b="0">
                <a:solidFill>
                  <a:srgbClr val="F5E6CA"/>
                </a:solidFill>
                <a:latin typeface="Arial Black"/>
                <a:cs typeface="Arial Black"/>
              </a:rPr>
              <a:t>PYHTON</a:t>
            </a:r>
            <a:endParaRPr sz="16800">
              <a:latin typeface="Arial Black"/>
              <a:cs typeface="Arial Black"/>
            </a:endParaRPr>
          </a:p>
          <a:p>
            <a:pPr marL="775970">
              <a:lnSpc>
                <a:spcPct val="100000"/>
              </a:lnSpc>
              <a:spcBef>
                <a:spcPts val="85"/>
              </a:spcBef>
            </a:pPr>
            <a:r>
              <a:rPr dirty="0" sz="9700" spc="65" b="0">
                <a:solidFill>
                  <a:srgbClr val="F5E6CA"/>
                </a:solidFill>
                <a:latin typeface="Arial Black"/>
                <a:cs typeface="Arial Black"/>
              </a:rPr>
              <a:t>COPY</a:t>
            </a:r>
            <a:r>
              <a:rPr dirty="0" sz="9700" spc="-894" b="0">
                <a:solidFill>
                  <a:srgbClr val="F5E6CA"/>
                </a:solidFill>
                <a:latin typeface="Arial Black"/>
                <a:cs typeface="Arial Black"/>
              </a:rPr>
              <a:t> </a:t>
            </a:r>
            <a:r>
              <a:rPr dirty="0" sz="9700" spc="-10" b="0">
                <a:solidFill>
                  <a:srgbClr val="F5E6CA"/>
                </a:solidFill>
                <a:latin typeface="Arial Black"/>
                <a:cs typeface="Arial Black"/>
              </a:rPr>
              <a:t>LISTS</a:t>
            </a:r>
            <a:endParaRPr sz="970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0"/>
            <a:ext cx="1012825" cy="2218690"/>
          </a:xfrm>
          <a:custGeom>
            <a:avLst/>
            <a:gdLst/>
            <a:ahLst/>
            <a:cxnLst/>
            <a:rect l="l" t="t" r="r" b="b"/>
            <a:pathLst>
              <a:path w="1012825" h="2218690">
                <a:moveTo>
                  <a:pt x="1012626" y="2218134"/>
                </a:moveTo>
                <a:lnTo>
                  <a:pt x="0" y="2218134"/>
                </a:lnTo>
                <a:lnTo>
                  <a:pt x="0" y="0"/>
                </a:lnTo>
                <a:lnTo>
                  <a:pt x="1012626" y="0"/>
                </a:lnTo>
                <a:lnTo>
                  <a:pt x="1012626" y="2218134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295754" y="8051322"/>
            <a:ext cx="2992755" cy="2218690"/>
          </a:xfrm>
          <a:custGeom>
            <a:avLst/>
            <a:gdLst/>
            <a:ahLst/>
            <a:cxnLst/>
            <a:rect l="l" t="t" r="r" b="b"/>
            <a:pathLst>
              <a:path w="2992755" h="2218690">
                <a:moveTo>
                  <a:pt x="0" y="0"/>
                </a:moveTo>
                <a:lnTo>
                  <a:pt x="2992246" y="0"/>
                </a:lnTo>
                <a:lnTo>
                  <a:pt x="2992246" y="2218134"/>
                </a:lnTo>
                <a:lnTo>
                  <a:pt x="0" y="2218134"/>
                </a:lnTo>
                <a:lnTo>
                  <a:pt x="0" y="0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140" y="5431999"/>
            <a:ext cx="8515349" cy="29432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80819" y="5664286"/>
            <a:ext cx="7686674" cy="2476499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3378084" y="1047751"/>
            <a:ext cx="11535410" cy="0"/>
          </a:xfrm>
          <a:custGeom>
            <a:avLst/>
            <a:gdLst/>
            <a:ahLst/>
            <a:cxnLst/>
            <a:rect l="l" t="t" r="r" b="b"/>
            <a:pathLst>
              <a:path w="11535410" h="0">
                <a:moveTo>
                  <a:pt x="0" y="0"/>
                </a:moveTo>
                <a:lnTo>
                  <a:pt x="11534806" y="0"/>
                </a:lnTo>
              </a:path>
            </a:pathLst>
          </a:custGeom>
          <a:ln w="38099">
            <a:solidFill>
              <a:srgbClr val="F5E6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55108" rIns="0" bIns="0" rtlCol="0" vert="horz">
            <a:spAutoFit/>
          </a:bodyPr>
          <a:lstStyle/>
          <a:p>
            <a:pPr marL="1883410">
              <a:lnSpc>
                <a:spcPct val="100000"/>
              </a:lnSpc>
              <a:spcBef>
                <a:spcPts val="95"/>
              </a:spcBef>
            </a:pPr>
            <a:r>
              <a:rPr dirty="0" sz="6400" spc="-95" b="0">
                <a:solidFill>
                  <a:srgbClr val="F5E6CA"/>
                </a:solidFill>
                <a:latin typeface="Arial Black"/>
                <a:cs typeface="Arial Black"/>
              </a:rPr>
              <a:t>PYTHON</a:t>
            </a:r>
            <a:r>
              <a:rPr dirty="0" sz="6400" spc="-580" b="0">
                <a:solidFill>
                  <a:srgbClr val="F5E6CA"/>
                </a:solidFill>
                <a:latin typeface="Arial Black"/>
                <a:cs typeface="Arial Black"/>
              </a:rPr>
              <a:t> </a:t>
            </a:r>
            <a:r>
              <a:rPr dirty="0" sz="6400" spc="425" b="0">
                <a:solidFill>
                  <a:srgbClr val="F5E6CA"/>
                </a:solidFill>
                <a:latin typeface="Arial Black"/>
                <a:cs typeface="Arial Black"/>
              </a:rPr>
              <a:t>-</a:t>
            </a:r>
            <a:r>
              <a:rPr dirty="0" sz="6400" spc="-575" b="0">
                <a:solidFill>
                  <a:srgbClr val="F5E6CA"/>
                </a:solidFill>
                <a:latin typeface="Arial Black"/>
                <a:cs typeface="Arial Black"/>
              </a:rPr>
              <a:t> </a:t>
            </a:r>
            <a:r>
              <a:rPr dirty="0" sz="6400" spc="-95" b="0">
                <a:solidFill>
                  <a:srgbClr val="F5E6CA"/>
                </a:solidFill>
                <a:latin typeface="Arial Black"/>
                <a:cs typeface="Arial Black"/>
              </a:rPr>
              <a:t>LISTS</a:t>
            </a:r>
            <a:r>
              <a:rPr dirty="0" sz="6400" spc="-580" b="0">
                <a:solidFill>
                  <a:srgbClr val="F5E6CA"/>
                </a:solidFill>
                <a:latin typeface="Arial Black"/>
                <a:cs typeface="Arial Black"/>
              </a:rPr>
              <a:t> </a:t>
            </a:r>
            <a:r>
              <a:rPr dirty="0" sz="6400" spc="-10" b="0">
                <a:solidFill>
                  <a:srgbClr val="F5E6CA"/>
                </a:solidFill>
                <a:latin typeface="Arial Black"/>
                <a:cs typeface="Arial Black"/>
              </a:rPr>
              <a:t>METHOD</a:t>
            </a:r>
            <a:endParaRPr sz="640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16000" y="3432198"/>
            <a:ext cx="7670165" cy="1273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50" b="1">
                <a:solidFill>
                  <a:srgbClr val="F5E6CA"/>
                </a:solidFill>
                <a:latin typeface="Tahoma"/>
                <a:cs typeface="Tahoma"/>
              </a:rPr>
              <a:t>LIST</a:t>
            </a:r>
            <a:r>
              <a:rPr dirty="0" sz="4550" spc="-195" b="1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4550" spc="290" b="1">
                <a:solidFill>
                  <a:srgbClr val="F5E6CA"/>
                </a:solidFill>
                <a:latin typeface="Tahoma"/>
                <a:cs typeface="Tahoma"/>
              </a:rPr>
              <a:t>METHODS</a:t>
            </a:r>
            <a:endParaRPr sz="4550">
              <a:latin typeface="Tahoma"/>
              <a:cs typeface="Tahoma"/>
            </a:endParaRPr>
          </a:p>
          <a:p>
            <a:pPr marL="49530">
              <a:lnSpc>
                <a:spcPct val="100000"/>
              </a:lnSpc>
              <a:spcBef>
                <a:spcPts val="1685"/>
              </a:spcBef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Python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has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set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built-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methods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that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you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can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use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lists.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6286" y="4287932"/>
            <a:ext cx="8876030" cy="1671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800" spc="-315" b="0">
                <a:solidFill>
                  <a:srgbClr val="333F56"/>
                </a:solidFill>
                <a:latin typeface="Arial Black"/>
                <a:cs typeface="Arial Black"/>
              </a:rPr>
              <a:t>THANK</a:t>
            </a:r>
            <a:r>
              <a:rPr dirty="0" sz="10800" spc="-1005" b="0">
                <a:solidFill>
                  <a:srgbClr val="333F56"/>
                </a:solidFill>
                <a:latin typeface="Arial Black"/>
                <a:cs typeface="Arial Black"/>
              </a:rPr>
              <a:t> </a:t>
            </a:r>
            <a:r>
              <a:rPr dirty="0" sz="10800" spc="-480" b="0">
                <a:solidFill>
                  <a:srgbClr val="333F56"/>
                </a:solidFill>
                <a:latin typeface="Arial Black"/>
                <a:cs typeface="Arial Black"/>
              </a:rPr>
              <a:t>YOU</a:t>
            </a:r>
            <a:endParaRPr sz="1080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440206" y="1047750"/>
            <a:ext cx="11535410" cy="0"/>
          </a:xfrm>
          <a:custGeom>
            <a:avLst/>
            <a:gdLst/>
            <a:ahLst/>
            <a:cxnLst/>
            <a:rect l="l" t="t" r="r" b="b"/>
            <a:pathLst>
              <a:path w="11535410" h="0">
                <a:moveTo>
                  <a:pt x="0" y="0"/>
                </a:moveTo>
                <a:lnTo>
                  <a:pt x="11534806" y="0"/>
                </a:lnTo>
              </a:path>
            </a:pathLst>
          </a:custGeom>
          <a:ln w="38099">
            <a:solidFill>
              <a:srgbClr val="333F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31217" y="8345444"/>
            <a:ext cx="16220440" cy="913130"/>
          </a:xfrm>
          <a:custGeom>
            <a:avLst/>
            <a:gdLst/>
            <a:ahLst/>
            <a:cxnLst/>
            <a:rect l="l" t="t" r="r" b="b"/>
            <a:pathLst>
              <a:path w="16220440" h="913129">
                <a:moveTo>
                  <a:pt x="0" y="0"/>
                </a:moveTo>
                <a:lnTo>
                  <a:pt x="16219941" y="0"/>
                </a:lnTo>
                <a:lnTo>
                  <a:pt x="16219941" y="912856"/>
                </a:lnTo>
                <a:lnTo>
                  <a:pt x="0" y="912856"/>
                </a:lnTo>
                <a:lnTo>
                  <a:pt x="0" y="0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1394" y="4270192"/>
            <a:ext cx="10763249" cy="17430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30600">
              <a:lnSpc>
                <a:spcPct val="100000"/>
              </a:lnSpc>
              <a:spcBef>
                <a:spcPts val="100"/>
              </a:spcBef>
            </a:pPr>
            <a:r>
              <a:rPr dirty="0" sz="7600" spc="505">
                <a:solidFill>
                  <a:srgbClr val="333F56"/>
                </a:solidFill>
                <a:latin typeface="Tahoma"/>
                <a:cs typeface="Tahoma"/>
              </a:rPr>
              <a:t>PYTHON</a:t>
            </a:r>
            <a:r>
              <a:rPr dirty="0" sz="7600" spc="-385">
                <a:solidFill>
                  <a:srgbClr val="333F56"/>
                </a:solidFill>
                <a:latin typeface="Tahoma"/>
                <a:cs typeface="Tahoma"/>
              </a:rPr>
              <a:t> </a:t>
            </a:r>
            <a:r>
              <a:rPr dirty="0" sz="7600" spc="310">
                <a:solidFill>
                  <a:srgbClr val="333F56"/>
                </a:solidFill>
                <a:latin typeface="Tahoma"/>
                <a:cs typeface="Tahoma"/>
              </a:rPr>
              <a:t>LISTS</a:t>
            </a:r>
            <a:endParaRPr sz="76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63968" y="3399472"/>
            <a:ext cx="47186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</a:t>
            </a:r>
            <a:r>
              <a:rPr dirty="0" sz="2200" spc="-3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list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can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contain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different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data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types: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78084" y="1047753"/>
            <a:ext cx="11535410" cy="0"/>
          </a:xfrm>
          <a:custGeom>
            <a:avLst/>
            <a:gdLst/>
            <a:ahLst/>
            <a:cxnLst/>
            <a:rect l="l" t="t" r="r" b="b"/>
            <a:pathLst>
              <a:path w="11535410" h="0">
                <a:moveTo>
                  <a:pt x="0" y="0"/>
                </a:moveTo>
                <a:lnTo>
                  <a:pt x="11534806" y="0"/>
                </a:lnTo>
              </a:path>
            </a:pathLst>
          </a:custGeom>
          <a:ln w="38099">
            <a:solidFill>
              <a:srgbClr val="F5E6C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6256" y="6084781"/>
            <a:ext cx="10658474" cy="24383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18536" rIns="0" bIns="0" rtlCol="0" vert="horz">
            <a:spAutoFit/>
          </a:bodyPr>
          <a:lstStyle/>
          <a:p>
            <a:pPr marL="2560320">
              <a:lnSpc>
                <a:spcPct val="100000"/>
              </a:lnSpc>
              <a:spcBef>
                <a:spcPts val="95"/>
              </a:spcBef>
            </a:pPr>
            <a:r>
              <a:rPr dirty="0" sz="6400" spc="-95" b="0">
                <a:solidFill>
                  <a:srgbClr val="F5E6CA"/>
                </a:solidFill>
                <a:latin typeface="Arial Black"/>
                <a:cs typeface="Arial Black"/>
              </a:rPr>
              <a:t>PYTHON</a:t>
            </a:r>
            <a:r>
              <a:rPr dirty="0" sz="6400" spc="-530" b="0">
                <a:solidFill>
                  <a:srgbClr val="F5E6CA"/>
                </a:solidFill>
                <a:latin typeface="Arial Black"/>
                <a:cs typeface="Arial Black"/>
              </a:rPr>
              <a:t> </a:t>
            </a:r>
            <a:r>
              <a:rPr dirty="0" sz="6400" spc="425" b="0">
                <a:solidFill>
                  <a:srgbClr val="F5E6CA"/>
                </a:solidFill>
                <a:latin typeface="Arial Black"/>
                <a:cs typeface="Arial Black"/>
              </a:rPr>
              <a:t>-</a:t>
            </a:r>
            <a:r>
              <a:rPr dirty="0" sz="6400" spc="-525" b="0">
                <a:solidFill>
                  <a:srgbClr val="F5E6CA"/>
                </a:solidFill>
                <a:latin typeface="Arial Black"/>
                <a:cs typeface="Arial Black"/>
              </a:rPr>
              <a:t> </a:t>
            </a:r>
            <a:r>
              <a:rPr dirty="0" sz="6400" b="0">
                <a:solidFill>
                  <a:srgbClr val="F5E6CA"/>
                </a:solidFill>
                <a:latin typeface="Arial Black"/>
                <a:cs typeface="Arial Black"/>
              </a:rPr>
              <a:t>COPY</a:t>
            </a:r>
            <a:r>
              <a:rPr dirty="0" sz="6400" spc="-530" b="0">
                <a:solidFill>
                  <a:srgbClr val="F5E6CA"/>
                </a:solidFill>
                <a:latin typeface="Arial Black"/>
                <a:cs typeface="Arial Black"/>
              </a:rPr>
              <a:t> </a:t>
            </a:r>
            <a:r>
              <a:rPr dirty="0" sz="6400" spc="-10" b="0">
                <a:solidFill>
                  <a:srgbClr val="F5E6CA"/>
                </a:solidFill>
                <a:latin typeface="Arial Black"/>
                <a:cs typeface="Arial Black"/>
              </a:rPr>
              <a:t>LISTS</a:t>
            </a:r>
            <a:endParaRPr sz="6400">
              <a:latin typeface="Arial Black"/>
              <a:cs typeface="Arial Black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16000" y="3432198"/>
            <a:ext cx="15770225" cy="20542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50" spc="360" b="1">
                <a:solidFill>
                  <a:srgbClr val="F5E6CA"/>
                </a:solidFill>
                <a:latin typeface="Tahoma"/>
                <a:cs typeface="Tahoma"/>
              </a:rPr>
              <a:t>COPY</a:t>
            </a:r>
            <a:r>
              <a:rPr dirty="0" sz="4550" spc="-235" b="1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4550" spc="370" b="1">
                <a:solidFill>
                  <a:srgbClr val="F5E6CA"/>
                </a:solidFill>
                <a:latin typeface="Tahoma"/>
                <a:cs typeface="Tahoma"/>
              </a:rPr>
              <a:t>A</a:t>
            </a:r>
            <a:r>
              <a:rPr dirty="0" sz="4550" spc="-229" b="1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z="4550" spc="-20" b="1">
                <a:solidFill>
                  <a:srgbClr val="F5E6CA"/>
                </a:solidFill>
                <a:latin typeface="Tahoma"/>
                <a:cs typeface="Tahoma"/>
              </a:rPr>
              <a:t>LIST</a:t>
            </a:r>
            <a:endParaRPr sz="4550">
              <a:latin typeface="Tahoma"/>
              <a:cs typeface="Tahoma"/>
            </a:endParaRPr>
          </a:p>
          <a:p>
            <a:pPr marL="49530" marR="5080">
              <a:lnSpc>
                <a:spcPct val="116500"/>
              </a:lnSpc>
              <a:spcBef>
                <a:spcPts val="1250"/>
              </a:spcBef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You</a:t>
            </a:r>
            <a:r>
              <a:rPr dirty="0" sz="22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cannot copy</a:t>
            </a:r>
            <a:r>
              <a:rPr dirty="0" sz="22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 list</a:t>
            </a:r>
            <a:r>
              <a:rPr dirty="0" sz="22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simply by typing</a:t>
            </a:r>
            <a:r>
              <a:rPr dirty="0" sz="22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3131"/>
                </a:solidFill>
                <a:latin typeface="Roboto"/>
                <a:cs typeface="Roboto"/>
              </a:rPr>
              <a:t>list2 =</a:t>
            </a:r>
            <a:r>
              <a:rPr dirty="0" sz="2200" spc="-5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3131"/>
                </a:solidFill>
                <a:latin typeface="Roboto"/>
                <a:cs typeface="Roboto"/>
              </a:rPr>
              <a:t>list1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, because:</a:t>
            </a:r>
            <a:r>
              <a:rPr dirty="0" sz="22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3131"/>
                </a:solidFill>
                <a:latin typeface="Roboto"/>
                <a:cs typeface="Roboto"/>
              </a:rPr>
              <a:t>list2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will only</a:t>
            </a:r>
            <a:r>
              <a:rPr dirty="0" sz="22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be a</a:t>
            </a:r>
            <a:r>
              <a:rPr dirty="0" sz="22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b="0" i="1">
                <a:solidFill>
                  <a:srgbClr val="FFFFFF"/>
                </a:solidFill>
                <a:latin typeface="Roboto"/>
                <a:cs typeface="Roboto"/>
              </a:rPr>
              <a:t>reference</a:t>
            </a:r>
            <a:r>
              <a:rPr dirty="0" sz="2200" spc="25" b="0" i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dirty="0" sz="2200">
                <a:solidFill>
                  <a:srgbClr val="FF3131"/>
                </a:solidFill>
                <a:latin typeface="Roboto"/>
                <a:cs typeface="Roboto"/>
              </a:rPr>
              <a:t>list1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,</a:t>
            </a:r>
            <a:r>
              <a:rPr dirty="0" sz="22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and changes</a:t>
            </a:r>
            <a:r>
              <a:rPr dirty="0" sz="22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made in</a:t>
            </a:r>
            <a:r>
              <a:rPr dirty="0" sz="22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3131"/>
                </a:solidFill>
                <a:latin typeface="Roboto"/>
                <a:cs typeface="Roboto"/>
              </a:rPr>
              <a:t>list1 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will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automatically</a:t>
            </a:r>
            <a:r>
              <a:rPr dirty="0" sz="2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also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be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list2.</a:t>
            </a:r>
            <a:endParaRPr sz="2200">
              <a:latin typeface="Roboto"/>
              <a:cs typeface="Roboto"/>
            </a:endParaRPr>
          </a:p>
          <a:p>
            <a:pPr marL="49530">
              <a:lnSpc>
                <a:spcPct val="100000"/>
              </a:lnSpc>
              <a:spcBef>
                <a:spcPts val="434"/>
              </a:spcBef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There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ways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make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copy,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one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way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use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built-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List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method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3131"/>
                </a:solidFill>
                <a:latin typeface="Roboto"/>
                <a:cs typeface="Roboto"/>
              </a:rPr>
              <a:t>copy()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.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749935" cy="3086100"/>
          </a:xfrm>
          <a:custGeom>
            <a:avLst/>
            <a:gdLst/>
            <a:ahLst/>
            <a:cxnLst/>
            <a:rect l="l" t="t" r="r" b="b"/>
            <a:pathLst>
              <a:path w="749935" h="3086100">
                <a:moveTo>
                  <a:pt x="0" y="0"/>
                </a:moveTo>
                <a:lnTo>
                  <a:pt x="749588" y="0"/>
                </a:lnTo>
                <a:lnTo>
                  <a:pt x="749588" y="3086099"/>
                </a:lnTo>
                <a:lnTo>
                  <a:pt x="0" y="3086099"/>
                </a:lnTo>
                <a:lnTo>
                  <a:pt x="0" y="0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2397" y="4514467"/>
            <a:ext cx="10648949" cy="23431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982429" rIns="0" bIns="0" rtlCol="0" vert="horz">
            <a:spAutoFit/>
          </a:bodyPr>
          <a:lstStyle/>
          <a:p>
            <a:pPr marL="2828925">
              <a:lnSpc>
                <a:spcPct val="100000"/>
              </a:lnSpc>
              <a:spcBef>
                <a:spcPts val="125"/>
              </a:spcBef>
            </a:pPr>
            <a:r>
              <a:rPr dirty="0" sz="5950" spc="484">
                <a:solidFill>
                  <a:srgbClr val="333F56"/>
                </a:solidFill>
                <a:latin typeface="Arial"/>
                <a:cs typeface="Arial"/>
              </a:rPr>
              <a:t>PYTHON</a:t>
            </a:r>
            <a:r>
              <a:rPr dirty="0" sz="5950" spc="-210">
                <a:solidFill>
                  <a:srgbClr val="333F56"/>
                </a:solidFill>
                <a:latin typeface="Arial"/>
                <a:cs typeface="Arial"/>
              </a:rPr>
              <a:t> </a:t>
            </a:r>
            <a:r>
              <a:rPr dirty="0" sz="5950" spc="415">
                <a:solidFill>
                  <a:srgbClr val="333F56"/>
                </a:solidFill>
                <a:latin typeface="Arial"/>
                <a:cs typeface="Arial"/>
              </a:rPr>
              <a:t>-</a:t>
            </a:r>
            <a:r>
              <a:rPr dirty="0" sz="5950" spc="-210">
                <a:solidFill>
                  <a:srgbClr val="333F56"/>
                </a:solidFill>
                <a:latin typeface="Arial"/>
                <a:cs typeface="Arial"/>
              </a:rPr>
              <a:t> </a:t>
            </a:r>
            <a:r>
              <a:rPr dirty="0" sz="5950" spc="470">
                <a:solidFill>
                  <a:srgbClr val="333F56"/>
                </a:solidFill>
                <a:latin typeface="Arial"/>
                <a:cs typeface="Arial"/>
              </a:rPr>
              <a:t>COPY</a:t>
            </a:r>
            <a:r>
              <a:rPr dirty="0" sz="5950" spc="-210">
                <a:solidFill>
                  <a:srgbClr val="333F56"/>
                </a:solidFill>
                <a:latin typeface="Arial"/>
                <a:cs typeface="Arial"/>
              </a:rPr>
              <a:t> </a:t>
            </a:r>
            <a:r>
              <a:rPr dirty="0" sz="5950" spc="385">
                <a:solidFill>
                  <a:srgbClr val="333F56"/>
                </a:solidFill>
                <a:latin typeface="Arial"/>
                <a:cs typeface="Arial"/>
              </a:rPr>
              <a:t>LISTS</a:t>
            </a:r>
            <a:endParaRPr sz="59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76612" y="3942166"/>
            <a:ext cx="77457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Another</a:t>
            </a:r>
            <a:r>
              <a:rPr dirty="0" sz="2200" spc="-2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way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to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make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copy</a:t>
            </a:r>
            <a:r>
              <a:rPr dirty="0" sz="2200" spc="-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is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to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use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built-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in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method</a:t>
            </a:r>
            <a:r>
              <a:rPr dirty="0" sz="2200" spc="-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3131"/>
                </a:solidFill>
                <a:latin typeface="Roboto"/>
                <a:cs typeface="Roboto"/>
              </a:rPr>
              <a:t>list()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.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6286" y="4287933"/>
            <a:ext cx="8876030" cy="1671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800" spc="785">
                <a:solidFill>
                  <a:srgbClr val="333F56"/>
                </a:solidFill>
                <a:latin typeface="Arial"/>
                <a:cs typeface="Arial"/>
              </a:rPr>
              <a:t>THANK</a:t>
            </a:r>
            <a:r>
              <a:rPr dirty="0" sz="10800" spc="-405">
                <a:solidFill>
                  <a:srgbClr val="333F56"/>
                </a:solidFill>
                <a:latin typeface="Arial"/>
                <a:cs typeface="Arial"/>
              </a:rPr>
              <a:t> </a:t>
            </a:r>
            <a:r>
              <a:rPr dirty="0" sz="10800" spc="535">
                <a:solidFill>
                  <a:srgbClr val="333F56"/>
                </a:solidFill>
                <a:latin typeface="Arial"/>
                <a:cs typeface="Arial"/>
              </a:rPr>
              <a:t>YOU</a:t>
            </a:r>
            <a:endParaRPr sz="10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440206" y="1047750"/>
            <a:ext cx="11535410" cy="0"/>
          </a:xfrm>
          <a:custGeom>
            <a:avLst/>
            <a:gdLst/>
            <a:ahLst/>
            <a:cxnLst/>
            <a:rect l="l" t="t" r="r" b="b"/>
            <a:pathLst>
              <a:path w="11535410" h="0">
                <a:moveTo>
                  <a:pt x="0" y="0"/>
                </a:moveTo>
                <a:lnTo>
                  <a:pt x="11534806" y="0"/>
                </a:lnTo>
              </a:path>
            </a:pathLst>
          </a:custGeom>
          <a:ln w="38099">
            <a:solidFill>
              <a:srgbClr val="333F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31217" y="8345445"/>
            <a:ext cx="16220440" cy="913130"/>
          </a:xfrm>
          <a:custGeom>
            <a:avLst/>
            <a:gdLst/>
            <a:ahLst/>
            <a:cxnLst/>
            <a:rect l="l" t="t" r="r" b="b"/>
            <a:pathLst>
              <a:path w="16220440" h="913129">
                <a:moveTo>
                  <a:pt x="0" y="0"/>
                </a:moveTo>
                <a:lnTo>
                  <a:pt x="16219941" y="0"/>
                </a:lnTo>
                <a:lnTo>
                  <a:pt x="16219941" y="912856"/>
                </a:lnTo>
                <a:lnTo>
                  <a:pt x="0" y="912856"/>
                </a:lnTo>
                <a:lnTo>
                  <a:pt x="0" y="0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436" y="3598937"/>
            <a:ext cx="10345420" cy="4148454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6235"/>
              </a:lnSpc>
              <a:spcBef>
                <a:spcPts val="90"/>
              </a:spcBef>
            </a:pPr>
            <a:r>
              <a:rPr dirty="0" sz="13550" spc="355"/>
              <a:t>P</a:t>
            </a:r>
            <a:r>
              <a:rPr dirty="0" sz="13550" spc="415"/>
              <a:t>y</a:t>
            </a:r>
            <a:r>
              <a:rPr dirty="0" sz="13550" spc="395"/>
              <a:t>t</a:t>
            </a:r>
            <a:r>
              <a:rPr dirty="0" sz="13550" spc="355"/>
              <a:t>h</a:t>
            </a:r>
            <a:r>
              <a:rPr dirty="0" sz="13550" spc="350"/>
              <a:t>o</a:t>
            </a:r>
            <a:r>
              <a:rPr dirty="0" sz="13550" spc="960"/>
              <a:t>n</a:t>
            </a:r>
            <a:endParaRPr sz="13550"/>
          </a:p>
          <a:p>
            <a:pPr marL="12700">
              <a:lnSpc>
                <a:spcPts val="16235"/>
              </a:lnSpc>
            </a:pPr>
            <a:r>
              <a:rPr dirty="0" sz="13550" spc="545"/>
              <a:t>L</a:t>
            </a:r>
            <a:r>
              <a:rPr dirty="0" sz="13550" spc="440"/>
              <a:t>i</a:t>
            </a:r>
            <a:r>
              <a:rPr dirty="0" sz="13550" spc="550"/>
              <a:t>s</a:t>
            </a:r>
            <a:r>
              <a:rPr dirty="0" sz="13550" spc="1070"/>
              <a:t>t</a:t>
            </a:r>
            <a:r>
              <a:rPr dirty="0" sz="13550" spc="-1195"/>
              <a:t> </a:t>
            </a:r>
            <a:r>
              <a:rPr dirty="0" sz="13550" spc="595"/>
              <a:t>E</a:t>
            </a:r>
            <a:r>
              <a:rPr dirty="0" sz="13550" spc="615"/>
              <a:t>x</a:t>
            </a:r>
            <a:r>
              <a:rPr dirty="0" sz="13550" spc="595"/>
              <a:t>e</a:t>
            </a:r>
            <a:r>
              <a:rPr dirty="0" sz="13550" spc="560"/>
              <a:t>r</a:t>
            </a:r>
            <a:r>
              <a:rPr dirty="0" sz="13550" spc="695"/>
              <a:t>c</a:t>
            </a:r>
            <a:r>
              <a:rPr dirty="0" sz="13550" spc="545"/>
              <a:t>i</a:t>
            </a:r>
            <a:r>
              <a:rPr dirty="0" sz="13550" spc="655"/>
              <a:t>s</a:t>
            </a:r>
            <a:r>
              <a:rPr dirty="0" sz="13550" spc="595"/>
              <a:t>e</a:t>
            </a:r>
            <a:r>
              <a:rPr dirty="0" sz="13550" spc="1175"/>
              <a:t>s</a:t>
            </a:r>
            <a:endParaRPr sz="13550"/>
          </a:p>
        </p:txBody>
      </p:sp>
      <p:sp>
        <p:nvSpPr>
          <p:cNvPr id="3" name="object 3" descr=""/>
          <p:cNvSpPr/>
          <p:nvPr/>
        </p:nvSpPr>
        <p:spPr>
          <a:xfrm>
            <a:off x="15989439" y="798844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82315" y="1741"/>
                </a:moveTo>
                <a:lnTo>
                  <a:pt x="587544" y="1741"/>
                </a:lnTo>
                <a:lnTo>
                  <a:pt x="634930" y="0"/>
                </a:lnTo>
                <a:lnTo>
                  <a:pt x="682315" y="1741"/>
                </a:lnTo>
                <a:close/>
              </a:path>
              <a:path w="1270000" h="1270000">
                <a:moveTo>
                  <a:pt x="634934" y="1269860"/>
                </a:moveTo>
                <a:lnTo>
                  <a:pt x="587544" y="1268119"/>
                </a:lnTo>
                <a:lnTo>
                  <a:pt x="541104" y="1262976"/>
                </a:lnTo>
                <a:lnTo>
                  <a:pt x="495733" y="1254555"/>
                </a:lnTo>
                <a:lnTo>
                  <a:pt x="451553" y="1242978"/>
                </a:lnTo>
                <a:lnTo>
                  <a:pt x="408687" y="1228368"/>
                </a:lnTo>
                <a:lnTo>
                  <a:pt x="367259" y="1210849"/>
                </a:lnTo>
                <a:lnTo>
                  <a:pt x="327390" y="1190541"/>
                </a:lnTo>
                <a:lnTo>
                  <a:pt x="289203" y="1167569"/>
                </a:lnTo>
                <a:lnTo>
                  <a:pt x="252822" y="1142056"/>
                </a:lnTo>
                <a:lnTo>
                  <a:pt x="218368" y="1114123"/>
                </a:lnTo>
                <a:lnTo>
                  <a:pt x="185966" y="1083894"/>
                </a:lnTo>
                <a:lnTo>
                  <a:pt x="155737" y="1051491"/>
                </a:lnTo>
                <a:lnTo>
                  <a:pt x="127804" y="1017038"/>
                </a:lnTo>
                <a:lnTo>
                  <a:pt x="102290" y="980656"/>
                </a:lnTo>
                <a:lnTo>
                  <a:pt x="79318" y="942470"/>
                </a:lnTo>
                <a:lnTo>
                  <a:pt x="59011" y="902601"/>
                </a:lnTo>
                <a:lnTo>
                  <a:pt x="41491" y="861172"/>
                </a:lnTo>
                <a:lnTo>
                  <a:pt x="26881" y="818306"/>
                </a:lnTo>
                <a:lnTo>
                  <a:pt x="15304" y="774126"/>
                </a:lnTo>
                <a:lnTo>
                  <a:pt x="6883" y="728755"/>
                </a:lnTo>
                <a:lnTo>
                  <a:pt x="1740" y="682315"/>
                </a:lnTo>
                <a:lnTo>
                  <a:pt x="0" y="634913"/>
                </a:lnTo>
                <a:lnTo>
                  <a:pt x="1740" y="587544"/>
                </a:lnTo>
                <a:lnTo>
                  <a:pt x="6883" y="541105"/>
                </a:lnTo>
                <a:lnTo>
                  <a:pt x="15304" y="495733"/>
                </a:lnTo>
                <a:lnTo>
                  <a:pt x="26881" y="451554"/>
                </a:lnTo>
                <a:lnTo>
                  <a:pt x="41491" y="408688"/>
                </a:lnTo>
                <a:lnTo>
                  <a:pt x="59011" y="367259"/>
                </a:lnTo>
                <a:lnTo>
                  <a:pt x="79318" y="327390"/>
                </a:lnTo>
                <a:lnTo>
                  <a:pt x="102290" y="289204"/>
                </a:lnTo>
                <a:lnTo>
                  <a:pt x="127804" y="252822"/>
                </a:lnTo>
                <a:lnTo>
                  <a:pt x="155737" y="218369"/>
                </a:lnTo>
                <a:lnTo>
                  <a:pt x="185966" y="185966"/>
                </a:lnTo>
                <a:lnTo>
                  <a:pt x="218368" y="155737"/>
                </a:lnTo>
                <a:lnTo>
                  <a:pt x="252822" y="127805"/>
                </a:lnTo>
                <a:lnTo>
                  <a:pt x="289203" y="102291"/>
                </a:lnTo>
                <a:lnTo>
                  <a:pt x="327390" y="79319"/>
                </a:lnTo>
                <a:lnTo>
                  <a:pt x="367259" y="59012"/>
                </a:lnTo>
                <a:lnTo>
                  <a:pt x="408687" y="41492"/>
                </a:lnTo>
                <a:lnTo>
                  <a:pt x="451553" y="26882"/>
                </a:lnTo>
                <a:lnTo>
                  <a:pt x="495733" y="15305"/>
                </a:lnTo>
                <a:lnTo>
                  <a:pt x="541104" y="6884"/>
                </a:lnTo>
                <a:lnTo>
                  <a:pt x="587544" y="1741"/>
                </a:lnTo>
                <a:lnTo>
                  <a:pt x="682315" y="1741"/>
                </a:lnTo>
                <a:lnTo>
                  <a:pt x="728755" y="6884"/>
                </a:lnTo>
                <a:lnTo>
                  <a:pt x="774126" y="15305"/>
                </a:lnTo>
                <a:lnTo>
                  <a:pt x="818306" y="26882"/>
                </a:lnTo>
                <a:lnTo>
                  <a:pt x="861172" y="41492"/>
                </a:lnTo>
                <a:lnTo>
                  <a:pt x="902600" y="59012"/>
                </a:lnTo>
                <a:lnTo>
                  <a:pt x="942469" y="79319"/>
                </a:lnTo>
                <a:lnTo>
                  <a:pt x="980656" y="102291"/>
                </a:lnTo>
                <a:lnTo>
                  <a:pt x="1017037" y="127805"/>
                </a:lnTo>
                <a:lnTo>
                  <a:pt x="1051491" y="155737"/>
                </a:lnTo>
                <a:lnTo>
                  <a:pt x="1083893" y="185966"/>
                </a:lnTo>
                <a:lnTo>
                  <a:pt x="1114122" y="218369"/>
                </a:lnTo>
                <a:lnTo>
                  <a:pt x="1142055" y="252822"/>
                </a:lnTo>
                <a:lnTo>
                  <a:pt x="1167569" y="289204"/>
                </a:lnTo>
                <a:lnTo>
                  <a:pt x="1190541" y="327390"/>
                </a:lnTo>
                <a:lnTo>
                  <a:pt x="1210848" y="367259"/>
                </a:lnTo>
                <a:lnTo>
                  <a:pt x="1228368" y="408688"/>
                </a:lnTo>
                <a:lnTo>
                  <a:pt x="1242978" y="451554"/>
                </a:lnTo>
                <a:lnTo>
                  <a:pt x="1254555" y="495733"/>
                </a:lnTo>
                <a:lnTo>
                  <a:pt x="1262976" y="541105"/>
                </a:lnTo>
                <a:lnTo>
                  <a:pt x="1268118" y="587544"/>
                </a:lnTo>
                <a:lnTo>
                  <a:pt x="1269859" y="634930"/>
                </a:lnTo>
                <a:lnTo>
                  <a:pt x="1268118" y="682315"/>
                </a:lnTo>
                <a:lnTo>
                  <a:pt x="1262976" y="728755"/>
                </a:lnTo>
                <a:lnTo>
                  <a:pt x="1254555" y="774126"/>
                </a:lnTo>
                <a:lnTo>
                  <a:pt x="1242978" y="818306"/>
                </a:lnTo>
                <a:lnTo>
                  <a:pt x="1228368" y="861172"/>
                </a:lnTo>
                <a:lnTo>
                  <a:pt x="1210848" y="902601"/>
                </a:lnTo>
                <a:lnTo>
                  <a:pt x="1190541" y="942470"/>
                </a:lnTo>
                <a:lnTo>
                  <a:pt x="1167569" y="980656"/>
                </a:lnTo>
                <a:lnTo>
                  <a:pt x="1142055" y="1017038"/>
                </a:lnTo>
                <a:lnTo>
                  <a:pt x="1114122" y="1051491"/>
                </a:lnTo>
                <a:lnTo>
                  <a:pt x="1083893" y="1083894"/>
                </a:lnTo>
                <a:lnTo>
                  <a:pt x="1051491" y="1114123"/>
                </a:lnTo>
                <a:lnTo>
                  <a:pt x="1017037" y="1142056"/>
                </a:lnTo>
                <a:lnTo>
                  <a:pt x="980656" y="1167569"/>
                </a:lnTo>
                <a:lnTo>
                  <a:pt x="942469" y="1190541"/>
                </a:lnTo>
                <a:lnTo>
                  <a:pt x="902600" y="1210849"/>
                </a:lnTo>
                <a:lnTo>
                  <a:pt x="861172" y="1228368"/>
                </a:lnTo>
                <a:lnTo>
                  <a:pt x="818306" y="1242978"/>
                </a:lnTo>
                <a:lnTo>
                  <a:pt x="774126" y="1254555"/>
                </a:lnTo>
                <a:lnTo>
                  <a:pt x="728755" y="1262976"/>
                </a:lnTo>
                <a:lnTo>
                  <a:pt x="682315" y="1268119"/>
                </a:lnTo>
                <a:lnTo>
                  <a:pt x="634934" y="1269860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290952" y="2352530"/>
            <a:ext cx="454659" cy="454659"/>
          </a:xfrm>
          <a:custGeom>
            <a:avLst/>
            <a:gdLst/>
            <a:ahLst/>
            <a:cxnLst/>
            <a:rect l="l" t="t" r="r" b="b"/>
            <a:pathLst>
              <a:path w="454660" h="454660">
                <a:moveTo>
                  <a:pt x="227190" y="454381"/>
                </a:moveTo>
                <a:lnTo>
                  <a:pt x="181404" y="449765"/>
                </a:lnTo>
                <a:lnTo>
                  <a:pt x="138757" y="436527"/>
                </a:lnTo>
                <a:lnTo>
                  <a:pt x="100166" y="415580"/>
                </a:lnTo>
                <a:lnTo>
                  <a:pt x="66542" y="387838"/>
                </a:lnTo>
                <a:lnTo>
                  <a:pt x="38800" y="354215"/>
                </a:lnTo>
                <a:lnTo>
                  <a:pt x="17853" y="315623"/>
                </a:lnTo>
                <a:lnTo>
                  <a:pt x="4615" y="272977"/>
                </a:lnTo>
                <a:lnTo>
                  <a:pt x="0" y="227191"/>
                </a:lnTo>
                <a:lnTo>
                  <a:pt x="4615" y="181403"/>
                </a:lnTo>
                <a:lnTo>
                  <a:pt x="17853" y="138757"/>
                </a:lnTo>
                <a:lnTo>
                  <a:pt x="38800" y="100166"/>
                </a:lnTo>
                <a:lnTo>
                  <a:pt x="66542" y="66542"/>
                </a:lnTo>
                <a:lnTo>
                  <a:pt x="100166" y="38800"/>
                </a:lnTo>
                <a:lnTo>
                  <a:pt x="138757" y="17853"/>
                </a:lnTo>
                <a:lnTo>
                  <a:pt x="181404" y="4615"/>
                </a:lnTo>
                <a:lnTo>
                  <a:pt x="227188" y="0"/>
                </a:lnTo>
                <a:lnTo>
                  <a:pt x="272977" y="4615"/>
                </a:lnTo>
                <a:lnTo>
                  <a:pt x="315623" y="17853"/>
                </a:lnTo>
                <a:lnTo>
                  <a:pt x="354215" y="38800"/>
                </a:lnTo>
                <a:lnTo>
                  <a:pt x="387839" y="66542"/>
                </a:lnTo>
                <a:lnTo>
                  <a:pt x="415581" y="100166"/>
                </a:lnTo>
                <a:lnTo>
                  <a:pt x="436527" y="138757"/>
                </a:lnTo>
                <a:lnTo>
                  <a:pt x="449766" y="181403"/>
                </a:lnTo>
                <a:lnTo>
                  <a:pt x="454381" y="227191"/>
                </a:lnTo>
                <a:lnTo>
                  <a:pt x="449766" y="272977"/>
                </a:lnTo>
                <a:lnTo>
                  <a:pt x="436527" y="315623"/>
                </a:lnTo>
                <a:lnTo>
                  <a:pt x="415581" y="354215"/>
                </a:lnTo>
                <a:lnTo>
                  <a:pt x="387839" y="387838"/>
                </a:lnTo>
                <a:lnTo>
                  <a:pt x="354215" y="415580"/>
                </a:lnTo>
                <a:lnTo>
                  <a:pt x="315623" y="436527"/>
                </a:lnTo>
                <a:lnTo>
                  <a:pt x="272977" y="449765"/>
                </a:lnTo>
                <a:lnTo>
                  <a:pt x="227190" y="454381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2992548" y="4693444"/>
            <a:ext cx="1829435" cy="152400"/>
            <a:chOff x="12992548" y="4693444"/>
            <a:chExt cx="1829435" cy="152400"/>
          </a:xfrm>
        </p:grpSpPr>
        <p:sp>
          <p:nvSpPr>
            <p:cNvPr id="6" name="object 6" descr=""/>
            <p:cNvSpPr/>
            <p:nvPr/>
          </p:nvSpPr>
          <p:spPr>
            <a:xfrm>
              <a:off x="12992548" y="4769615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726380" y="4712465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354367" y="8587260"/>
            <a:ext cx="1934210" cy="1699895"/>
          </a:xfrm>
          <a:custGeom>
            <a:avLst/>
            <a:gdLst/>
            <a:ahLst/>
            <a:cxnLst/>
            <a:rect l="l" t="t" r="r" b="b"/>
            <a:pathLst>
              <a:path w="1934209" h="1699895">
                <a:moveTo>
                  <a:pt x="1933631" y="1699739"/>
                </a:moveTo>
                <a:lnTo>
                  <a:pt x="71877" y="1699739"/>
                </a:lnTo>
                <a:lnTo>
                  <a:pt x="54058" y="1645556"/>
                </a:lnTo>
                <a:lnTo>
                  <a:pt x="41640" y="1601450"/>
                </a:lnTo>
                <a:lnTo>
                  <a:pt x="30778" y="1556714"/>
                </a:lnTo>
                <a:lnTo>
                  <a:pt x="21502" y="1511379"/>
                </a:lnTo>
                <a:lnTo>
                  <a:pt x="13843" y="1465476"/>
                </a:lnTo>
                <a:lnTo>
                  <a:pt x="7833" y="1419036"/>
                </a:lnTo>
                <a:lnTo>
                  <a:pt x="3502" y="1372089"/>
                </a:lnTo>
                <a:lnTo>
                  <a:pt x="880" y="1324667"/>
                </a:lnTo>
                <a:lnTo>
                  <a:pt x="0" y="1276800"/>
                </a:lnTo>
                <a:lnTo>
                  <a:pt x="880" y="1228933"/>
                </a:lnTo>
                <a:lnTo>
                  <a:pt x="3502" y="1181511"/>
                </a:lnTo>
                <a:lnTo>
                  <a:pt x="7833" y="1134564"/>
                </a:lnTo>
                <a:lnTo>
                  <a:pt x="13843" y="1088123"/>
                </a:lnTo>
                <a:lnTo>
                  <a:pt x="21502" y="1042220"/>
                </a:lnTo>
                <a:lnTo>
                  <a:pt x="30778" y="996885"/>
                </a:lnTo>
                <a:lnTo>
                  <a:pt x="41640" y="952149"/>
                </a:lnTo>
                <a:lnTo>
                  <a:pt x="54058" y="908043"/>
                </a:lnTo>
                <a:lnTo>
                  <a:pt x="68001" y="864597"/>
                </a:lnTo>
                <a:lnTo>
                  <a:pt x="83437" y="821843"/>
                </a:lnTo>
                <a:lnTo>
                  <a:pt x="100337" y="779811"/>
                </a:lnTo>
                <a:lnTo>
                  <a:pt x="118669" y="738533"/>
                </a:lnTo>
                <a:lnTo>
                  <a:pt x="138402" y="698038"/>
                </a:lnTo>
                <a:lnTo>
                  <a:pt x="159505" y="658359"/>
                </a:lnTo>
                <a:lnTo>
                  <a:pt x="181948" y="619525"/>
                </a:lnTo>
                <a:lnTo>
                  <a:pt x="205700" y="581569"/>
                </a:lnTo>
                <a:lnTo>
                  <a:pt x="230730" y="544519"/>
                </a:lnTo>
                <a:lnTo>
                  <a:pt x="257006" y="508408"/>
                </a:lnTo>
                <a:lnTo>
                  <a:pt x="284499" y="473266"/>
                </a:lnTo>
                <a:lnTo>
                  <a:pt x="313177" y="439125"/>
                </a:lnTo>
                <a:lnTo>
                  <a:pt x="343010" y="406014"/>
                </a:lnTo>
                <a:lnTo>
                  <a:pt x="373966" y="373966"/>
                </a:lnTo>
                <a:lnTo>
                  <a:pt x="406015" y="343009"/>
                </a:lnTo>
                <a:lnTo>
                  <a:pt x="439125" y="313177"/>
                </a:lnTo>
                <a:lnTo>
                  <a:pt x="473267" y="284499"/>
                </a:lnTo>
                <a:lnTo>
                  <a:pt x="508408" y="257006"/>
                </a:lnTo>
                <a:lnTo>
                  <a:pt x="544519" y="230729"/>
                </a:lnTo>
                <a:lnTo>
                  <a:pt x="581569" y="205700"/>
                </a:lnTo>
                <a:lnTo>
                  <a:pt x="619526" y="181948"/>
                </a:lnTo>
                <a:lnTo>
                  <a:pt x="658359" y="159505"/>
                </a:lnTo>
                <a:lnTo>
                  <a:pt x="698039" y="138402"/>
                </a:lnTo>
                <a:lnTo>
                  <a:pt x="738533" y="118668"/>
                </a:lnTo>
                <a:lnTo>
                  <a:pt x="779812" y="100337"/>
                </a:lnTo>
                <a:lnTo>
                  <a:pt x="821844" y="83437"/>
                </a:lnTo>
                <a:lnTo>
                  <a:pt x="864598" y="68001"/>
                </a:lnTo>
                <a:lnTo>
                  <a:pt x="908043" y="54058"/>
                </a:lnTo>
                <a:lnTo>
                  <a:pt x="952150" y="41640"/>
                </a:lnTo>
                <a:lnTo>
                  <a:pt x="996886" y="30778"/>
                </a:lnTo>
                <a:lnTo>
                  <a:pt x="1042221" y="21502"/>
                </a:lnTo>
                <a:lnTo>
                  <a:pt x="1088124" y="13843"/>
                </a:lnTo>
                <a:lnTo>
                  <a:pt x="1134565" y="7833"/>
                </a:lnTo>
                <a:lnTo>
                  <a:pt x="1181511" y="3502"/>
                </a:lnTo>
                <a:lnTo>
                  <a:pt x="1228934" y="880"/>
                </a:lnTo>
                <a:lnTo>
                  <a:pt x="1276801" y="0"/>
                </a:lnTo>
                <a:lnTo>
                  <a:pt x="1324667" y="880"/>
                </a:lnTo>
                <a:lnTo>
                  <a:pt x="1372090" y="3502"/>
                </a:lnTo>
                <a:lnTo>
                  <a:pt x="1419036" y="7833"/>
                </a:lnTo>
                <a:lnTo>
                  <a:pt x="1465477" y="13843"/>
                </a:lnTo>
                <a:lnTo>
                  <a:pt x="1511380" y="21502"/>
                </a:lnTo>
                <a:lnTo>
                  <a:pt x="1556715" y="30778"/>
                </a:lnTo>
                <a:lnTo>
                  <a:pt x="1601451" y="41640"/>
                </a:lnTo>
                <a:lnTo>
                  <a:pt x="1645557" y="54058"/>
                </a:lnTo>
                <a:lnTo>
                  <a:pt x="1689003" y="68001"/>
                </a:lnTo>
                <a:lnTo>
                  <a:pt x="1731757" y="83437"/>
                </a:lnTo>
                <a:lnTo>
                  <a:pt x="1773788" y="100337"/>
                </a:lnTo>
                <a:lnTo>
                  <a:pt x="1815067" y="118668"/>
                </a:lnTo>
                <a:lnTo>
                  <a:pt x="1855561" y="138402"/>
                </a:lnTo>
                <a:lnTo>
                  <a:pt x="1895241" y="159505"/>
                </a:lnTo>
                <a:lnTo>
                  <a:pt x="1933631" y="181692"/>
                </a:lnTo>
                <a:lnTo>
                  <a:pt x="1933631" y="1699739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798277" y="971578"/>
            <a:ext cx="1829435" cy="152400"/>
            <a:chOff x="15798277" y="971578"/>
            <a:chExt cx="1829435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15798277" y="1047749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 h="0">
                  <a:moveTo>
                    <a:pt x="0" y="0"/>
                  </a:moveTo>
                  <a:lnTo>
                    <a:pt x="180986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2109" y="990599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32" y="57149"/>
                  </a:lnTo>
                  <a:lnTo>
                    <a:pt x="0" y="114299"/>
                  </a:lnTo>
                </a:path>
              </a:pathLst>
            </a:custGeom>
            <a:ln w="3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054406" y="0"/>
            <a:ext cx="2044700" cy="816610"/>
          </a:xfrm>
          <a:custGeom>
            <a:avLst/>
            <a:gdLst/>
            <a:ahLst/>
            <a:cxnLst/>
            <a:rect l="l" t="t" r="r" b="b"/>
            <a:pathLst>
              <a:path w="2044700" h="816610">
                <a:moveTo>
                  <a:pt x="1022234" y="816448"/>
                </a:moveTo>
                <a:lnTo>
                  <a:pt x="974266" y="815370"/>
                </a:lnTo>
                <a:lnTo>
                  <a:pt x="926851" y="812165"/>
                </a:lnTo>
                <a:lnTo>
                  <a:pt x="880036" y="806882"/>
                </a:lnTo>
                <a:lnTo>
                  <a:pt x="833866" y="799564"/>
                </a:lnTo>
                <a:lnTo>
                  <a:pt x="788389" y="790260"/>
                </a:lnTo>
                <a:lnTo>
                  <a:pt x="743651" y="779015"/>
                </a:lnTo>
                <a:lnTo>
                  <a:pt x="699697" y="765875"/>
                </a:lnTo>
                <a:lnTo>
                  <a:pt x="656574" y="750886"/>
                </a:lnTo>
                <a:lnTo>
                  <a:pt x="614329" y="734096"/>
                </a:lnTo>
                <a:lnTo>
                  <a:pt x="573007" y="715549"/>
                </a:lnTo>
                <a:lnTo>
                  <a:pt x="532655" y="695293"/>
                </a:lnTo>
                <a:lnTo>
                  <a:pt x="493318" y="673373"/>
                </a:lnTo>
                <a:lnTo>
                  <a:pt x="455045" y="649836"/>
                </a:lnTo>
                <a:lnTo>
                  <a:pt x="417879" y="624729"/>
                </a:lnTo>
                <a:lnTo>
                  <a:pt x="381869" y="598096"/>
                </a:lnTo>
                <a:lnTo>
                  <a:pt x="347059" y="569985"/>
                </a:lnTo>
                <a:lnTo>
                  <a:pt x="313497" y="540442"/>
                </a:lnTo>
                <a:lnTo>
                  <a:pt x="281228" y="509513"/>
                </a:lnTo>
                <a:lnTo>
                  <a:pt x="250299" y="477244"/>
                </a:lnTo>
                <a:lnTo>
                  <a:pt x="220756" y="443682"/>
                </a:lnTo>
                <a:lnTo>
                  <a:pt x="192645" y="408872"/>
                </a:lnTo>
                <a:lnTo>
                  <a:pt x="166012" y="372861"/>
                </a:lnTo>
                <a:lnTo>
                  <a:pt x="140904" y="335696"/>
                </a:lnTo>
                <a:lnTo>
                  <a:pt x="117367" y="297422"/>
                </a:lnTo>
                <a:lnTo>
                  <a:pt x="95448" y="258086"/>
                </a:lnTo>
                <a:lnTo>
                  <a:pt x="75192" y="217734"/>
                </a:lnTo>
                <a:lnTo>
                  <a:pt x="56645" y="176412"/>
                </a:lnTo>
                <a:lnTo>
                  <a:pt x="39854" y="134167"/>
                </a:lnTo>
                <a:lnTo>
                  <a:pt x="24866" y="91044"/>
                </a:lnTo>
                <a:lnTo>
                  <a:pt x="11726" y="47090"/>
                </a:lnTo>
                <a:lnTo>
                  <a:pt x="0" y="0"/>
                </a:lnTo>
                <a:lnTo>
                  <a:pt x="2044471" y="0"/>
                </a:lnTo>
                <a:lnTo>
                  <a:pt x="2032744" y="47090"/>
                </a:lnTo>
                <a:lnTo>
                  <a:pt x="2019604" y="91044"/>
                </a:lnTo>
                <a:lnTo>
                  <a:pt x="2004616" y="134167"/>
                </a:lnTo>
                <a:lnTo>
                  <a:pt x="1987825" y="176412"/>
                </a:lnTo>
                <a:lnTo>
                  <a:pt x="1969279" y="217734"/>
                </a:lnTo>
                <a:lnTo>
                  <a:pt x="1949023" y="258086"/>
                </a:lnTo>
                <a:lnTo>
                  <a:pt x="1927103" y="297422"/>
                </a:lnTo>
                <a:lnTo>
                  <a:pt x="1903566" y="335696"/>
                </a:lnTo>
                <a:lnTo>
                  <a:pt x="1878458" y="372861"/>
                </a:lnTo>
                <a:lnTo>
                  <a:pt x="1851826" y="408872"/>
                </a:lnTo>
                <a:lnTo>
                  <a:pt x="1823715" y="443682"/>
                </a:lnTo>
                <a:lnTo>
                  <a:pt x="1794172" y="477244"/>
                </a:lnTo>
                <a:lnTo>
                  <a:pt x="1763243" y="509513"/>
                </a:lnTo>
                <a:lnTo>
                  <a:pt x="1730974" y="540442"/>
                </a:lnTo>
                <a:lnTo>
                  <a:pt x="1697411" y="569985"/>
                </a:lnTo>
                <a:lnTo>
                  <a:pt x="1662602" y="598096"/>
                </a:lnTo>
                <a:lnTo>
                  <a:pt x="1626591" y="624729"/>
                </a:lnTo>
                <a:lnTo>
                  <a:pt x="1589426" y="649836"/>
                </a:lnTo>
                <a:lnTo>
                  <a:pt x="1551152" y="673373"/>
                </a:lnTo>
                <a:lnTo>
                  <a:pt x="1511816" y="695293"/>
                </a:lnTo>
                <a:lnTo>
                  <a:pt x="1471464" y="715549"/>
                </a:lnTo>
                <a:lnTo>
                  <a:pt x="1430142" y="734096"/>
                </a:lnTo>
                <a:lnTo>
                  <a:pt x="1387896" y="750886"/>
                </a:lnTo>
                <a:lnTo>
                  <a:pt x="1344774" y="765875"/>
                </a:lnTo>
                <a:lnTo>
                  <a:pt x="1300820" y="779015"/>
                </a:lnTo>
                <a:lnTo>
                  <a:pt x="1256081" y="790260"/>
                </a:lnTo>
                <a:lnTo>
                  <a:pt x="1210604" y="799564"/>
                </a:lnTo>
                <a:lnTo>
                  <a:pt x="1164435" y="806882"/>
                </a:lnTo>
                <a:lnTo>
                  <a:pt x="1117619" y="812165"/>
                </a:lnTo>
                <a:lnTo>
                  <a:pt x="1070204" y="815370"/>
                </a:lnTo>
                <a:lnTo>
                  <a:pt x="1022234" y="816448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1197" y="6333047"/>
            <a:ext cx="10563224" cy="33146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97810" rIns="0" bIns="0" rtlCol="0" vert="horz">
            <a:spAutoFit/>
          </a:bodyPr>
          <a:lstStyle/>
          <a:p>
            <a:pPr marL="2047875">
              <a:lnSpc>
                <a:spcPct val="100000"/>
              </a:lnSpc>
              <a:spcBef>
                <a:spcPts val="100"/>
              </a:spcBef>
            </a:pPr>
            <a:r>
              <a:rPr dirty="0" spc="295"/>
              <a:t>Python</a:t>
            </a:r>
            <a:r>
              <a:rPr dirty="0" spc="-705"/>
              <a:t> </a:t>
            </a:r>
            <a:r>
              <a:rPr dirty="0" spc="1760"/>
              <a:t>-</a:t>
            </a:r>
            <a:r>
              <a:rPr dirty="0" spc="800"/>
              <a:t> </a:t>
            </a:r>
            <a:r>
              <a:rPr dirty="0" spc="380"/>
              <a:t>List</a:t>
            </a:r>
            <a:r>
              <a:rPr dirty="0" spc="800"/>
              <a:t> </a:t>
            </a:r>
            <a:r>
              <a:rPr dirty="0" spc="390"/>
              <a:t>Exercises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84"/>
              <a:t>Test </a:t>
            </a:r>
            <a:r>
              <a:rPr dirty="0" spc="-325"/>
              <a:t>Yourself</a:t>
            </a:r>
            <a:r>
              <a:rPr dirty="0" spc="-484"/>
              <a:t> </a:t>
            </a:r>
            <a:r>
              <a:rPr dirty="0" spc="-245"/>
              <a:t>With</a:t>
            </a:r>
            <a:r>
              <a:rPr dirty="0" spc="-480"/>
              <a:t> </a:t>
            </a:r>
            <a:r>
              <a:rPr dirty="0" spc="-509"/>
              <a:t>Exercises</a:t>
            </a:r>
          </a:p>
          <a:p>
            <a:pPr marL="12700" marR="5080">
              <a:lnSpc>
                <a:spcPct val="139200"/>
              </a:lnSpc>
              <a:spcBef>
                <a:spcPts val="1405"/>
              </a:spcBef>
            </a:pP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Now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5">
                <a:solidFill>
                  <a:srgbClr val="2A2A29"/>
                </a:solidFill>
                <a:latin typeface="Calibri"/>
                <a:cs typeface="Calibri"/>
              </a:rPr>
              <a:t>you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have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learned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a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70">
                <a:solidFill>
                  <a:srgbClr val="2A2A29"/>
                </a:solidFill>
                <a:latin typeface="Calibri"/>
                <a:cs typeface="Calibri"/>
              </a:rPr>
              <a:t>lot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0">
                <a:solidFill>
                  <a:srgbClr val="2A2A29"/>
                </a:solidFill>
                <a:latin typeface="Calibri"/>
                <a:cs typeface="Calibri"/>
              </a:rPr>
              <a:t>about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65">
                <a:solidFill>
                  <a:srgbClr val="2A2A29"/>
                </a:solidFill>
                <a:latin typeface="Calibri"/>
                <a:cs typeface="Calibri"/>
              </a:rPr>
              <a:t>lists,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and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how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55">
                <a:solidFill>
                  <a:srgbClr val="2A2A29"/>
                </a:solidFill>
                <a:latin typeface="Calibri"/>
                <a:cs typeface="Calibri"/>
              </a:rPr>
              <a:t>use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5">
                <a:solidFill>
                  <a:srgbClr val="2A2A29"/>
                </a:solidFill>
                <a:latin typeface="Calibri"/>
                <a:cs typeface="Calibri"/>
              </a:rPr>
              <a:t>them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55">
                <a:solidFill>
                  <a:srgbClr val="2A2A29"/>
                </a:solidFill>
                <a:latin typeface="Calibri"/>
                <a:cs typeface="Calibri"/>
              </a:rPr>
              <a:t>in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0">
                <a:solidFill>
                  <a:srgbClr val="2A2A29"/>
                </a:solidFill>
                <a:latin typeface="Calibri"/>
                <a:cs typeface="Calibri"/>
              </a:rPr>
              <a:t>Python.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Are</a:t>
            </a:r>
            <a:r>
              <a:rPr dirty="0" sz="2200" spc="8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5">
                <a:solidFill>
                  <a:srgbClr val="2A2A29"/>
                </a:solidFill>
                <a:latin typeface="Calibri"/>
                <a:cs typeface="Calibri"/>
              </a:rPr>
              <a:t>you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5">
                <a:solidFill>
                  <a:srgbClr val="2A2A29"/>
                </a:solidFill>
                <a:latin typeface="Calibri"/>
                <a:cs typeface="Calibri"/>
              </a:rPr>
              <a:t>ready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75">
                <a:solidFill>
                  <a:srgbClr val="2A2A29"/>
                </a:solidFill>
                <a:latin typeface="Calibri"/>
                <a:cs typeface="Calibri"/>
              </a:rPr>
              <a:t>for</a:t>
            </a:r>
            <a:r>
              <a:rPr dirty="0" sz="2200" spc="90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a</a:t>
            </a:r>
            <a:r>
              <a:rPr dirty="0" sz="2200" spc="8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test?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2200" spc="125">
                <a:solidFill>
                  <a:srgbClr val="2A2A29"/>
                </a:solidFill>
                <a:latin typeface="Calibri"/>
                <a:cs typeface="Calibri"/>
              </a:rPr>
              <a:t>Try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00">
                <a:solidFill>
                  <a:srgbClr val="2A2A29"/>
                </a:solidFill>
                <a:latin typeface="Calibri"/>
                <a:cs typeface="Calibri"/>
              </a:rPr>
              <a:t>insert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5">
                <a:solidFill>
                  <a:srgbClr val="2A2A29"/>
                </a:solidFill>
                <a:latin typeface="Calibri"/>
                <a:cs typeface="Calibri"/>
              </a:rPr>
              <a:t>missing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part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2A2A29"/>
                </a:solidFill>
                <a:latin typeface="Calibri"/>
                <a:cs typeface="Calibri"/>
              </a:rPr>
              <a:t>to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40">
                <a:solidFill>
                  <a:srgbClr val="2A2A29"/>
                </a:solidFill>
                <a:latin typeface="Calibri"/>
                <a:cs typeface="Calibri"/>
              </a:rPr>
              <a:t>make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2A2A29"/>
                </a:solidFill>
                <a:latin typeface="Calibri"/>
                <a:cs typeface="Calibri"/>
              </a:rPr>
              <a:t>the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200">
                <a:solidFill>
                  <a:srgbClr val="2A2A29"/>
                </a:solidFill>
                <a:latin typeface="Calibri"/>
                <a:cs typeface="Calibri"/>
              </a:rPr>
              <a:t>code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80">
                <a:solidFill>
                  <a:srgbClr val="2A2A29"/>
                </a:solidFill>
                <a:latin typeface="Calibri"/>
                <a:cs typeface="Calibri"/>
              </a:rPr>
              <a:t>work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75">
                <a:solidFill>
                  <a:srgbClr val="2A2A29"/>
                </a:solidFill>
                <a:latin typeface="Calibri"/>
                <a:cs typeface="Calibri"/>
              </a:rPr>
              <a:t>as</a:t>
            </a:r>
            <a:r>
              <a:rPr dirty="0" sz="2200" spc="95">
                <a:solidFill>
                  <a:srgbClr val="2A2A29"/>
                </a:solidFill>
                <a:latin typeface="Calibri"/>
                <a:cs typeface="Calibri"/>
              </a:rPr>
              <a:t> </a:t>
            </a:r>
            <a:r>
              <a:rPr dirty="0" sz="2200" spc="130">
                <a:solidFill>
                  <a:srgbClr val="2A2A29"/>
                </a:solidFill>
                <a:latin typeface="Calibri"/>
                <a:cs typeface="Calibri"/>
              </a:rPr>
              <a:t>expected: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0357" y="3991871"/>
            <a:ext cx="7987665" cy="20897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50" spc="434"/>
              <a:t>T</a:t>
            </a:r>
            <a:r>
              <a:rPr dirty="0" sz="13550" spc="405"/>
              <a:t>h</a:t>
            </a:r>
            <a:r>
              <a:rPr dirty="0" sz="13550" spc="420"/>
              <a:t>a</a:t>
            </a:r>
            <a:r>
              <a:rPr dirty="0" sz="13550" spc="405"/>
              <a:t>n</a:t>
            </a:r>
            <a:r>
              <a:rPr dirty="0" sz="13550" spc="1010"/>
              <a:t>k</a:t>
            </a:r>
            <a:r>
              <a:rPr dirty="0" sz="13550" spc="-1185"/>
              <a:t> </a:t>
            </a:r>
            <a:r>
              <a:rPr dirty="0" sz="13550" spc="420"/>
              <a:t>Y</a:t>
            </a:r>
            <a:r>
              <a:rPr dirty="0" sz="13550" spc="380"/>
              <a:t>o</a:t>
            </a:r>
            <a:r>
              <a:rPr dirty="0" sz="13550" spc="990"/>
              <a:t>u</a:t>
            </a:r>
            <a:endParaRPr sz="13550"/>
          </a:p>
        </p:txBody>
      </p:sp>
      <p:sp>
        <p:nvSpPr>
          <p:cNvPr id="3" name="object 3" descr=""/>
          <p:cNvSpPr/>
          <p:nvPr/>
        </p:nvSpPr>
        <p:spPr>
          <a:xfrm>
            <a:off x="15226109" y="7177257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82315" y="1741"/>
                </a:moveTo>
                <a:lnTo>
                  <a:pt x="587543" y="1741"/>
                </a:lnTo>
                <a:lnTo>
                  <a:pt x="634929" y="0"/>
                </a:lnTo>
                <a:lnTo>
                  <a:pt x="682315" y="1741"/>
                </a:lnTo>
                <a:close/>
              </a:path>
              <a:path w="1270000" h="1270000">
                <a:moveTo>
                  <a:pt x="634937" y="1269860"/>
                </a:moveTo>
                <a:lnTo>
                  <a:pt x="587543" y="1268119"/>
                </a:lnTo>
                <a:lnTo>
                  <a:pt x="541104" y="1262976"/>
                </a:lnTo>
                <a:lnTo>
                  <a:pt x="495732" y="1254555"/>
                </a:lnTo>
                <a:lnTo>
                  <a:pt x="451553" y="1242978"/>
                </a:lnTo>
                <a:lnTo>
                  <a:pt x="408687" y="1228368"/>
                </a:lnTo>
                <a:lnTo>
                  <a:pt x="367258" y="1210848"/>
                </a:lnTo>
                <a:lnTo>
                  <a:pt x="327389" y="1190541"/>
                </a:lnTo>
                <a:lnTo>
                  <a:pt x="289203" y="1167569"/>
                </a:lnTo>
                <a:lnTo>
                  <a:pt x="252821" y="1142055"/>
                </a:lnTo>
                <a:lnTo>
                  <a:pt x="218368" y="1114123"/>
                </a:lnTo>
                <a:lnTo>
                  <a:pt x="185965" y="1083894"/>
                </a:lnTo>
                <a:lnTo>
                  <a:pt x="155736" y="1051491"/>
                </a:lnTo>
                <a:lnTo>
                  <a:pt x="127803" y="1017037"/>
                </a:lnTo>
                <a:lnTo>
                  <a:pt x="102290" y="980656"/>
                </a:lnTo>
                <a:lnTo>
                  <a:pt x="79318" y="942469"/>
                </a:lnTo>
                <a:lnTo>
                  <a:pt x="59011" y="902600"/>
                </a:lnTo>
                <a:lnTo>
                  <a:pt x="41491" y="861172"/>
                </a:lnTo>
                <a:lnTo>
                  <a:pt x="26881" y="818306"/>
                </a:lnTo>
                <a:lnTo>
                  <a:pt x="15304" y="774126"/>
                </a:lnTo>
                <a:lnTo>
                  <a:pt x="6883" y="728755"/>
                </a:lnTo>
                <a:lnTo>
                  <a:pt x="1740" y="682315"/>
                </a:lnTo>
                <a:lnTo>
                  <a:pt x="0" y="634904"/>
                </a:lnTo>
                <a:lnTo>
                  <a:pt x="1740" y="587544"/>
                </a:lnTo>
                <a:lnTo>
                  <a:pt x="6883" y="541105"/>
                </a:lnTo>
                <a:lnTo>
                  <a:pt x="15304" y="495733"/>
                </a:lnTo>
                <a:lnTo>
                  <a:pt x="26881" y="451554"/>
                </a:lnTo>
                <a:lnTo>
                  <a:pt x="41491" y="408688"/>
                </a:lnTo>
                <a:lnTo>
                  <a:pt x="59011" y="367259"/>
                </a:lnTo>
                <a:lnTo>
                  <a:pt x="79318" y="327390"/>
                </a:lnTo>
                <a:lnTo>
                  <a:pt x="102290" y="289204"/>
                </a:lnTo>
                <a:lnTo>
                  <a:pt x="127803" y="252822"/>
                </a:lnTo>
                <a:lnTo>
                  <a:pt x="155736" y="218369"/>
                </a:lnTo>
                <a:lnTo>
                  <a:pt x="185965" y="185966"/>
                </a:lnTo>
                <a:lnTo>
                  <a:pt x="218368" y="155737"/>
                </a:lnTo>
                <a:lnTo>
                  <a:pt x="252821" y="127805"/>
                </a:lnTo>
                <a:lnTo>
                  <a:pt x="289203" y="102291"/>
                </a:lnTo>
                <a:lnTo>
                  <a:pt x="327389" y="79319"/>
                </a:lnTo>
                <a:lnTo>
                  <a:pt x="367258" y="59012"/>
                </a:lnTo>
                <a:lnTo>
                  <a:pt x="408687" y="41492"/>
                </a:lnTo>
                <a:lnTo>
                  <a:pt x="451553" y="26882"/>
                </a:lnTo>
                <a:lnTo>
                  <a:pt x="495732" y="15305"/>
                </a:lnTo>
                <a:lnTo>
                  <a:pt x="541104" y="6884"/>
                </a:lnTo>
                <a:lnTo>
                  <a:pt x="587543" y="1741"/>
                </a:lnTo>
                <a:lnTo>
                  <a:pt x="682315" y="1741"/>
                </a:lnTo>
                <a:lnTo>
                  <a:pt x="728754" y="6884"/>
                </a:lnTo>
                <a:lnTo>
                  <a:pt x="774126" y="15305"/>
                </a:lnTo>
                <a:lnTo>
                  <a:pt x="818305" y="26882"/>
                </a:lnTo>
                <a:lnTo>
                  <a:pt x="861171" y="41492"/>
                </a:lnTo>
                <a:lnTo>
                  <a:pt x="902600" y="59012"/>
                </a:lnTo>
                <a:lnTo>
                  <a:pt x="942469" y="79319"/>
                </a:lnTo>
                <a:lnTo>
                  <a:pt x="980656" y="102291"/>
                </a:lnTo>
                <a:lnTo>
                  <a:pt x="1017037" y="127805"/>
                </a:lnTo>
                <a:lnTo>
                  <a:pt x="1051490" y="155737"/>
                </a:lnTo>
                <a:lnTo>
                  <a:pt x="1083893" y="185966"/>
                </a:lnTo>
                <a:lnTo>
                  <a:pt x="1114122" y="218369"/>
                </a:lnTo>
                <a:lnTo>
                  <a:pt x="1142055" y="252822"/>
                </a:lnTo>
                <a:lnTo>
                  <a:pt x="1167569" y="289204"/>
                </a:lnTo>
                <a:lnTo>
                  <a:pt x="1190540" y="327390"/>
                </a:lnTo>
                <a:lnTo>
                  <a:pt x="1210848" y="367259"/>
                </a:lnTo>
                <a:lnTo>
                  <a:pt x="1228368" y="408688"/>
                </a:lnTo>
                <a:lnTo>
                  <a:pt x="1242977" y="451554"/>
                </a:lnTo>
                <a:lnTo>
                  <a:pt x="1254554" y="495733"/>
                </a:lnTo>
                <a:lnTo>
                  <a:pt x="1262975" y="541105"/>
                </a:lnTo>
                <a:lnTo>
                  <a:pt x="1268118" y="587544"/>
                </a:lnTo>
                <a:lnTo>
                  <a:pt x="1269858" y="634930"/>
                </a:lnTo>
                <a:lnTo>
                  <a:pt x="1268118" y="682315"/>
                </a:lnTo>
                <a:lnTo>
                  <a:pt x="1262975" y="728755"/>
                </a:lnTo>
                <a:lnTo>
                  <a:pt x="1254554" y="774126"/>
                </a:lnTo>
                <a:lnTo>
                  <a:pt x="1242977" y="818306"/>
                </a:lnTo>
                <a:lnTo>
                  <a:pt x="1228368" y="861172"/>
                </a:lnTo>
                <a:lnTo>
                  <a:pt x="1210848" y="902600"/>
                </a:lnTo>
                <a:lnTo>
                  <a:pt x="1190540" y="942469"/>
                </a:lnTo>
                <a:lnTo>
                  <a:pt x="1167569" y="980656"/>
                </a:lnTo>
                <a:lnTo>
                  <a:pt x="1142055" y="1017037"/>
                </a:lnTo>
                <a:lnTo>
                  <a:pt x="1114122" y="1051491"/>
                </a:lnTo>
                <a:lnTo>
                  <a:pt x="1083893" y="1083894"/>
                </a:lnTo>
                <a:lnTo>
                  <a:pt x="1051490" y="1114123"/>
                </a:lnTo>
                <a:lnTo>
                  <a:pt x="1017037" y="1142055"/>
                </a:lnTo>
                <a:lnTo>
                  <a:pt x="980656" y="1167569"/>
                </a:lnTo>
                <a:lnTo>
                  <a:pt x="942469" y="1190541"/>
                </a:lnTo>
                <a:lnTo>
                  <a:pt x="902600" y="1210848"/>
                </a:lnTo>
                <a:lnTo>
                  <a:pt x="861171" y="1228368"/>
                </a:lnTo>
                <a:lnTo>
                  <a:pt x="818305" y="1242978"/>
                </a:lnTo>
                <a:lnTo>
                  <a:pt x="774126" y="1254555"/>
                </a:lnTo>
                <a:lnTo>
                  <a:pt x="728754" y="1262976"/>
                </a:lnTo>
                <a:lnTo>
                  <a:pt x="682315" y="1268119"/>
                </a:lnTo>
                <a:lnTo>
                  <a:pt x="634937" y="1269860"/>
                </a:lnTo>
                <a:close/>
              </a:path>
            </a:pathLst>
          </a:custGeom>
          <a:solidFill>
            <a:srgbClr val="00B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290952" y="2162029"/>
            <a:ext cx="454659" cy="454659"/>
          </a:xfrm>
          <a:custGeom>
            <a:avLst/>
            <a:gdLst/>
            <a:ahLst/>
            <a:cxnLst/>
            <a:rect l="l" t="t" r="r" b="b"/>
            <a:pathLst>
              <a:path w="454660" h="454660">
                <a:moveTo>
                  <a:pt x="227190" y="454381"/>
                </a:moveTo>
                <a:lnTo>
                  <a:pt x="181404" y="449765"/>
                </a:lnTo>
                <a:lnTo>
                  <a:pt x="138757" y="436527"/>
                </a:lnTo>
                <a:lnTo>
                  <a:pt x="100166" y="415580"/>
                </a:lnTo>
                <a:lnTo>
                  <a:pt x="66542" y="387838"/>
                </a:lnTo>
                <a:lnTo>
                  <a:pt x="38800" y="354215"/>
                </a:lnTo>
                <a:lnTo>
                  <a:pt x="17853" y="315623"/>
                </a:lnTo>
                <a:lnTo>
                  <a:pt x="4615" y="272977"/>
                </a:lnTo>
                <a:lnTo>
                  <a:pt x="0" y="227191"/>
                </a:lnTo>
                <a:lnTo>
                  <a:pt x="4615" y="181403"/>
                </a:lnTo>
                <a:lnTo>
                  <a:pt x="17853" y="138757"/>
                </a:lnTo>
                <a:lnTo>
                  <a:pt x="38800" y="100166"/>
                </a:lnTo>
                <a:lnTo>
                  <a:pt x="66542" y="66542"/>
                </a:lnTo>
                <a:lnTo>
                  <a:pt x="100166" y="38800"/>
                </a:lnTo>
                <a:lnTo>
                  <a:pt x="138757" y="17853"/>
                </a:lnTo>
                <a:lnTo>
                  <a:pt x="181404" y="4615"/>
                </a:lnTo>
                <a:lnTo>
                  <a:pt x="227189" y="0"/>
                </a:lnTo>
                <a:lnTo>
                  <a:pt x="272977" y="4615"/>
                </a:lnTo>
                <a:lnTo>
                  <a:pt x="315623" y="17853"/>
                </a:lnTo>
                <a:lnTo>
                  <a:pt x="354215" y="38800"/>
                </a:lnTo>
                <a:lnTo>
                  <a:pt x="387839" y="66542"/>
                </a:lnTo>
                <a:lnTo>
                  <a:pt x="415581" y="100166"/>
                </a:lnTo>
                <a:lnTo>
                  <a:pt x="436527" y="138757"/>
                </a:lnTo>
                <a:lnTo>
                  <a:pt x="449766" y="181403"/>
                </a:lnTo>
                <a:lnTo>
                  <a:pt x="454381" y="227191"/>
                </a:lnTo>
                <a:lnTo>
                  <a:pt x="449766" y="272977"/>
                </a:lnTo>
                <a:lnTo>
                  <a:pt x="436527" y="315623"/>
                </a:lnTo>
                <a:lnTo>
                  <a:pt x="415581" y="354215"/>
                </a:lnTo>
                <a:lnTo>
                  <a:pt x="387839" y="387838"/>
                </a:lnTo>
                <a:lnTo>
                  <a:pt x="354215" y="415580"/>
                </a:lnTo>
                <a:lnTo>
                  <a:pt x="315623" y="436527"/>
                </a:lnTo>
                <a:lnTo>
                  <a:pt x="272977" y="449765"/>
                </a:lnTo>
                <a:lnTo>
                  <a:pt x="227190" y="454381"/>
                </a:lnTo>
                <a:close/>
              </a:path>
            </a:pathLst>
          </a:custGeom>
          <a:solidFill>
            <a:srgbClr val="0070C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78084" y="1047751"/>
            <a:ext cx="11535410" cy="0"/>
          </a:xfrm>
          <a:custGeom>
            <a:avLst/>
            <a:gdLst/>
            <a:ahLst/>
            <a:cxnLst/>
            <a:rect l="l" t="t" r="r" b="b"/>
            <a:pathLst>
              <a:path w="11535410" h="0">
                <a:moveTo>
                  <a:pt x="0" y="0"/>
                </a:moveTo>
                <a:lnTo>
                  <a:pt x="11534806" y="0"/>
                </a:lnTo>
              </a:path>
            </a:pathLst>
          </a:custGeom>
          <a:ln w="38099">
            <a:solidFill>
              <a:srgbClr val="F5E6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9258301"/>
            <a:ext cx="2218690" cy="1012825"/>
          </a:xfrm>
          <a:custGeom>
            <a:avLst/>
            <a:gdLst/>
            <a:ahLst/>
            <a:cxnLst/>
            <a:rect l="l" t="t" r="r" b="b"/>
            <a:pathLst>
              <a:path w="2218690" h="1012825">
                <a:moveTo>
                  <a:pt x="2218134" y="1012626"/>
                </a:moveTo>
                <a:lnTo>
                  <a:pt x="0" y="1012626"/>
                </a:lnTo>
                <a:lnTo>
                  <a:pt x="0" y="0"/>
                </a:lnTo>
                <a:lnTo>
                  <a:pt x="2218134" y="0"/>
                </a:lnTo>
                <a:lnTo>
                  <a:pt x="2218134" y="1012626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062013" y="1"/>
            <a:ext cx="2218690" cy="1012825"/>
          </a:xfrm>
          <a:custGeom>
            <a:avLst/>
            <a:gdLst/>
            <a:ahLst/>
            <a:cxnLst/>
            <a:rect l="l" t="t" r="r" b="b"/>
            <a:pathLst>
              <a:path w="2218690" h="1012825">
                <a:moveTo>
                  <a:pt x="2218134" y="1012626"/>
                </a:moveTo>
                <a:lnTo>
                  <a:pt x="0" y="1012626"/>
                </a:lnTo>
                <a:lnTo>
                  <a:pt x="0" y="0"/>
                </a:lnTo>
                <a:lnTo>
                  <a:pt x="2218134" y="0"/>
                </a:lnTo>
                <a:lnTo>
                  <a:pt x="2218134" y="1012626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0536" y="5050912"/>
            <a:ext cx="9544049" cy="104774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8627" y="6566143"/>
            <a:ext cx="10753724" cy="20573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7334" rIns="0" bIns="0" rtlCol="0" vert="horz">
            <a:spAutoFit/>
          </a:bodyPr>
          <a:lstStyle/>
          <a:p>
            <a:pPr marL="3419475">
              <a:lnSpc>
                <a:spcPct val="100000"/>
              </a:lnSpc>
              <a:spcBef>
                <a:spcPts val="100"/>
              </a:spcBef>
            </a:pPr>
            <a:r>
              <a:rPr dirty="0" spc="535">
                <a:solidFill>
                  <a:srgbClr val="F5E6CA"/>
                </a:solidFill>
                <a:latin typeface="Tahoma"/>
                <a:cs typeface="Tahoma"/>
              </a:rPr>
              <a:t>PYTHON</a:t>
            </a:r>
            <a:r>
              <a:rPr dirty="0" spc="-420">
                <a:solidFill>
                  <a:srgbClr val="F5E6CA"/>
                </a:solidFill>
                <a:latin typeface="Tahoma"/>
                <a:cs typeface="Tahoma"/>
              </a:rPr>
              <a:t> </a:t>
            </a:r>
            <a:r>
              <a:rPr dirty="0" spc="330">
                <a:solidFill>
                  <a:srgbClr val="F5E6CA"/>
                </a:solidFill>
                <a:latin typeface="Tahoma"/>
                <a:cs typeface="Tahoma"/>
              </a:rPr>
              <a:t>LISTS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016000" y="3369839"/>
            <a:ext cx="9677400" cy="1273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50" spc="140" b="1">
                <a:solidFill>
                  <a:srgbClr val="F5E6CA"/>
                </a:solidFill>
                <a:latin typeface="Arial"/>
                <a:cs typeface="Arial"/>
              </a:rPr>
              <a:t>TYPE()</a:t>
            </a:r>
            <a:endParaRPr sz="4550">
              <a:latin typeface="Arial"/>
              <a:cs typeface="Arial"/>
            </a:endParaRPr>
          </a:p>
          <a:p>
            <a:pPr marL="49530">
              <a:lnSpc>
                <a:spcPct val="100000"/>
              </a:lnSpc>
              <a:spcBef>
                <a:spcPts val="1685"/>
              </a:spcBef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From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Python's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perspective,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lists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defined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objects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dirty="0" sz="22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type</a:t>
            </a:r>
            <a:r>
              <a:rPr dirty="0" sz="22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Roboto"/>
                <a:cs typeface="Roboto"/>
              </a:rPr>
              <a:t>'list':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6744950" y="4197331"/>
            <a:ext cx="1543050" cy="3086100"/>
          </a:xfrm>
          <a:custGeom>
            <a:avLst/>
            <a:gdLst/>
            <a:ahLst/>
            <a:cxnLst/>
            <a:rect l="l" t="t" r="r" b="b"/>
            <a:pathLst>
              <a:path w="1543050" h="3086100">
                <a:moveTo>
                  <a:pt x="0" y="0"/>
                </a:moveTo>
                <a:lnTo>
                  <a:pt x="1543050" y="0"/>
                </a:lnTo>
                <a:lnTo>
                  <a:pt x="1543050" y="3086099"/>
                </a:lnTo>
                <a:lnTo>
                  <a:pt x="0" y="3086099"/>
                </a:lnTo>
                <a:lnTo>
                  <a:pt x="0" y="0"/>
                </a:lnTo>
                <a:close/>
              </a:path>
            </a:pathLst>
          </a:custGeom>
          <a:solidFill>
            <a:srgbClr val="333F5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5008" y="5246313"/>
            <a:ext cx="10753724" cy="20383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9373" rIns="0" bIns="0" rtlCol="0" vert="horz">
            <a:spAutoFit/>
          </a:bodyPr>
          <a:lstStyle/>
          <a:p>
            <a:pPr marL="3723004">
              <a:lnSpc>
                <a:spcPct val="100000"/>
              </a:lnSpc>
              <a:spcBef>
                <a:spcPts val="100"/>
              </a:spcBef>
            </a:pPr>
            <a:r>
              <a:rPr dirty="0" sz="7600" spc="505">
                <a:solidFill>
                  <a:srgbClr val="333F56"/>
                </a:solidFill>
                <a:latin typeface="Tahoma"/>
                <a:cs typeface="Tahoma"/>
              </a:rPr>
              <a:t>PYTHON</a:t>
            </a:r>
            <a:r>
              <a:rPr dirty="0" sz="7600" spc="-385">
                <a:solidFill>
                  <a:srgbClr val="333F56"/>
                </a:solidFill>
                <a:latin typeface="Tahoma"/>
                <a:cs typeface="Tahoma"/>
              </a:rPr>
              <a:t> </a:t>
            </a:r>
            <a:r>
              <a:rPr dirty="0" sz="7600" spc="310">
                <a:solidFill>
                  <a:srgbClr val="333F56"/>
                </a:solidFill>
                <a:latin typeface="Tahoma"/>
                <a:cs typeface="Tahoma"/>
              </a:rPr>
              <a:t>LISTS</a:t>
            </a:r>
            <a:endParaRPr sz="76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16000" y="3711816"/>
            <a:ext cx="8815705" cy="12979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50" spc="145" b="1">
                <a:solidFill>
                  <a:srgbClr val="333F56"/>
                </a:solidFill>
                <a:latin typeface="Arial"/>
                <a:cs typeface="Arial"/>
              </a:rPr>
              <a:t>THE</a:t>
            </a:r>
            <a:r>
              <a:rPr dirty="0" sz="4550" spc="-150" b="1">
                <a:solidFill>
                  <a:srgbClr val="333F56"/>
                </a:solidFill>
                <a:latin typeface="Arial"/>
                <a:cs typeface="Arial"/>
              </a:rPr>
              <a:t> </a:t>
            </a:r>
            <a:r>
              <a:rPr dirty="0" sz="4550" spc="90" b="1">
                <a:solidFill>
                  <a:srgbClr val="333F56"/>
                </a:solidFill>
                <a:latin typeface="Arial"/>
                <a:cs typeface="Arial"/>
              </a:rPr>
              <a:t>LIST()</a:t>
            </a:r>
            <a:r>
              <a:rPr dirty="0" sz="4550" spc="-150" b="1">
                <a:solidFill>
                  <a:srgbClr val="333F56"/>
                </a:solidFill>
                <a:latin typeface="Arial"/>
                <a:cs typeface="Arial"/>
              </a:rPr>
              <a:t> </a:t>
            </a:r>
            <a:r>
              <a:rPr dirty="0" sz="4550" spc="240" b="1">
                <a:solidFill>
                  <a:srgbClr val="333F56"/>
                </a:solidFill>
                <a:latin typeface="Arial"/>
                <a:cs typeface="Arial"/>
              </a:rPr>
              <a:t>CONSTRUCTOR</a:t>
            </a:r>
            <a:endParaRPr sz="455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1880"/>
              </a:spcBef>
            </a:pP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It</a:t>
            </a:r>
            <a:r>
              <a:rPr dirty="0" sz="2200" spc="-30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is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also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possible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to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use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the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list()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constructor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when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creating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a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333F56"/>
                </a:solidFill>
                <a:latin typeface="Roboto"/>
                <a:cs typeface="Roboto"/>
              </a:rPr>
              <a:t>new</a:t>
            </a:r>
            <a:r>
              <a:rPr dirty="0" sz="2200" spc="-15">
                <a:solidFill>
                  <a:srgbClr val="333F56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333F56"/>
                </a:solidFill>
                <a:latin typeface="Roboto"/>
                <a:cs typeface="Roboto"/>
              </a:rPr>
              <a:t>list.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Esa Reki Heryana</dc:creator>
  <cp:keywords>DAFbSBvWK-g,BAD6mmF9tCw</cp:keywords>
  <dc:title>Pyhton - List (All In)</dc:title>
  <dcterms:created xsi:type="dcterms:W3CDTF">2023-02-24T02:06:14Z</dcterms:created>
  <dcterms:modified xsi:type="dcterms:W3CDTF">2023-02-24T02:06:14Z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2023-02-24T00:00:00Z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2023-02-24T00:00:00Z</vt:filetime>
  </property>
</Properties>
</file>