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FFDE58"/>
                </a:solidFill>
                <a:latin typeface="League Spartan"/>
                <a:cs typeface="League Spart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FFDE58"/>
                </a:solidFill>
                <a:latin typeface="League Spartan"/>
                <a:cs typeface="League Spart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325484" cy="10287000"/>
          </a:xfrm>
          <a:custGeom>
            <a:avLst/>
            <a:gdLst/>
            <a:ahLst/>
            <a:cxnLst/>
            <a:rect l="l" t="t" r="r" b="b"/>
            <a:pathLst>
              <a:path w="8325484" h="10287000">
                <a:moveTo>
                  <a:pt x="0" y="0"/>
                </a:moveTo>
                <a:lnTo>
                  <a:pt x="8324998" y="0"/>
                </a:lnTo>
                <a:lnTo>
                  <a:pt x="8324998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DE58">
              <a:alpha val="1764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38624"/>
            <a:ext cx="3310997" cy="1904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348880" y="2610293"/>
            <a:ext cx="7313295" cy="675005"/>
          </a:xfrm>
          <a:custGeom>
            <a:avLst/>
            <a:gdLst/>
            <a:ahLst/>
            <a:cxnLst/>
            <a:rect l="l" t="t" r="r" b="b"/>
            <a:pathLst>
              <a:path w="7313295" h="675004">
                <a:moveTo>
                  <a:pt x="6636656" y="674865"/>
                </a:moveTo>
                <a:lnTo>
                  <a:pt x="5760861" y="674865"/>
                </a:lnTo>
                <a:lnTo>
                  <a:pt x="5562482" y="476574"/>
                </a:lnTo>
                <a:lnTo>
                  <a:pt x="1750463" y="476574"/>
                </a:lnTo>
                <a:lnTo>
                  <a:pt x="1552084" y="674865"/>
                </a:lnTo>
                <a:lnTo>
                  <a:pt x="676289" y="674865"/>
                </a:lnTo>
                <a:lnTo>
                  <a:pt x="0" y="0"/>
                </a:lnTo>
                <a:lnTo>
                  <a:pt x="639093" y="0"/>
                </a:lnTo>
                <a:lnTo>
                  <a:pt x="863396" y="224204"/>
                </a:lnTo>
                <a:lnTo>
                  <a:pt x="6450676" y="224204"/>
                </a:lnTo>
                <a:lnTo>
                  <a:pt x="6674979" y="0"/>
                </a:lnTo>
                <a:lnTo>
                  <a:pt x="7312945" y="0"/>
                </a:lnTo>
                <a:lnTo>
                  <a:pt x="6636656" y="67486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FFDE58"/>
                </a:solidFill>
                <a:latin typeface="League Spartan"/>
                <a:cs typeface="League Spart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FFDE58"/>
                </a:solidFill>
                <a:latin typeface="League Spartan"/>
                <a:cs typeface="League Spart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1400" y="1300479"/>
            <a:ext cx="11988165" cy="1214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FFDE58"/>
                </a:solidFill>
                <a:latin typeface="League Spartan"/>
                <a:cs typeface="League Spart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668535" y="9663046"/>
            <a:ext cx="332613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www.python.org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15" y="1030890"/>
            <a:ext cx="1103715" cy="12911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" y="7969157"/>
            <a:ext cx="1103715" cy="12911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8147" y="7969157"/>
            <a:ext cx="1099813" cy="12911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58147" y="1030890"/>
            <a:ext cx="1099813" cy="12911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5452" y="2824347"/>
            <a:ext cx="13797280" cy="3807460"/>
          </a:xfrm>
          <a:prstGeom prst="rect"/>
        </p:spPr>
        <p:txBody>
          <a:bodyPr wrap="square" lIns="0" tIns="235585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1855"/>
              </a:spcBef>
            </a:pPr>
            <a:r>
              <a:rPr dirty="0" sz="10350" spc="-10" b="1">
                <a:latin typeface="Aileron Heavy"/>
                <a:cs typeface="Aileron Heavy"/>
              </a:rPr>
              <a:t>PYTHON</a:t>
            </a:r>
            <a:endParaRPr sz="10350">
              <a:latin typeface="Aileron Heavy"/>
              <a:cs typeface="Aileron Heavy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dirty="0" sz="11400" spc="840">
                <a:solidFill>
                  <a:srgbClr val="001B83"/>
                </a:solidFill>
              </a:rPr>
              <a:t>GETTING</a:t>
            </a:r>
            <a:r>
              <a:rPr dirty="0" sz="11400" spc="85">
                <a:solidFill>
                  <a:srgbClr val="001B83"/>
                </a:solidFill>
              </a:rPr>
              <a:t> </a:t>
            </a:r>
            <a:r>
              <a:rPr dirty="0" sz="11400" spc="1075">
                <a:solidFill>
                  <a:srgbClr val="001B83"/>
                </a:solidFill>
              </a:rPr>
              <a:t>STARTED</a:t>
            </a:r>
            <a:endParaRPr sz="11400"/>
          </a:p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8501" y="720240"/>
            <a:ext cx="3314699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FDE58">
              <a:alpha val="1764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7002" y="38625"/>
            <a:ext cx="3310997" cy="1904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66" y="7101678"/>
            <a:ext cx="8210549" cy="5714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9324" y="6266767"/>
            <a:ext cx="8810624" cy="60007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348880" y="2610294"/>
            <a:ext cx="7313295" cy="675005"/>
          </a:xfrm>
          <a:custGeom>
            <a:avLst/>
            <a:gdLst/>
            <a:ahLst/>
            <a:cxnLst/>
            <a:rect l="l" t="t" r="r" b="b"/>
            <a:pathLst>
              <a:path w="7313295" h="675004">
                <a:moveTo>
                  <a:pt x="6636656" y="674865"/>
                </a:moveTo>
                <a:lnTo>
                  <a:pt x="5760861" y="674865"/>
                </a:lnTo>
                <a:lnTo>
                  <a:pt x="5562482" y="476574"/>
                </a:lnTo>
                <a:lnTo>
                  <a:pt x="1750463" y="476574"/>
                </a:lnTo>
                <a:lnTo>
                  <a:pt x="1552084" y="674865"/>
                </a:lnTo>
                <a:lnTo>
                  <a:pt x="676289" y="674865"/>
                </a:lnTo>
                <a:lnTo>
                  <a:pt x="0" y="0"/>
                </a:lnTo>
                <a:lnTo>
                  <a:pt x="639093" y="0"/>
                </a:lnTo>
                <a:lnTo>
                  <a:pt x="863396" y="224204"/>
                </a:lnTo>
                <a:lnTo>
                  <a:pt x="6450676" y="224204"/>
                </a:lnTo>
                <a:lnTo>
                  <a:pt x="6674979" y="0"/>
                </a:lnTo>
                <a:lnTo>
                  <a:pt x="7312945" y="0"/>
                </a:lnTo>
                <a:lnTo>
                  <a:pt x="6636656" y="67486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047" rIns="0" bIns="0" rtlCol="0" vert="horz">
            <a:spAutoFit/>
          </a:bodyPr>
          <a:lstStyle/>
          <a:p>
            <a:pPr marL="2516505">
              <a:lnSpc>
                <a:spcPct val="100000"/>
              </a:lnSpc>
              <a:spcBef>
                <a:spcPts val="130"/>
              </a:spcBef>
            </a:pPr>
            <a:r>
              <a:rPr dirty="0" spc="700">
                <a:solidFill>
                  <a:srgbClr val="001B83"/>
                </a:solidFill>
              </a:rPr>
              <a:t>PYTHON</a:t>
            </a:r>
            <a:r>
              <a:rPr dirty="0" spc="80">
                <a:solidFill>
                  <a:srgbClr val="001B83"/>
                </a:solidFill>
              </a:rPr>
              <a:t> </a:t>
            </a:r>
            <a:r>
              <a:rPr dirty="0" spc="500"/>
              <a:t>INSTALL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40249" y="3799546"/>
            <a:ext cx="848042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Many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PCs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Macs</a:t>
            </a:r>
            <a:r>
              <a:rPr dirty="0" sz="2550" spc="229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will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have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already</a:t>
            </a:r>
            <a:r>
              <a:rPr dirty="0" sz="2550" spc="23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installed.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check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if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have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installed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spc="45" b="1">
                <a:latin typeface="Roboto"/>
                <a:cs typeface="Roboto"/>
              </a:rPr>
              <a:t>Windows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PC, </a:t>
            </a:r>
            <a:r>
              <a:rPr dirty="0" sz="2550" b="1">
                <a:latin typeface="Roboto"/>
                <a:cs typeface="Roboto"/>
              </a:rPr>
              <a:t>search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start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bar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for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or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run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following</a:t>
            </a:r>
            <a:r>
              <a:rPr dirty="0" sz="2550" spc="63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spc="45" b="1">
                <a:latin typeface="Roboto"/>
                <a:cs typeface="Roboto"/>
              </a:rPr>
              <a:t>Command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Line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(cmd.exe):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84249" y="3748803"/>
            <a:ext cx="864171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check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if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have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installed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Linux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or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spc="-20" b="1">
                <a:latin typeface="Roboto"/>
                <a:cs typeface="Roboto"/>
              </a:rPr>
              <a:t>Mac, </a:t>
            </a:r>
            <a:r>
              <a:rPr dirty="0" sz="2550" b="1">
                <a:latin typeface="Roboto"/>
                <a:cs typeface="Roboto"/>
              </a:rPr>
              <a:t>then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linux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open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line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or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Mac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open</a:t>
            </a:r>
            <a:r>
              <a:rPr dirty="0" sz="2550" spc="170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the </a:t>
            </a:r>
            <a:r>
              <a:rPr dirty="0" sz="2550" b="1">
                <a:latin typeface="Roboto"/>
                <a:cs typeface="Roboto"/>
              </a:rPr>
              <a:t>Terminal</a:t>
            </a:r>
            <a:r>
              <a:rPr dirty="0" sz="2550" spc="25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270" b="1">
                <a:latin typeface="Roboto"/>
                <a:cs typeface="Roboto"/>
              </a:rPr>
              <a:t> </a:t>
            </a:r>
            <a:r>
              <a:rPr dirty="0" sz="2550" spc="-20" b="1">
                <a:latin typeface="Roboto"/>
                <a:cs typeface="Roboto"/>
              </a:rPr>
              <a:t>type: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84249" y="7116258"/>
            <a:ext cx="851852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If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find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that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do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not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have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installed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spc="-20" b="1">
                <a:latin typeface="Roboto"/>
                <a:cs typeface="Roboto"/>
              </a:rPr>
              <a:t>your </a:t>
            </a:r>
            <a:r>
              <a:rPr dirty="0" sz="2550" b="1">
                <a:latin typeface="Roboto"/>
                <a:cs typeface="Roboto"/>
              </a:rPr>
              <a:t>computer,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then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spc="45" b="1">
                <a:latin typeface="Roboto"/>
                <a:cs typeface="Roboto"/>
              </a:rPr>
              <a:t>download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it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for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free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from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the </a:t>
            </a:r>
            <a:r>
              <a:rPr dirty="0" sz="2550" b="1">
                <a:latin typeface="Roboto"/>
                <a:cs typeface="Roboto"/>
              </a:rPr>
              <a:t>following</a:t>
            </a:r>
            <a:r>
              <a:rPr dirty="0" sz="2550" spc="10" b="1">
                <a:latin typeface="Roboto"/>
                <a:cs typeface="Roboto"/>
              </a:rPr>
              <a:t>  </a:t>
            </a:r>
            <a:r>
              <a:rPr dirty="0" sz="2550" b="1">
                <a:latin typeface="Roboto"/>
                <a:cs typeface="Roboto"/>
              </a:rPr>
              <a:t>website:</a:t>
            </a:r>
            <a:r>
              <a:rPr dirty="0" sz="2550" spc="5" b="1">
                <a:latin typeface="Roboto"/>
                <a:cs typeface="Roboto"/>
              </a:rPr>
              <a:t>  </a:t>
            </a:r>
            <a:r>
              <a:rPr dirty="0" sz="2550" spc="-10" b="1">
                <a:latin typeface="Roboto"/>
                <a:cs typeface="Roboto"/>
                <a:hlinkClick r:id="rId5"/>
              </a:rPr>
              <a:t>https://www.python.org/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162984" y="3746967"/>
            <a:ext cx="22860" cy="6229985"/>
          </a:xfrm>
          <a:custGeom>
            <a:avLst/>
            <a:gdLst/>
            <a:ahLst/>
            <a:cxnLst/>
            <a:rect l="l" t="t" r="r" b="b"/>
            <a:pathLst>
              <a:path w="22859" h="6229984">
                <a:moveTo>
                  <a:pt x="0" y="0"/>
                </a:moveTo>
                <a:lnTo>
                  <a:pt x="22846" y="6229439"/>
                </a:lnTo>
              </a:path>
            </a:pathLst>
          </a:custGeom>
          <a:ln w="38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"/>
            <a:ext cx="18287365" cy="10287000"/>
            <a:chOff x="0" y="1"/>
            <a:chExt cx="1828736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11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8286921" y="48742"/>
                  </a:moveTo>
                  <a:lnTo>
                    <a:pt x="18238204" y="48742"/>
                  </a:lnTo>
                  <a:lnTo>
                    <a:pt x="18238204" y="10237203"/>
                  </a:lnTo>
                  <a:lnTo>
                    <a:pt x="18286921" y="10237203"/>
                  </a:lnTo>
                  <a:lnTo>
                    <a:pt x="18286921" y="48742"/>
                  </a:lnTo>
                  <a:close/>
                </a:path>
                <a:path w="18287365" h="10287000">
                  <a:moveTo>
                    <a:pt x="18286921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10237470"/>
                  </a:lnTo>
                  <a:lnTo>
                    <a:pt x="0" y="10287000"/>
                  </a:lnTo>
                  <a:lnTo>
                    <a:pt x="18286921" y="10287000"/>
                  </a:lnTo>
                  <a:lnTo>
                    <a:pt x="18286921" y="10237470"/>
                  </a:lnTo>
                  <a:lnTo>
                    <a:pt x="48742" y="10237470"/>
                  </a:lnTo>
                  <a:lnTo>
                    <a:pt x="48742" y="48260"/>
                  </a:lnTo>
                  <a:lnTo>
                    <a:pt x="18286921" y="48260"/>
                  </a:lnTo>
                  <a:lnTo>
                    <a:pt x="18286921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0952" y="9882426"/>
              <a:ext cx="13697585" cy="0"/>
            </a:xfrm>
            <a:custGeom>
              <a:avLst/>
              <a:gdLst/>
              <a:ahLst/>
              <a:cxnLst/>
              <a:rect l="l" t="t" r="r" b="b"/>
              <a:pathLst>
                <a:path w="13697585" h="0">
                  <a:moveTo>
                    <a:pt x="0" y="0"/>
                  </a:moveTo>
                  <a:lnTo>
                    <a:pt x="13697084" y="0"/>
                  </a:lnTo>
                </a:path>
              </a:pathLst>
            </a:custGeom>
            <a:ln w="19049">
              <a:solidFill>
                <a:srgbClr val="F9BF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52" y="4934085"/>
              <a:ext cx="9277349" cy="7524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952" y="7420357"/>
              <a:ext cx="10667999" cy="204787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486387" y="151"/>
              <a:ext cx="7313295" cy="675005"/>
            </a:xfrm>
            <a:custGeom>
              <a:avLst/>
              <a:gdLst/>
              <a:ahLst/>
              <a:cxnLst/>
              <a:rect l="l" t="t" r="r" b="b"/>
              <a:pathLst>
                <a:path w="7313295" h="675005">
                  <a:moveTo>
                    <a:pt x="5621096" y="674865"/>
                  </a:moveTo>
                  <a:lnTo>
                    <a:pt x="5503875" y="558812"/>
                  </a:lnTo>
                  <a:lnTo>
                    <a:pt x="1800059" y="558812"/>
                  </a:lnTo>
                  <a:lnTo>
                    <a:pt x="1683969" y="674865"/>
                  </a:lnTo>
                  <a:lnTo>
                    <a:pt x="5621096" y="674865"/>
                  </a:lnTo>
                  <a:close/>
                </a:path>
                <a:path w="7313295" h="675005">
                  <a:moveTo>
                    <a:pt x="7312952" y="0"/>
                  </a:moveTo>
                  <a:lnTo>
                    <a:pt x="6956768" y="0"/>
                  </a:lnTo>
                  <a:lnTo>
                    <a:pt x="6956768" y="127304"/>
                  </a:lnTo>
                  <a:lnTo>
                    <a:pt x="6576923" y="505866"/>
                  </a:lnTo>
                  <a:lnTo>
                    <a:pt x="5799188" y="505866"/>
                  </a:lnTo>
                  <a:lnTo>
                    <a:pt x="5769889" y="476567"/>
                  </a:lnTo>
                  <a:lnTo>
                    <a:pt x="5686476" y="393204"/>
                  </a:lnTo>
                  <a:lnTo>
                    <a:pt x="6530708" y="393204"/>
                  </a:lnTo>
                  <a:lnTo>
                    <a:pt x="6699783" y="224205"/>
                  </a:lnTo>
                  <a:lnTo>
                    <a:pt x="6796722" y="127304"/>
                  </a:lnTo>
                  <a:lnTo>
                    <a:pt x="6956768" y="127304"/>
                  </a:lnTo>
                  <a:lnTo>
                    <a:pt x="6956768" y="0"/>
                  </a:lnTo>
                  <a:lnTo>
                    <a:pt x="6674980" y="0"/>
                  </a:lnTo>
                  <a:lnTo>
                    <a:pt x="6450685" y="224205"/>
                  </a:lnTo>
                  <a:lnTo>
                    <a:pt x="1628736" y="224205"/>
                  </a:lnTo>
                  <a:lnTo>
                    <a:pt x="1628736" y="393204"/>
                  </a:lnTo>
                  <a:lnTo>
                    <a:pt x="1516024" y="505866"/>
                  </a:lnTo>
                  <a:lnTo>
                    <a:pt x="738289" y="505866"/>
                  </a:lnTo>
                  <a:lnTo>
                    <a:pt x="358444" y="127304"/>
                  </a:lnTo>
                  <a:lnTo>
                    <a:pt x="518490" y="127304"/>
                  </a:lnTo>
                  <a:lnTo>
                    <a:pt x="784504" y="393204"/>
                  </a:lnTo>
                  <a:lnTo>
                    <a:pt x="1628736" y="393204"/>
                  </a:lnTo>
                  <a:lnTo>
                    <a:pt x="1628736" y="224205"/>
                  </a:lnTo>
                  <a:lnTo>
                    <a:pt x="863396" y="224205"/>
                  </a:lnTo>
                  <a:lnTo>
                    <a:pt x="766470" y="127304"/>
                  </a:lnTo>
                  <a:lnTo>
                    <a:pt x="639102" y="0"/>
                  </a:lnTo>
                  <a:lnTo>
                    <a:pt x="0" y="0"/>
                  </a:lnTo>
                  <a:lnTo>
                    <a:pt x="676300" y="674865"/>
                  </a:lnTo>
                  <a:lnTo>
                    <a:pt x="1552092" y="674865"/>
                  </a:lnTo>
                  <a:lnTo>
                    <a:pt x="1721167" y="505866"/>
                  </a:lnTo>
                  <a:lnTo>
                    <a:pt x="1750466" y="476567"/>
                  </a:lnTo>
                  <a:lnTo>
                    <a:pt x="5562485" y="476567"/>
                  </a:lnTo>
                  <a:lnTo>
                    <a:pt x="5760872" y="674865"/>
                  </a:lnTo>
                  <a:lnTo>
                    <a:pt x="6636664" y="674865"/>
                  </a:lnTo>
                  <a:lnTo>
                    <a:pt x="6806019" y="505866"/>
                  </a:lnTo>
                  <a:lnTo>
                    <a:pt x="7185368" y="127304"/>
                  </a:lnTo>
                  <a:lnTo>
                    <a:pt x="7312952" y="0"/>
                  </a:lnTo>
                  <a:close/>
                </a:path>
              </a:pathLst>
            </a:custGeom>
            <a:solidFill>
              <a:srgbClr val="001B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37970">
              <a:lnSpc>
                <a:spcPct val="100000"/>
              </a:lnSpc>
              <a:spcBef>
                <a:spcPts val="130"/>
              </a:spcBef>
            </a:pPr>
            <a:r>
              <a:rPr dirty="0" spc="700">
                <a:solidFill>
                  <a:srgbClr val="001B83"/>
                </a:solidFill>
              </a:rPr>
              <a:t>PYTHON</a:t>
            </a:r>
            <a:r>
              <a:rPr dirty="0" spc="80">
                <a:solidFill>
                  <a:srgbClr val="001B83"/>
                </a:solidFill>
              </a:rPr>
              <a:t> </a:t>
            </a:r>
            <a:r>
              <a:rPr dirty="0" spc="665"/>
              <a:t>QUICKSTART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28252" y="2625538"/>
            <a:ext cx="1694370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is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interpreted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programming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language,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this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means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that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as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developer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write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(.py)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files</a:t>
            </a:r>
            <a:r>
              <a:rPr dirty="0" sz="2550" spc="24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spc="-50" b="1">
                <a:latin typeface="Roboto"/>
                <a:cs typeface="Roboto"/>
              </a:rPr>
              <a:t>a </a:t>
            </a:r>
            <a:r>
              <a:rPr dirty="0" sz="2550" b="1">
                <a:latin typeface="Roboto"/>
                <a:cs typeface="Roboto"/>
              </a:rPr>
              <a:t>text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editor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then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put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those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files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into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interpreter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be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executed.</a:t>
            </a:r>
            <a:endParaRPr sz="2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way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run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is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like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this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50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line: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0306" y="5730799"/>
            <a:ext cx="13582015" cy="1263650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dirty="0" sz="2550" b="1">
                <a:latin typeface="Roboto"/>
                <a:cs typeface="Roboto"/>
              </a:rPr>
              <a:t>Where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"helloworld.py"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is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name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of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your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4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file.</a:t>
            </a:r>
            <a:endParaRPr sz="2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2550" b="1">
                <a:latin typeface="Roboto"/>
                <a:cs typeface="Roboto"/>
              </a:rPr>
              <a:t>Let's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write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our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first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file,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called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helloworld.py,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which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be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done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any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text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editor.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0952" y="9882425"/>
            <a:ext cx="13697585" cy="0"/>
          </a:xfrm>
          <a:custGeom>
            <a:avLst/>
            <a:gdLst/>
            <a:ahLst/>
            <a:cxnLst/>
            <a:rect l="l" t="t" r="r" b="b"/>
            <a:pathLst>
              <a:path w="13697585" h="0">
                <a:moveTo>
                  <a:pt x="0" y="0"/>
                </a:moveTo>
                <a:lnTo>
                  <a:pt x="13697084" y="0"/>
                </a:lnTo>
              </a:path>
            </a:pathLst>
          </a:custGeom>
          <a:ln w="19049">
            <a:solidFill>
              <a:srgbClr val="F9BF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86387" y="151"/>
            <a:ext cx="7313295" cy="675005"/>
          </a:xfrm>
          <a:custGeom>
            <a:avLst/>
            <a:gdLst/>
            <a:ahLst/>
            <a:cxnLst/>
            <a:rect l="l" t="t" r="r" b="b"/>
            <a:pathLst>
              <a:path w="7313295" h="675005">
                <a:moveTo>
                  <a:pt x="5621096" y="674865"/>
                </a:moveTo>
                <a:lnTo>
                  <a:pt x="5503875" y="558812"/>
                </a:lnTo>
                <a:lnTo>
                  <a:pt x="1800059" y="558812"/>
                </a:lnTo>
                <a:lnTo>
                  <a:pt x="1683969" y="674865"/>
                </a:lnTo>
                <a:lnTo>
                  <a:pt x="5621096" y="674865"/>
                </a:lnTo>
                <a:close/>
              </a:path>
              <a:path w="7313295" h="675005">
                <a:moveTo>
                  <a:pt x="7312952" y="0"/>
                </a:moveTo>
                <a:lnTo>
                  <a:pt x="6956768" y="0"/>
                </a:lnTo>
                <a:lnTo>
                  <a:pt x="6956768" y="127304"/>
                </a:lnTo>
                <a:lnTo>
                  <a:pt x="6576923" y="505866"/>
                </a:lnTo>
                <a:lnTo>
                  <a:pt x="5799188" y="505866"/>
                </a:lnTo>
                <a:lnTo>
                  <a:pt x="5769889" y="476567"/>
                </a:lnTo>
                <a:lnTo>
                  <a:pt x="5686476" y="393192"/>
                </a:lnTo>
                <a:lnTo>
                  <a:pt x="6530708" y="393192"/>
                </a:lnTo>
                <a:lnTo>
                  <a:pt x="6699783" y="224205"/>
                </a:lnTo>
                <a:lnTo>
                  <a:pt x="6796722" y="127304"/>
                </a:lnTo>
                <a:lnTo>
                  <a:pt x="6956768" y="127304"/>
                </a:lnTo>
                <a:lnTo>
                  <a:pt x="6956768" y="0"/>
                </a:lnTo>
                <a:lnTo>
                  <a:pt x="6674980" y="0"/>
                </a:lnTo>
                <a:lnTo>
                  <a:pt x="6450685" y="224205"/>
                </a:lnTo>
                <a:lnTo>
                  <a:pt x="1628736" y="224205"/>
                </a:lnTo>
                <a:lnTo>
                  <a:pt x="1628736" y="393192"/>
                </a:lnTo>
                <a:lnTo>
                  <a:pt x="1516024" y="505866"/>
                </a:lnTo>
                <a:lnTo>
                  <a:pt x="738289" y="505866"/>
                </a:lnTo>
                <a:lnTo>
                  <a:pt x="358444" y="127304"/>
                </a:lnTo>
                <a:lnTo>
                  <a:pt x="518490" y="127304"/>
                </a:lnTo>
                <a:lnTo>
                  <a:pt x="784504" y="393192"/>
                </a:lnTo>
                <a:lnTo>
                  <a:pt x="1628736" y="393192"/>
                </a:lnTo>
                <a:lnTo>
                  <a:pt x="1628736" y="224205"/>
                </a:lnTo>
                <a:lnTo>
                  <a:pt x="863396" y="224205"/>
                </a:lnTo>
                <a:lnTo>
                  <a:pt x="766470" y="127304"/>
                </a:lnTo>
                <a:lnTo>
                  <a:pt x="639102" y="0"/>
                </a:lnTo>
                <a:lnTo>
                  <a:pt x="0" y="0"/>
                </a:lnTo>
                <a:lnTo>
                  <a:pt x="676300" y="674865"/>
                </a:lnTo>
                <a:lnTo>
                  <a:pt x="1552092" y="674865"/>
                </a:lnTo>
                <a:lnTo>
                  <a:pt x="1721167" y="505866"/>
                </a:lnTo>
                <a:lnTo>
                  <a:pt x="1750466" y="476567"/>
                </a:lnTo>
                <a:lnTo>
                  <a:pt x="5562485" y="476567"/>
                </a:lnTo>
                <a:lnTo>
                  <a:pt x="5760872" y="674865"/>
                </a:lnTo>
                <a:lnTo>
                  <a:pt x="6636664" y="674865"/>
                </a:lnTo>
                <a:lnTo>
                  <a:pt x="6806019" y="505866"/>
                </a:lnTo>
                <a:lnTo>
                  <a:pt x="7185368" y="127304"/>
                </a:lnTo>
                <a:lnTo>
                  <a:pt x="7312952" y="0"/>
                </a:lnTo>
                <a:close/>
              </a:path>
            </a:pathLst>
          </a:custGeom>
          <a:solidFill>
            <a:srgbClr val="001B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952" y="4777058"/>
            <a:ext cx="10515599" cy="7524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787" y="7039130"/>
            <a:ext cx="10515599" cy="733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37970">
              <a:lnSpc>
                <a:spcPct val="100000"/>
              </a:lnSpc>
              <a:spcBef>
                <a:spcPts val="130"/>
              </a:spcBef>
            </a:pPr>
            <a:r>
              <a:rPr dirty="0" spc="700">
                <a:solidFill>
                  <a:srgbClr val="001B83"/>
                </a:solidFill>
              </a:rPr>
              <a:t>PYTHON</a:t>
            </a:r>
            <a:r>
              <a:rPr dirty="0" spc="80">
                <a:solidFill>
                  <a:srgbClr val="001B83"/>
                </a:solidFill>
              </a:rPr>
              <a:t> </a:t>
            </a:r>
            <a:r>
              <a:rPr dirty="0" spc="665"/>
              <a:t>QUICKSTART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8252" y="3237629"/>
            <a:ext cx="13978890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Simple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as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that.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Save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your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file.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Open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your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line,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navigate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directory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where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you </a:t>
            </a:r>
            <a:r>
              <a:rPr dirty="0" sz="2550" b="1">
                <a:latin typeface="Roboto"/>
                <a:cs typeface="Roboto"/>
              </a:rPr>
              <a:t>saved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your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file,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spc="-20" b="1">
                <a:latin typeface="Roboto"/>
                <a:cs typeface="Roboto"/>
              </a:rPr>
              <a:t>run: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8252" y="6224627"/>
            <a:ext cx="36474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output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should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read: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3087" y="8108472"/>
            <a:ext cx="113715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b="1">
                <a:latin typeface="Roboto"/>
                <a:cs typeface="Roboto"/>
              </a:rPr>
              <a:t>Congratulations,</a:t>
            </a:r>
            <a:r>
              <a:rPr dirty="0" sz="2550" spc="2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2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have</a:t>
            </a:r>
            <a:r>
              <a:rPr dirty="0" sz="2550" spc="2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written</a:t>
            </a:r>
            <a:r>
              <a:rPr dirty="0" sz="2550" spc="2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2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executed</a:t>
            </a:r>
            <a:r>
              <a:rPr dirty="0" sz="2550" spc="2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your</a:t>
            </a:r>
            <a:r>
              <a:rPr dirty="0" sz="2550" spc="2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first</a:t>
            </a:r>
            <a:r>
              <a:rPr dirty="0" sz="2550" spc="2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7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program.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20" y="7608682"/>
            <a:ext cx="7639049" cy="6381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8620" y="4523121"/>
            <a:ext cx="8191499" cy="6191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8620" y="6764842"/>
            <a:ext cx="8153399" cy="2324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15">
                <a:solidFill>
                  <a:srgbClr val="001B83"/>
                </a:solidFill>
              </a:rPr>
              <a:t>THE</a:t>
            </a:r>
            <a:r>
              <a:rPr dirty="0" spc="65">
                <a:solidFill>
                  <a:srgbClr val="001B83"/>
                </a:solidFill>
              </a:rPr>
              <a:t> </a:t>
            </a:r>
            <a:r>
              <a:rPr dirty="0" spc="700">
                <a:solidFill>
                  <a:srgbClr val="001B83"/>
                </a:solidFill>
              </a:rPr>
              <a:t>PYTHON</a:t>
            </a:r>
            <a:r>
              <a:rPr dirty="0" spc="60">
                <a:solidFill>
                  <a:srgbClr val="001B83"/>
                </a:solidFill>
              </a:rPr>
              <a:t> </a:t>
            </a:r>
            <a:r>
              <a:rPr dirty="0" spc="725"/>
              <a:t>COMMAND</a:t>
            </a:r>
            <a:r>
              <a:rPr dirty="0" spc="70"/>
              <a:t> </a:t>
            </a:r>
            <a:r>
              <a:rPr dirty="0" spc="370"/>
              <a:t>LINE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40249" y="3511725"/>
            <a:ext cx="7979409" cy="3740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test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short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amount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of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code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sometimes </a:t>
            </a:r>
            <a:r>
              <a:rPr dirty="0" sz="2550" b="1">
                <a:latin typeface="Roboto"/>
                <a:cs typeface="Roboto"/>
              </a:rPr>
              <a:t>it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is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quickest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and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easiest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not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write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code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195" b="1">
                <a:latin typeface="Roboto"/>
                <a:cs typeface="Roboto"/>
              </a:rPr>
              <a:t> </a:t>
            </a:r>
            <a:r>
              <a:rPr dirty="0" sz="2550" spc="-50" b="1">
                <a:latin typeface="Roboto"/>
                <a:cs typeface="Roboto"/>
              </a:rPr>
              <a:t>a </a:t>
            </a:r>
            <a:r>
              <a:rPr dirty="0" sz="2550" b="1">
                <a:latin typeface="Roboto"/>
                <a:cs typeface="Roboto"/>
              </a:rPr>
              <a:t>file.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This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is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made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possible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because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250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be </a:t>
            </a:r>
            <a:r>
              <a:rPr dirty="0" sz="2550" b="1">
                <a:latin typeface="Roboto"/>
                <a:cs typeface="Roboto"/>
              </a:rPr>
              <a:t>run</a:t>
            </a:r>
            <a:r>
              <a:rPr dirty="0" sz="2550" spc="1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as</a:t>
            </a:r>
            <a:r>
              <a:rPr dirty="0" sz="2550" spc="13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</a:t>
            </a:r>
            <a:r>
              <a:rPr dirty="0" sz="2550" spc="135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13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line</a:t>
            </a:r>
            <a:r>
              <a:rPr dirty="0" sz="2550" spc="13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itself.</a:t>
            </a:r>
            <a:endParaRPr sz="2550">
              <a:latin typeface="Roboto"/>
              <a:cs typeface="Roboto"/>
            </a:endParaRPr>
          </a:p>
          <a:p>
            <a:pPr marL="12700" marR="514350">
              <a:lnSpc>
                <a:spcPct val="159300"/>
              </a:lnSpc>
            </a:pPr>
            <a:r>
              <a:rPr dirty="0" sz="2550" b="1">
                <a:latin typeface="Roboto"/>
                <a:cs typeface="Roboto"/>
              </a:rPr>
              <a:t>Type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following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on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Windows,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Mac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or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Linux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80" b="1">
                <a:latin typeface="Roboto"/>
                <a:cs typeface="Roboto"/>
              </a:rPr>
              <a:t> </a:t>
            </a:r>
            <a:r>
              <a:rPr dirty="0" sz="2550" spc="-20" b="1">
                <a:latin typeface="Roboto"/>
                <a:cs typeface="Roboto"/>
              </a:rPr>
              <a:t>line: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93780" y="3755663"/>
            <a:ext cx="88614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b="1">
                <a:latin typeface="Roboto"/>
                <a:cs typeface="Roboto"/>
              </a:rPr>
              <a:t>Or,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if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"python"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did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not</a:t>
            </a:r>
            <a:r>
              <a:rPr dirty="0" sz="2550" spc="16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work,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try</a:t>
            </a:r>
            <a:r>
              <a:rPr dirty="0" sz="2550" spc="16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"py":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64464" y="5243545"/>
            <a:ext cx="8556625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From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there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write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any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python,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including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our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hello </a:t>
            </a:r>
            <a:r>
              <a:rPr dirty="0" sz="2550" b="1">
                <a:latin typeface="Roboto"/>
                <a:cs typeface="Roboto"/>
              </a:rPr>
              <a:t>world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example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from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earlier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22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29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tutorial: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578297" y="3657848"/>
            <a:ext cx="22860" cy="6229985"/>
          </a:xfrm>
          <a:custGeom>
            <a:avLst/>
            <a:gdLst/>
            <a:ahLst/>
            <a:cxnLst/>
            <a:rect l="l" t="t" r="r" b="b"/>
            <a:pathLst>
              <a:path w="22859" h="6229984">
                <a:moveTo>
                  <a:pt x="0" y="0"/>
                </a:moveTo>
                <a:lnTo>
                  <a:pt x="22846" y="6229439"/>
                </a:lnTo>
              </a:path>
            </a:pathLst>
          </a:custGeom>
          <a:ln w="38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578297" y="3657848"/>
            <a:ext cx="22860" cy="6229985"/>
          </a:xfrm>
          <a:custGeom>
            <a:avLst/>
            <a:gdLst/>
            <a:ahLst/>
            <a:cxnLst/>
            <a:rect l="l" t="t" r="r" b="b"/>
            <a:pathLst>
              <a:path w="22859" h="6229984">
                <a:moveTo>
                  <a:pt x="0" y="0"/>
                </a:moveTo>
                <a:lnTo>
                  <a:pt x="22846" y="6229439"/>
                </a:lnTo>
              </a:path>
            </a:pathLst>
          </a:custGeom>
          <a:ln w="380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3" y="5396848"/>
            <a:ext cx="7858124" cy="26384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6497606"/>
            <a:ext cx="7410449" cy="552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2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15">
                <a:solidFill>
                  <a:srgbClr val="001B83"/>
                </a:solidFill>
              </a:rPr>
              <a:t>THE</a:t>
            </a:r>
            <a:r>
              <a:rPr dirty="0" spc="65">
                <a:solidFill>
                  <a:srgbClr val="001B83"/>
                </a:solidFill>
              </a:rPr>
              <a:t> </a:t>
            </a:r>
            <a:r>
              <a:rPr dirty="0" spc="700">
                <a:solidFill>
                  <a:srgbClr val="001B83"/>
                </a:solidFill>
              </a:rPr>
              <a:t>PYTHON</a:t>
            </a:r>
            <a:r>
              <a:rPr dirty="0" spc="60">
                <a:solidFill>
                  <a:srgbClr val="001B83"/>
                </a:solidFill>
              </a:rPr>
              <a:t> </a:t>
            </a:r>
            <a:r>
              <a:rPr dirty="0" spc="725"/>
              <a:t>COMMAND</a:t>
            </a:r>
            <a:r>
              <a:rPr dirty="0" spc="70"/>
              <a:t> </a:t>
            </a:r>
            <a:r>
              <a:rPr dirty="0" spc="370"/>
              <a:t>LINE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55"/>
              <a:t>Python</a:t>
            </a:r>
            <a:r>
              <a:rPr dirty="0" spc="-160"/>
              <a:t> </a:t>
            </a:r>
            <a:r>
              <a:rPr dirty="0" spc="110"/>
              <a:t>-</a:t>
            </a:r>
            <a:r>
              <a:rPr dirty="0" spc="-155"/>
              <a:t> </a:t>
            </a:r>
            <a:r>
              <a:rPr dirty="0"/>
              <a:t>Getting</a:t>
            </a:r>
            <a:r>
              <a:rPr dirty="0" spc="-155"/>
              <a:t> </a:t>
            </a:r>
            <a:r>
              <a:rPr dirty="0" spc="40"/>
              <a:t>Started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3774" y="4398247"/>
            <a:ext cx="794194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b="1">
                <a:latin typeface="Roboto"/>
                <a:cs typeface="Roboto"/>
              </a:rPr>
              <a:t>Which</a:t>
            </a:r>
            <a:r>
              <a:rPr dirty="0" sz="2550" spc="19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will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write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"Hello,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World!"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00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204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line:</a:t>
            </a:r>
            <a:endParaRPr sz="255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31300" y="4200898"/>
            <a:ext cx="883094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5"/>
              </a:spcBef>
            </a:pPr>
            <a:r>
              <a:rPr dirty="0" sz="2550" b="1">
                <a:latin typeface="Roboto"/>
                <a:cs typeface="Roboto"/>
              </a:rPr>
              <a:t>Whenever</a:t>
            </a:r>
            <a:r>
              <a:rPr dirty="0" sz="2550" spc="17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you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are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done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in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spc="50" b="1">
                <a:latin typeface="Roboto"/>
                <a:cs typeface="Roboto"/>
              </a:rPr>
              <a:t>command</a:t>
            </a:r>
            <a:r>
              <a:rPr dirty="0" sz="2550" spc="18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line,</a:t>
            </a:r>
            <a:r>
              <a:rPr dirty="0" sz="2550" spc="185" b="1">
                <a:latin typeface="Roboto"/>
                <a:cs typeface="Roboto"/>
              </a:rPr>
              <a:t> </a:t>
            </a:r>
            <a:r>
              <a:rPr dirty="0" sz="2550" spc="-25" b="1">
                <a:latin typeface="Roboto"/>
                <a:cs typeface="Roboto"/>
              </a:rPr>
              <a:t>you </a:t>
            </a:r>
            <a:r>
              <a:rPr dirty="0" sz="2550" b="1">
                <a:latin typeface="Roboto"/>
                <a:cs typeface="Roboto"/>
              </a:rPr>
              <a:t>can</a:t>
            </a:r>
            <a:r>
              <a:rPr dirty="0" sz="2550" spc="21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simply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type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15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following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to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quit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the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b="1">
                <a:latin typeface="Roboto"/>
                <a:cs typeface="Roboto"/>
              </a:rPr>
              <a:t>python</a:t>
            </a:r>
            <a:r>
              <a:rPr dirty="0" sz="2550" spc="220" b="1">
                <a:latin typeface="Roboto"/>
                <a:cs typeface="Roboto"/>
              </a:rPr>
              <a:t> </a:t>
            </a:r>
            <a:r>
              <a:rPr dirty="0" sz="2550" spc="40" b="1">
                <a:latin typeface="Roboto"/>
                <a:cs typeface="Roboto"/>
              </a:rPr>
              <a:t>command </a:t>
            </a:r>
            <a:r>
              <a:rPr dirty="0" sz="2550" b="1">
                <a:latin typeface="Roboto"/>
                <a:cs typeface="Roboto"/>
              </a:rPr>
              <a:t>line</a:t>
            </a:r>
            <a:r>
              <a:rPr dirty="0" sz="2550" spc="155" b="1">
                <a:latin typeface="Roboto"/>
                <a:cs typeface="Roboto"/>
              </a:rPr>
              <a:t> </a:t>
            </a:r>
            <a:r>
              <a:rPr dirty="0" sz="2550" spc="-10" b="1">
                <a:latin typeface="Roboto"/>
                <a:cs typeface="Roboto"/>
              </a:rPr>
              <a:t>interface: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FFF5E1">
                <a:alpha val="1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700" y="1343951"/>
              <a:ext cx="16230600" cy="7599680"/>
            </a:xfrm>
            <a:custGeom>
              <a:avLst/>
              <a:gdLst/>
              <a:ahLst/>
              <a:cxnLst/>
              <a:rect l="l" t="t" r="r" b="b"/>
              <a:pathLst>
                <a:path w="16230600" h="7599680">
                  <a:moveTo>
                    <a:pt x="162306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48880"/>
                  </a:lnTo>
                  <a:lnTo>
                    <a:pt x="0" y="7599680"/>
                  </a:lnTo>
                  <a:lnTo>
                    <a:pt x="16230600" y="7599680"/>
                  </a:lnTo>
                  <a:lnTo>
                    <a:pt x="16230600" y="7549312"/>
                  </a:lnTo>
                  <a:lnTo>
                    <a:pt x="16230600" y="7548880"/>
                  </a:lnTo>
                  <a:lnTo>
                    <a:pt x="16230600" y="48755"/>
                  </a:lnTo>
                  <a:lnTo>
                    <a:pt x="16180804" y="48755"/>
                  </a:lnTo>
                  <a:lnTo>
                    <a:pt x="16180804" y="7548880"/>
                  </a:lnTo>
                  <a:lnTo>
                    <a:pt x="48742" y="7548880"/>
                  </a:lnTo>
                  <a:lnTo>
                    <a:pt x="48742" y="48260"/>
                  </a:lnTo>
                  <a:lnTo>
                    <a:pt x="16230600" y="48260"/>
                  </a:lnTo>
                  <a:lnTo>
                    <a:pt x="16230600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1557" y="3873054"/>
            <a:ext cx="7585075" cy="1446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300" spc="1155"/>
              <a:t>THANK</a:t>
            </a:r>
            <a:r>
              <a:rPr dirty="0" sz="9300" spc="95"/>
              <a:t> </a:t>
            </a:r>
            <a:r>
              <a:rPr dirty="0" sz="9300" spc="1130"/>
              <a:t>YOU</a:t>
            </a:r>
            <a:endParaRPr sz="9300"/>
          </a:p>
        </p:txBody>
      </p:sp>
      <p:grpSp>
        <p:nvGrpSpPr>
          <p:cNvPr id="6" name="object 6" descr=""/>
          <p:cNvGrpSpPr/>
          <p:nvPr/>
        </p:nvGrpSpPr>
        <p:grpSpPr>
          <a:xfrm>
            <a:off x="7488501" y="2286314"/>
            <a:ext cx="3314700" cy="5687695"/>
            <a:chOff x="7488501" y="2286314"/>
            <a:chExt cx="3314700" cy="5687695"/>
          </a:xfrm>
        </p:grpSpPr>
        <p:sp>
          <p:nvSpPr>
            <p:cNvPr id="7" name="object 7" descr=""/>
            <p:cNvSpPr/>
            <p:nvPr/>
          </p:nvSpPr>
          <p:spPr>
            <a:xfrm>
              <a:off x="8263816" y="7678708"/>
              <a:ext cx="1758950" cy="295910"/>
            </a:xfrm>
            <a:custGeom>
              <a:avLst/>
              <a:gdLst/>
              <a:ahLst/>
              <a:cxnLst/>
              <a:rect l="l" t="t" r="r" b="b"/>
              <a:pathLst>
                <a:path w="1758950" h="295909">
                  <a:moveTo>
                    <a:pt x="147355" y="295299"/>
                  </a:moveTo>
                  <a:lnTo>
                    <a:pt x="100830" y="287759"/>
                  </a:lnTo>
                  <a:lnTo>
                    <a:pt x="60385" y="266773"/>
                  </a:lnTo>
                  <a:lnTo>
                    <a:pt x="28468" y="234793"/>
                  </a:lnTo>
                  <a:lnTo>
                    <a:pt x="7524" y="194269"/>
                  </a:lnTo>
                  <a:lnTo>
                    <a:pt x="0" y="147651"/>
                  </a:lnTo>
                  <a:lnTo>
                    <a:pt x="7524" y="101033"/>
                  </a:lnTo>
                  <a:lnTo>
                    <a:pt x="28468" y="60507"/>
                  </a:lnTo>
                  <a:lnTo>
                    <a:pt x="60385" y="28526"/>
                  </a:lnTo>
                  <a:lnTo>
                    <a:pt x="100830" y="7540"/>
                  </a:lnTo>
                  <a:lnTo>
                    <a:pt x="147355" y="0"/>
                  </a:lnTo>
                  <a:lnTo>
                    <a:pt x="193880" y="7540"/>
                  </a:lnTo>
                  <a:lnTo>
                    <a:pt x="234323" y="28526"/>
                  </a:lnTo>
                  <a:lnTo>
                    <a:pt x="260450" y="54706"/>
                  </a:lnTo>
                  <a:lnTo>
                    <a:pt x="147355" y="54706"/>
                  </a:lnTo>
                  <a:lnTo>
                    <a:pt x="111283" y="62021"/>
                  </a:lnTo>
                  <a:lnTo>
                    <a:pt x="81795" y="81959"/>
                  </a:lnTo>
                  <a:lnTo>
                    <a:pt x="61897" y="111507"/>
                  </a:lnTo>
                  <a:lnTo>
                    <a:pt x="54597" y="147652"/>
                  </a:lnTo>
                  <a:lnTo>
                    <a:pt x="61897" y="183795"/>
                  </a:lnTo>
                  <a:lnTo>
                    <a:pt x="81795" y="213341"/>
                  </a:lnTo>
                  <a:lnTo>
                    <a:pt x="111283" y="233278"/>
                  </a:lnTo>
                  <a:lnTo>
                    <a:pt x="147355" y="240592"/>
                  </a:lnTo>
                  <a:lnTo>
                    <a:pt x="260451" y="240592"/>
                  </a:lnTo>
                  <a:lnTo>
                    <a:pt x="234323" y="266773"/>
                  </a:lnTo>
                  <a:lnTo>
                    <a:pt x="193880" y="287759"/>
                  </a:lnTo>
                  <a:lnTo>
                    <a:pt x="147355" y="295299"/>
                  </a:lnTo>
                  <a:close/>
                </a:path>
                <a:path w="1758950" h="295909">
                  <a:moveTo>
                    <a:pt x="260451" y="240592"/>
                  </a:moveTo>
                  <a:lnTo>
                    <a:pt x="147355" y="240592"/>
                  </a:lnTo>
                  <a:lnTo>
                    <a:pt x="183425" y="233277"/>
                  </a:lnTo>
                  <a:lnTo>
                    <a:pt x="212912" y="213341"/>
                  </a:lnTo>
                  <a:lnTo>
                    <a:pt x="232809" y="183795"/>
                  </a:lnTo>
                  <a:lnTo>
                    <a:pt x="240109" y="147651"/>
                  </a:lnTo>
                  <a:lnTo>
                    <a:pt x="232809" y="111506"/>
                  </a:lnTo>
                  <a:lnTo>
                    <a:pt x="212911" y="81959"/>
                  </a:lnTo>
                  <a:lnTo>
                    <a:pt x="183425" y="62021"/>
                  </a:lnTo>
                  <a:lnTo>
                    <a:pt x="147355" y="54706"/>
                  </a:lnTo>
                  <a:lnTo>
                    <a:pt x="260450" y="54706"/>
                  </a:lnTo>
                  <a:lnTo>
                    <a:pt x="266239" y="60507"/>
                  </a:lnTo>
                  <a:lnTo>
                    <a:pt x="287182" y="101033"/>
                  </a:lnTo>
                  <a:lnTo>
                    <a:pt x="294706" y="147652"/>
                  </a:lnTo>
                  <a:lnTo>
                    <a:pt x="287182" y="194269"/>
                  </a:lnTo>
                  <a:lnTo>
                    <a:pt x="266239" y="234793"/>
                  </a:lnTo>
                  <a:lnTo>
                    <a:pt x="260451" y="240592"/>
                  </a:lnTo>
                  <a:close/>
                </a:path>
                <a:path w="1758950" h="295909">
                  <a:moveTo>
                    <a:pt x="635239" y="295299"/>
                  </a:moveTo>
                  <a:lnTo>
                    <a:pt x="588714" y="287759"/>
                  </a:lnTo>
                  <a:lnTo>
                    <a:pt x="548271" y="266773"/>
                  </a:lnTo>
                  <a:lnTo>
                    <a:pt x="516355" y="234793"/>
                  </a:lnTo>
                  <a:lnTo>
                    <a:pt x="495412" y="194269"/>
                  </a:lnTo>
                  <a:lnTo>
                    <a:pt x="487888" y="147651"/>
                  </a:lnTo>
                  <a:lnTo>
                    <a:pt x="495412" y="101033"/>
                  </a:lnTo>
                  <a:lnTo>
                    <a:pt x="516355" y="60507"/>
                  </a:lnTo>
                  <a:lnTo>
                    <a:pt x="548271" y="28526"/>
                  </a:lnTo>
                  <a:lnTo>
                    <a:pt x="588714" y="7540"/>
                  </a:lnTo>
                  <a:lnTo>
                    <a:pt x="635239" y="0"/>
                  </a:lnTo>
                  <a:lnTo>
                    <a:pt x="681764" y="7540"/>
                  </a:lnTo>
                  <a:lnTo>
                    <a:pt x="722208" y="28526"/>
                  </a:lnTo>
                  <a:lnTo>
                    <a:pt x="748336" y="54706"/>
                  </a:lnTo>
                  <a:lnTo>
                    <a:pt x="635239" y="54706"/>
                  </a:lnTo>
                  <a:lnTo>
                    <a:pt x="599169" y="62021"/>
                  </a:lnTo>
                  <a:lnTo>
                    <a:pt x="569682" y="81959"/>
                  </a:lnTo>
                  <a:lnTo>
                    <a:pt x="549785" y="111507"/>
                  </a:lnTo>
                  <a:lnTo>
                    <a:pt x="542485" y="147652"/>
                  </a:lnTo>
                  <a:lnTo>
                    <a:pt x="549785" y="183795"/>
                  </a:lnTo>
                  <a:lnTo>
                    <a:pt x="569683" y="213341"/>
                  </a:lnTo>
                  <a:lnTo>
                    <a:pt x="599170" y="233278"/>
                  </a:lnTo>
                  <a:lnTo>
                    <a:pt x="635239" y="240592"/>
                  </a:lnTo>
                  <a:lnTo>
                    <a:pt x="748338" y="240592"/>
                  </a:lnTo>
                  <a:lnTo>
                    <a:pt x="722208" y="266773"/>
                  </a:lnTo>
                  <a:lnTo>
                    <a:pt x="681764" y="287759"/>
                  </a:lnTo>
                  <a:lnTo>
                    <a:pt x="635239" y="295299"/>
                  </a:lnTo>
                  <a:close/>
                </a:path>
                <a:path w="1758950" h="295909">
                  <a:moveTo>
                    <a:pt x="748338" y="240592"/>
                  </a:moveTo>
                  <a:lnTo>
                    <a:pt x="635239" y="240592"/>
                  </a:lnTo>
                  <a:lnTo>
                    <a:pt x="671311" y="233277"/>
                  </a:lnTo>
                  <a:lnTo>
                    <a:pt x="700799" y="213341"/>
                  </a:lnTo>
                  <a:lnTo>
                    <a:pt x="720697" y="183795"/>
                  </a:lnTo>
                  <a:lnTo>
                    <a:pt x="727997" y="147651"/>
                  </a:lnTo>
                  <a:lnTo>
                    <a:pt x="720697" y="111506"/>
                  </a:lnTo>
                  <a:lnTo>
                    <a:pt x="700799" y="81959"/>
                  </a:lnTo>
                  <a:lnTo>
                    <a:pt x="671311" y="62021"/>
                  </a:lnTo>
                  <a:lnTo>
                    <a:pt x="635239" y="54706"/>
                  </a:lnTo>
                  <a:lnTo>
                    <a:pt x="748336" y="54706"/>
                  </a:lnTo>
                  <a:lnTo>
                    <a:pt x="754126" y="60507"/>
                  </a:lnTo>
                  <a:lnTo>
                    <a:pt x="775069" y="101033"/>
                  </a:lnTo>
                  <a:lnTo>
                    <a:pt x="782594" y="147652"/>
                  </a:lnTo>
                  <a:lnTo>
                    <a:pt x="775069" y="194269"/>
                  </a:lnTo>
                  <a:lnTo>
                    <a:pt x="754125" y="234793"/>
                  </a:lnTo>
                  <a:lnTo>
                    <a:pt x="748338" y="240592"/>
                  </a:lnTo>
                  <a:close/>
                </a:path>
                <a:path w="1758950" h="295909">
                  <a:moveTo>
                    <a:pt x="1123127" y="295299"/>
                  </a:moveTo>
                  <a:lnTo>
                    <a:pt x="1076602" y="287759"/>
                  </a:lnTo>
                  <a:lnTo>
                    <a:pt x="1036159" y="266773"/>
                  </a:lnTo>
                  <a:lnTo>
                    <a:pt x="1004243" y="234793"/>
                  </a:lnTo>
                  <a:lnTo>
                    <a:pt x="983300" y="194269"/>
                  </a:lnTo>
                  <a:lnTo>
                    <a:pt x="975776" y="147651"/>
                  </a:lnTo>
                  <a:lnTo>
                    <a:pt x="983300" y="101033"/>
                  </a:lnTo>
                  <a:lnTo>
                    <a:pt x="1004243" y="60507"/>
                  </a:lnTo>
                  <a:lnTo>
                    <a:pt x="1036159" y="28526"/>
                  </a:lnTo>
                  <a:lnTo>
                    <a:pt x="1076602" y="7540"/>
                  </a:lnTo>
                  <a:lnTo>
                    <a:pt x="1123127" y="0"/>
                  </a:lnTo>
                  <a:lnTo>
                    <a:pt x="1169651" y="7540"/>
                  </a:lnTo>
                  <a:lnTo>
                    <a:pt x="1210095" y="28526"/>
                  </a:lnTo>
                  <a:lnTo>
                    <a:pt x="1236221" y="54706"/>
                  </a:lnTo>
                  <a:lnTo>
                    <a:pt x="1123127" y="54706"/>
                  </a:lnTo>
                  <a:lnTo>
                    <a:pt x="1087057" y="62021"/>
                  </a:lnTo>
                  <a:lnTo>
                    <a:pt x="1057570" y="81959"/>
                  </a:lnTo>
                  <a:lnTo>
                    <a:pt x="1037673" y="111507"/>
                  </a:lnTo>
                  <a:lnTo>
                    <a:pt x="1030372" y="147652"/>
                  </a:lnTo>
                  <a:lnTo>
                    <a:pt x="1037673" y="183795"/>
                  </a:lnTo>
                  <a:lnTo>
                    <a:pt x="1057571" y="213341"/>
                  </a:lnTo>
                  <a:lnTo>
                    <a:pt x="1087057" y="233278"/>
                  </a:lnTo>
                  <a:lnTo>
                    <a:pt x="1123127" y="240592"/>
                  </a:lnTo>
                  <a:lnTo>
                    <a:pt x="1236223" y="240592"/>
                  </a:lnTo>
                  <a:lnTo>
                    <a:pt x="1210095" y="266773"/>
                  </a:lnTo>
                  <a:lnTo>
                    <a:pt x="1169652" y="287759"/>
                  </a:lnTo>
                  <a:lnTo>
                    <a:pt x="1123127" y="295299"/>
                  </a:lnTo>
                  <a:close/>
                </a:path>
                <a:path w="1758950" h="295909">
                  <a:moveTo>
                    <a:pt x="1236223" y="240592"/>
                  </a:moveTo>
                  <a:lnTo>
                    <a:pt x="1123127" y="240592"/>
                  </a:lnTo>
                  <a:lnTo>
                    <a:pt x="1159196" y="233277"/>
                  </a:lnTo>
                  <a:lnTo>
                    <a:pt x="1188683" y="213341"/>
                  </a:lnTo>
                  <a:lnTo>
                    <a:pt x="1208580" y="183795"/>
                  </a:lnTo>
                  <a:lnTo>
                    <a:pt x="1215881" y="147651"/>
                  </a:lnTo>
                  <a:lnTo>
                    <a:pt x="1208580" y="111506"/>
                  </a:lnTo>
                  <a:lnTo>
                    <a:pt x="1188683" y="81959"/>
                  </a:lnTo>
                  <a:lnTo>
                    <a:pt x="1159196" y="62021"/>
                  </a:lnTo>
                  <a:lnTo>
                    <a:pt x="1123127" y="54706"/>
                  </a:lnTo>
                  <a:lnTo>
                    <a:pt x="1236221" y="54706"/>
                  </a:lnTo>
                  <a:lnTo>
                    <a:pt x="1242010" y="60507"/>
                  </a:lnTo>
                  <a:lnTo>
                    <a:pt x="1262953" y="101033"/>
                  </a:lnTo>
                  <a:lnTo>
                    <a:pt x="1270478" y="147652"/>
                  </a:lnTo>
                  <a:lnTo>
                    <a:pt x="1262953" y="194269"/>
                  </a:lnTo>
                  <a:lnTo>
                    <a:pt x="1242011" y="234793"/>
                  </a:lnTo>
                  <a:lnTo>
                    <a:pt x="1236223" y="240592"/>
                  </a:lnTo>
                  <a:close/>
                </a:path>
                <a:path w="1758950" h="295909">
                  <a:moveTo>
                    <a:pt x="1611015" y="295299"/>
                  </a:moveTo>
                  <a:lnTo>
                    <a:pt x="1564492" y="287759"/>
                  </a:lnTo>
                  <a:lnTo>
                    <a:pt x="1524049" y="266773"/>
                  </a:lnTo>
                  <a:lnTo>
                    <a:pt x="1492133" y="234793"/>
                  </a:lnTo>
                  <a:lnTo>
                    <a:pt x="1471189" y="194269"/>
                  </a:lnTo>
                  <a:lnTo>
                    <a:pt x="1463664" y="147651"/>
                  </a:lnTo>
                  <a:lnTo>
                    <a:pt x="1471189" y="101033"/>
                  </a:lnTo>
                  <a:lnTo>
                    <a:pt x="1492133" y="60507"/>
                  </a:lnTo>
                  <a:lnTo>
                    <a:pt x="1524049" y="28526"/>
                  </a:lnTo>
                  <a:lnTo>
                    <a:pt x="1564492" y="7540"/>
                  </a:lnTo>
                  <a:lnTo>
                    <a:pt x="1611015" y="0"/>
                  </a:lnTo>
                  <a:lnTo>
                    <a:pt x="1657538" y="7540"/>
                  </a:lnTo>
                  <a:lnTo>
                    <a:pt x="1697981" y="28526"/>
                  </a:lnTo>
                  <a:lnTo>
                    <a:pt x="1724108" y="54706"/>
                  </a:lnTo>
                  <a:lnTo>
                    <a:pt x="1611015" y="54706"/>
                  </a:lnTo>
                  <a:lnTo>
                    <a:pt x="1574944" y="62021"/>
                  </a:lnTo>
                  <a:lnTo>
                    <a:pt x="1545457" y="81959"/>
                  </a:lnTo>
                  <a:lnTo>
                    <a:pt x="1525561" y="111507"/>
                  </a:lnTo>
                  <a:lnTo>
                    <a:pt x="1518261" y="147652"/>
                  </a:lnTo>
                  <a:lnTo>
                    <a:pt x="1525561" y="183795"/>
                  </a:lnTo>
                  <a:lnTo>
                    <a:pt x="1545457" y="213341"/>
                  </a:lnTo>
                  <a:lnTo>
                    <a:pt x="1574944" y="233278"/>
                  </a:lnTo>
                  <a:lnTo>
                    <a:pt x="1611015" y="240592"/>
                  </a:lnTo>
                  <a:lnTo>
                    <a:pt x="1724110" y="240592"/>
                  </a:lnTo>
                  <a:lnTo>
                    <a:pt x="1697981" y="266773"/>
                  </a:lnTo>
                  <a:lnTo>
                    <a:pt x="1657538" y="287759"/>
                  </a:lnTo>
                  <a:lnTo>
                    <a:pt x="1611015" y="295299"/>
                  </a:lnTo>
                  <a:close/>
                </a:path>
                <a:path w="1758950" h="295909">
                  <a:moveTo>
                    <a:pt x="1724110" y="240592"/>
                  </a:moveTo>
                  <a:lnTo>
                    <a:pt x="1611015" y="240592"/>
                  </a:lnTo>
                  <a:lnTo>
                    <a:pt x="1647087" y="233277"/>
                  </a:lnTo>
                  <a:lnTo>
                    <a:pt x="1676573" y="213341"/>
                  </a:lnTo>
                  <a:lnTo>
                    <a:pt x="1696469" y="183795"/>
                  </a:lnTo>
                  <a:lnTo>
                    <a:pt x="1703769" y="147651"/>
                  </a:lnTo>
                  <a:lnTo>
                    <a:pt x="1696469" y="111506"/>
                  </a:lnTo>
                  <a:lnTo>
                    <a:pt x="1676573" y="81959"/>
                  </a:lnTo>
                  <a:lnTo>
                    <a:pt x="1647086" y="62021"/>
                  </a:lnTo>
                  <a:lnTo>
                    <a:pt x="1611015" y="54706"/>
                  </a:lnTo>
                  <a:lnTo>
                    <a:pt x="1724108" y="54706"/>
                  </a:lnTo>
                  <a:lnTo>
                    <a:pt x="1729898" y="60507"/>
                  </a:lnTo>
                  <a:lnTo>
                    <a:pt x="1750841" y="101033"/>
                  </a:lnTo>
                  <a:lnTo>
                    <a:pt x="1758366" y="147652"/>
                  </a:lnTo>
                  <a:lnTo>
                    <a:pt x="1750841" y="194269"/>
                  </a:lnTo>
                  <a:lnTo>
                    <a:pt x="1729898" y="234793"/>
                  </a:lnTo>
                  <a:lnTo>
                    <a:pt x="1724110" y="240592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263816" y="2286314"/>
              <a:ext cx="1758950" cy="295910"/>
            </a:xfrm>
            <a:custGeom>
              <a:avLst/>
              <a:gdLst/>
              <a:ahLst/>
              <a:cxnLst/>
              <a:rect l="l" t="t" r="r" b="b"/>
              <a:pathLst>
                <a:path w="1758950" h="295910">
                  <a:moveTo>
                    <a:pt x="147355" y="295299"/>
                  </a:moveTo>
                  <a:lnTo>
                    <a:pt x="100830" y="287759"/>
                  </a:lnTo>
                  <a:lnTo>
                    <a:pt x="60385" y="266773"/>
                  </a:lnTo>
                  <a:lnTo>
                    <a:pt x="28468" y="234793"/>
                  </a:lnTo>
                  <a:lnTo>
                    <a:pt x="7524" y="194269"/>
                  </a:lnTo>
                  <a:lnTo>
                    <a:pt x="0" y="147651"/>
                  </a:lnTo>
                  <a:lnTo>
                    <a:pt x="7524" y="101033"/>
                  </a:lnTo>
                  <a:lnTo>
                    <a:pt x="28468" y="60507"/>
                  </a:lnTo>
                  <a:lnTo>
                    <a:pt x="60385" y="28526"/>
                  </a:lnTo>
                  <a:lnTo>
                    <a:pt x="100830" y="7540"/>
                  </a:lnTo>
                  <a:lnTo>
                    <a:pt x="147355" y="0"/>
                  </a:lnTo>
                  <a:lnTo>
                    <a:pt x="193880" y="7540"/>
                  </a:lnTo>
                  <a:lnTo>
                    <a:pt x="234323" y="28526"/>
                  </a:lnTo>
                  <a:lnTo>
                    <a:pt x="260450" y="54706"/>
                  </a:lnTo>
                  <a:lnTo>
                    <a:pt x="147355" y="54706"/>
                  </a:lnTo>
                  <a:lnTo>
                    <a:pt x="111283" y="62021"/>
                  </a:lnTo>
                  <a:lnTo>
                    <a:pt x="81795" y="81959"/>
                  </a:lnTo>
                  <a:lnTo>
                    <a:pt x="61897" y="111507"/>
                  </a:lnTo>
                  <a:lnTo>
                    <a:pt x="54597" y="147652"/>
                  </a:lnTo>
                  <a:lnTo>
                    <a:pt x="61897" y="183795"/>
                  </a:lnTo>
                  <a:lnTo>
                    <a:pt x="81795" y="213341"/>
                  </a:lnTo>
                  <a:lnTo>
                    <a:pt x="111283" y="233278"/>
                  </a:lnTo>
                  <a:lnTo>
                    <a:pt x="147355" y="240592"/>
                  </a:lnTo>
                  <a:lnTo>
                    <a:pt x="260451" y="240592"/>
                  </a:lnTo>
                  <a:lnTo>
                    <a:pt x="234323" y="266773"/>
                  </a:lnTo>
                  <a:lnTo>
                    <a:pt x="193880" y="287759"/>
                  </a:lnTo>
                  <a:lnTo>
                    <a:pt x="147355" y="295299"/>
                  </a:lnTo>
                  <a:close/>
                </a:path>
                <a:path w="1758950" h="295910">
                  <a:moveTo>
                    <a:pt x="260451" y="240592"/>
                  </a:moveTo>
                  <a:lnTo>
                    <a:pt x="147355" y="240592"/>
                  </a:lnTo>
                  <a:lnTo>
                    <a:pt x="183425" y="233277"/>
                  </a:lnTo>
                  <a:lnTo>
                    <a:pt x="212912" y="213341"/>
                  </a:lnTo>
                  <a:lnTo>
                    <a:pt x="232809" y="183795"/>
                  </a:lnTo>
                  <a:lnTo>
                    <a:pt x="240109" y="147651"/>
                  </a:lnTo>
                  <a:lnTo>
                    <a:pt x="232809" y="111506"/>
                  </a:lnTo>
                  <a:lnTo>
                    <a:pt x="212911" y="81959"/>
                  </a:lnTo>
                  <a:lnTo>
                    <a:pt x="183425" y="62021"/>
                  </a:lnTo>
                  <a:lnTo>
                    <a:pt x="147355" y="54706"/>
                  </a:lnTo>
                  <a:lnTo>
                    <a:pt x="260450" y="54706"/>
                  </a:lnTo>
                  <a:lnTo>
                    <a:pt x="266239" y="60507"/>
                  </a:lnTo>
                  <a:lnTo>
                    <a:pt x="287182" y="101033"/>
                  </a:lnTo>
                  <a:lnTo>
                    <a:pt x="294706" y="147652"/>
                  </a:lnTo>
                  <a:lnTo>
                    <a:pt x="287182" y="194269"/>
                  </a:lnTo>
                  <a:lnTo>
                    <a:pt x="266239" y="234793"/>
                  </a:lnTo>
                  <a:lnTo>
                    <a:pt x="260451" y="240592"/>
                  </a:lnTo>
                  <a:close/>
                </a:path>
                <a:path w="1758950" h="295910">
                  <a:moveTo>
                    <a:pt x="635239" y="295299"/>
                  </a:moveTo>
                  <a:lnTo>
                    <a:pt x="588714" y="287759"/>
                  </a:lnTo>
                  <a:lnTo>
                    <a:pt x="548271" y="266773"/>
                  </a:lnTo>
                  <a:lnTo>
                    <a:pt x="516355" y="234793"/>
                  </a:lnTo>
                  <a:lnTo>
                    <a:pt x="495412" y="194269"/>
                  </a:lnTo>
                  <a:lnTo>
                    <a:pt x="487888" y="147651"/>
                  </a:lnTo>
                  <a:lnTo>
                    <a:pt x="495412" y="101033"/>
                  </a:lnTo>
                  <a:lnTo>
                    <a:pt x="516355" y="60507"/>
                  </a:lnTo>
                  <a:lnTo>
                    <a:pt x="548271" y="28526"/>
                  </a:lnTo>
                  <a:lnTo>
                    <a:pt x="588714" y="7540"/>
                  </a:lnTo>
                  <a:lnTo>
                    <a:pt x="635239" y="0"/>
                  </a:lnTo>
                  <a:lnTo>
                    <a:pt x="681764" y="7540"/>
                  </a:lnTo>
                  <a:lnTo>
                    <a:pt x="722208" y="28526"/>
                  </a:lnTo>
                  <a:lnTo>
                    <a:pt x="748336" y="54706"/>
                  </a:lnTo>
                  <a:lnTo>
                    <a:pt x="635239" y="54706"/>
                  </a:lnTo>
                  <a:lnTo>
                    <a:pt x="599169" y="62021"/>
                  </a:lnTo>
                  <a:lnTo>
                    <a:pt x="569682" y="81959"/>
                  </a:lnTo>
                  <a:lnTo>
                    <a:pt x="549785" y="111507"/>
                  </a:lnTo>
                  <a:lnTo>
                    <a:pt x="542485" y="147652"/>
                  </a:lnTo>
                  <a:lnTo>
                    <a:pt x="549785" y="183795"/>
                  </a:lnTo>
                  <a:lnTo>
                    <a:pt x="569683" y="213341"/>
                  </a:lnTo>
                  <a:lnTo>
                    <a:pt x="599170" y="233278"/>
                  </a:lnTo>
                  <a:lnTo>
                    <a:pt x="635239" y="240592"/>
                  </a:lnTo>
                  <a:lnTo>
                    <a:pt x="748338" y="240592"/>
                  </a:lnTo>
                  <a:lnTo>
                    <a:pt x="722208" y="266773"/>
                  </a:lnTo>
                  <a:lnTo>
                    <a:pt x="681764" y="287759"/>
                  </a:lnTo>
                  <a:lnTo>
                    <a:pt x="635239" y="295299"/>
                  </a:lnTo>
                  <a:close/>
                </a:path>
                <a:path w="1758950" h="295910">
                  <a:moveTo>
                    <a:pt x="748338" y="240592"/>
                  </a:moveTo>
                  <a:lnTo>
                    <a:pt x="635239" y="240592"/>
                  </a:lnTo>
                  <a:lnTo>
                    <a:pt x="671311" y="233277"/>
                  </a:lnTo>
                  <a:lnTo>
                    <a:pt x="700799" y="213341"/>
                  </a:lnTo>
                  <a:lnTo>
                    <a:pt x="720697" y="183795"/>
                  </a:lnTo>
                  <a:lnTo>
                    <a:pt x="727997" y="147651"/>
                  </a:lnTo>
                  <a:lnTo>
                    <a:pt x="720697" y="111506"/>
                  </a:lnTo>
                  <a:lnTo>
                    <a:pt x="700799" y="81959"/>
                  </a:lnTo>
                  <a:lnTo>
                    <a:pt x="671311" y="62021"/>
                  </a:lnTo>
                  <a:lnTo>
                    <a:pt x="635239" y="54706"/>
                  </a:lnTo>
                  <a:lnTo>
                    <a:pt x="748336" y="54706"/>
                  </a:lnTo>
                  <a:lnTo>
                    <a:pt x="754126" y="60507"/>
                  </a:lnTo>
                  <a:lnTo>
                    <a:pt x="775069" y="101033"/>
                  </a:lnTo>
                  <a:lnTo>
                    <a:pt x="782594" y="147652"/>
                  </a:lnTo>
                  <a:lnTo>
                    <a:pt x="775069" y="194269"/>
                  </a:lnTo>
                  <a:lnTo>
                    <a:pt x="754125" y="234793"/>
                  </a:lnTo>
                  <a:lnTo>
                    <a:pt x="748338" y="240592"/>
                  </a:lnTo>
                  <a:close/>
                </a:path>
                <a:path w="1758950" h="295910">
                  <a:moveTo>
                    <a:pt x="1123127" y="295299"/>
                  </a:moveTo>
                  <a:lnTo>
                    <a:pt x="1076602" y="287759"/>
                  </a:lnTo>
                  <a:lnTo>
                    <a:pt x="1036159" y="266773"/>
                  </a:lnTo>
                  <a:lnTo>
                    <a:pt x="1004243" y="234793"/>
                  </a:lnTo>
                  <a:lnTo>
                    <a:pt x="983300" y="194269"/>
                  </a:lnTo>
                  <a:lnTo>
                    <a:pt x="975776" y="147651"/>
                  </a:lnTo>
                  <a:lnTo>
                    <a:pt x="983300" y="101033"/>
                  </a:lnTo>
                  <a:lnTo>
                    <a:pt x="1004243" y="60507"/>
                  </a:lnTo>
                  <a:lnTo>
                    <a:pt x="1036159" y="28526"/>
                  </a:lnTo>
                  <a:lnTo>
                    <a:pt x="1076602" y="7540"/>
                  </a:lnTo>
                  <a:lnTo>
                    <a:pt x="1123127" y="0"/>
                  </a:lnTo>
                  <a:lnTo>
                    <a:pt x="1169651" y="7540"/>
                  </a:lnTo>
                  <a:lnTo>
                    <a:pt x="1210095" y="28526"/>
                  </a:lnTo>
                  <a:lnTo>
                    <a:pt x="1236221" y="54706"/>
                  </a:lnTo>
                  <a:lnTo>
                    <a:pt x="1123127" y="54706"/>
                  </a:lnTo>
                  <a:lnTo>
                    <a:pt x="1087057" y="62021"/>
                  </a:lnTo>
                  <a:lnTo>
                    <a:pt x="1057570" y="81959"/>
                  </a:lnTo>
                  <a:lnTo>
                    <a:pt x="1037673" y="111507"/>
                  </a:lnTo>
                  <a:lnTo>
                    <a:pt x="1030372" y="147652"/>
                  </a:lnTo>
                  <a:lnTo>
                    <a:pt x="1037673" y="183795"/>
                  </a:lnTo>
                  <a:lnTo>
                    <a:pt x="1057571" y="213341"/>
                  </a:lnTo>
                  <a:lnTo>
                    <a:pt x="1087057" y="233278"/>
                  </a:lnTo>
                  <a:lnTo>
                    <a:pt x="1123127" y="240592"/>
                  </a:lnTo>
                  <a:lnTo>
                    <a:pt x="1236223" y="240592"/>
                  </a:lnTo>
                  <a:lnTo>
                    <a:pt x="1210095" y="266773"/>
                  </a:lnTo>
                  <a:lnTo>
                    <a:pt x="1169652" y="287759"/>
                  </a:lnTo>
                  <a:lnTo>
                    <a:pt x="1123127" y="295299"/>
                  </a:lnTo>
                  <a:close/>
                </a:path>
                <a:path w="1758950" h="295910">
                  <a:moveTo>
                    <a:pt x="1236223" y="240592"/>
                  </a:moveTo>
                  <a:lnTo>
                    <a:pt x="1123127" y="240592"/>
                  </a:lnTo>
                  <a:lnTo>
                    <a:pt x="1159196" y="233277"/>
                  </a:lnTo>
                  <a:lnTo>
                    <a:pt x="1188683" y="213341"/>
                  </a:lnTo>
                  <a:lnTo>
                    <a:pt x="1208580" y="183795"/>
                  </a:lnTo>
                  <a:lnTo>
                    <a:pt x="1215881" y="147651"/>
                  </a:lnTo>
                  <a:lnTo>
                    <a:pt x="1208580" y="111506"/>
                  </a:lnTo>
                  <a:lnTo>
                    <a:pt x="1188683" y="81959"/>
                  </a:lnTo>
                  <a:lnTo>
                    <a:pt x="1159196" y="62021"/>
                  </a:lnTo>
                  <a:lnTo>
                    <a:pt x="1123127" y="54706"/>
                  </a:lnTo>
                  <a:lnTo>
                    <a:pt x="1236221" y="54706"/>
                  </a:lnTo>
                  <a:lnTo>
                    <a:pt x="1242010" y="60507"/>
                  </a:lnTo>
                  <a:lnTo>
                    <a:pt x="1262953" y="101033"/>
                  </a:lnTo>
                  <a:lnTo>
                    <a:pt x="1270478" y="147652"/>
                  </a:lnTo>
                  <a:lnTo>
                    <a:pt x="1262953" y="194269"/>
                  </a:lnTo>
                  <a:lnTo>
                    <a:pt x="1242011" y="234793"/>
                  </a:lnTo>
                  <a:lnTo>
                    <a:pt x="1236223" y="240592"/>
                  </a:lnTo>
                  <a:close/>
                </a:path>
                <a:path w="1758950" h="295910">
                  <a:moveTo>
                    <a:pt x="1611015" y="295299"/>
                  </a:moveTo>
                  <a:lnTo>
                    <a:pt x="1564492" y="287759"/>
                  </a:lnTo>
                  <a:lnTo>
                    <a:pt x="1524049" y="266773"/>
                  </a:lnTo>
                  <a:lnTo>
                    <a:pt x="1492133" y="234793"/>
                  </a:lnTo>
                  <a:lnTo>
                    <a:pt x="1471189" y="194269"/>
                  </a:lnTo>
                  <a:lnTo>
                    <a:pt x="1463664" y="147651"/>
                  </a:lnTo>
                  <a:lnTo>
                    <a:pt x="1471189" y="101033"/>
                  </a:lnTo>
                  <a:lnTo>
                    <a:pt x="1492133" y="60507"/>
                  </a:lnTo>
                  <a:lnTo>
                    <a:pt x="1524049" y="28526"/>
                  </a:lnTo>
                  <a:lnTo>
                    <a:pt x="1564492" y="7540"/>
                  </a:lnTo>
                  <a:lnTo>
                    <a:pt x="1611015" y="0"/>
                  </a:lnTo>
                  <a:lnTo>
                    <a:pt x="1657538" y="7540"/>
                  </a:lnTo>
                  <a:lnTo>
                    <a:pt x="1697981" y="28526"/>
                  </a:lnTo>
                  <a:lnTo>
                    <a:pt x="1724108" y="54706"/>
                  </a:lnTo>
                  <a:lnTo>
                    <a:pt x="1611015" y="54706"/>
                  </a:lnTo>
                  <a:lnTo>
                    <a:pt x="1574944" y="62021"/>
                  </a:lnTo>
                  <a:lnTo>
                    <a:pt x="1545457" y="81959"/>
                  </a:lnTo>
                  <a:lnTo>
                    <a:pt x="1525561" y="111507"/>
                  </a:lnTo>
                  <a:lnTo>
                    <a:pt x="1518261" y="147652"/>
                  </a:lnTo>
                  <a:lnTo>
                    <a:pt x="1525561" y="183795"/>
                  </a:lnTo>
                  <a:lnTo>
                    <a:pt x="1545457" y="213341"/>
                  </a:lnTo>
                  <a:lnTo>
                    <a:pt x="1574944" y="233278"/>
                  </a:lnTo>
                  <a:lnTo>
                    <a:pt x="1611015" y="240592"/>
                  </a:lnTo>
                  <a:lnTo>
                    <a:pt x="1724110" y="240592"/>
                  </a:lnTo>
                  <a:lnTo>
                    <a:pt x="1697981" y="266773"/>
                  </a:lnTo>
                  <a:lnTo>
                    <a:pt x="1657538" y="287759"/>
                  </a:lnTo>
                  <a:lnTo>
                    <a:pt x="1611015" y="295299"/>
                  </a:lnTo>
                  <a:close/>
                </a:path>
                <a:path w="1758950" h="295910">
                  <a:moveTo>
                    <a:pt x="1724110" y="240592"/>
                  </a:moveTo>
                  <a:lnTo>
                    <a:pt x="1611015" y="240592"/>
                  </a:lnTo>
                  <a:lnTo>
                    <a:pt x="1647087" y="233277"/>
                  </a:lnTo>
                  <a:lnTo>
                    <a:pt x="1676573" y="213341"/>
                  </a:lnTo>
                  <a:lnTo>
                    <a:pt x="1696469" y="183795"/>
                  </a:lnTo>
                  <a:lnTo>
                    <a:pt x="1703769" y="147651"/>
                  </a:lnTo>
                  <a:lnTo>
                    <a:pt x="1696469" y="111506"/>
                  </a:lnTo>
                  <a:lnTo>
                    <a:pt x="1676573" y="81959"/>
                  </a:lnTo>
                  <a:lnTo>
                    <a:pt x="1647086" y="62021"/>
                  </a:lnTo>
                  <a:lnTo>
                    <a:pt x="1611015" y="54706"/>
                  </a:lnTo>
                  <a:lnTo>
                    <a:pt x="1724108" y="54706"/>
                  </a:lnTo>
                  <a:lnTo>
                    <a:pt x="1729898" y="60507"/>
                  </a:lnTo>
                  <a:lnTo>
                    <a:pt x="1750841" y="101033"/>
                  </a:lnTo>
                  <a:lnTo>
                    <a:pt x="1758366" y="147652"/>
                  </a:lnTo>
                  <a:lnTo>
                    <a:pt x="1750841" y="194269"/>
                  </a:lnTo>
                  <a:lnTo>
                    <a:pt x="1729898" y="234793"/>
                  </a:lnTo>
                  <a:lnTo>
                    <a:pt x="1724110" y="240592"/>
                  </a:lnTo>
                  <a:close/>
                </a:path>
              </a:pathLst>
            </a:custGeom>
            <a:solidFill>
              <a:srgbClr val="001B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8501" y="5302919"/>
              <a:ext cx="3314699" cy="1904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DAFbIC-YCOY,BAD6mmF9tCw</cp:keywords>
  <dc:title>Python - Getting Started</dc:title>
  <dcterms:created xsi:type="dcterms:W3CDTF">2023-02-24T02:10:48Z</dcterms:created>
  <dcterms:modified xsi:type="dcterms:W3CDTF">2023-02-24T02:10:48Z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