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94859" y="1638848"/>
            <a:ext cx="9525000" cy="13508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00" b="1" i="0">
                <a:solidFill>
                  <a:srgbClr val="A8C42E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283738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pc="-10"/>
              <a:t>Python</a:t>
            </a:r>
            <a:r>
              <a:rPr dirty="0" spc="-210"/>
              <a:t> </a:t>
            </a:r>
            <a:r>
              <a:rPr dirty="0" spc="-165"/>
              <a:t>-</a:t>
            </a:r>
            <a:r>
              <a:rPr dirty="0" spc="-204"/>
              <a:t> </a:t>
            </a:r>
            <a:r>
              <a:rPr dirty="0" spc="-25"/>
              <a:t>Comments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1" i="0">
                <a:solidFill>
                  <a:srgbClr val="A8C42E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283738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pc="-10"/>
              <a:t>Python</a:t>
            </a:r>
            <a:r>
              <a:rPr dirty="0" spc="-210"/>
              <a:t> </a:t>
            </a:r>
            <a:r>
              <a:rPr dirty="0" spc="-165"/>
              <a:t>-</a:t>
            </a:r>
            <a:r>
              <a:rPr dirty="0" spc="-204"/>
              <a:t> </a:t>
            </a:r>
            <a:r>
              <a:rPr dirty="0" spc="-25"/>
              <a:t>Comments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1" i="0">
                <a:solidFill>
                  <a:srgbClr val="A8C42E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pc="-10"/>
              <a:t>Python</a:t>
            </a:r>
            <a:r>
              <a:rPr dirty="0" spc="-210"/>
              <a:t> </a:t>
            </a:r>
            <a:r>
              <a:rPr dirty="0" spc="-165"/>
              <a:t>-</a:t>
            </a:r>
            <a:r>
              <a:rPr dirty="0" spc="-204"/>
              <a:t> </a:t>
            </a:r>
            <a:r>
              <a:rPr dirty="0" spc="-25"/>
              <a:t>Comments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837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1" i="0">
                <a:solidFill>
                  <a:srgbClr val="A8C42E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pc="-10"/>
              <a:t>Python</a:t>
            </a:r>
            <a:r>
              <a:rPr dirty="0" spc="-210"/>
              <a:t> </a:t>
            </a:r>
            <a:r>
              <a:rPr dirty="0" spc="-165"/>
              <a:t>-</a:t>
            </a:r>
            <a:r>
              <a:rPr dirty="0" spc="-204"/>
              <a:t> </a:t>
            </a:r>
            <a:r>
              <a:rPr dirty="0" spc="-25"/>
              <a:t>Comments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pc="-10"/>
              <a:t>Python</a:t>
            </a:r>
            <a:r>
              <a:rPr dirty="0" spc="-210"/>
              <a:t> </a:t>
            </a:r>
            <a:r>
              <a:rPr dirty="0" spc="-165"/>
              <a:t>-</a:t>
            </a:r>
            <a:r>
              <a:rPr dirty="0" spc="-204"/>
              <a:t> </a:t>
            </a:r>
            <a:r>
              <a:rPr dirty="0" spc="-25"/>
              <a:t>Comments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007057" y="7205747"/>
            <a:ext cx="2281555" cy="3081655"/>
          </a:xfrm>
          <a:custGeom>
            <a:avLst/>
            <a:gdLst/>
            <a:ahLst/>
            <a:cxnLst/>
            <a:rect l="l" t="t" r="r" b="b"/>
            <a:pathLst>
              <a:path w="2281555" h="3081654">
                <a:moveTo>
                  <a:pt x="0" y="1032427"/>
                </a:moveTo>
                <a:lnTo>
                  <a:pt x="0" y="3081252"/>
                </a:lnTo>
                <a:lnTo>
                  <a:pt x="2280941" y="3081252"/>
                </a:lnTo>
                <a:lnTo>
                  <a:pt x="2280941" y="286498"/>
                </a:lnTo>
                <a:lnTo>
                  <a:pt x="1784658" y="0"/>
                </a:lnTo>
                <a:lnTo>
                  <a:pt x="0" y="1032427"/>
                </a:lnTo>
                <a:close/>
              </a:path>
            </a:pathLst>
          </a:custGeom>
          <a:solidFill>
            <a:srgbClr val="29A6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6007057" y="3083535"/>
            <a:ext cx="2281555" cy="4410075"/>
          </a:xfrm>
          <a:custGeom>
            <a:avLst/>
            <a:gdLst/>
            <a:ahLst/>
            <a:cxnLst/>
            <a:rect l="l" t="t" r="r" b="b"/>
            <a:pathLst>
              <a:path w="2281555" h="4410075">
                <a:moveTo>
                  <a:pt x="0" y="1028529"/>
                </a:moveTo>
                <a:lnTo>
                  <a:pt x="0" y="3093532"/>
                </a:lnTo>
                <a:lnTo>
                  <a:pt x="2280941" y="4409465"/>
                </a:lnTo>
                <a:lnTo>
                  <a:pt x="2280941" y="285456"/>
                </a:lnTo>
                <a:lnTo>
                  <a:pt x="1784658" y="0"/>
                </a:lnTo>
                <a:lnTo>
                  <a:pt x="0" y="1028529"/>
                </a:lnTo>
                <a:close/>
              </a:path>
            </a:pathLst>
          </a:custGeom>
          <a:solidFill>
            <a:srgbClr val="A8C4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6007057" y="1"/>
            <a:ext cx="2281555" cy="3364865"/>
          </a:xfrm>
          <a:custGeom>
            <a:avLst/>
            <a:gdLst/>
            <a:ahLst/>
            <a:cxnLst/>
            <a:rect l="l" t="t" r="r" b="b"/>
            <a:pathLst>
              <a:path w="2281555" h="3364865">
                <a:moveTo>
                  <a:pt x="0" y="0"/>
                </a:moveTo>
                <a:lnTo>
                  <a:pt x="0" y="2050957"/>
                </a:lnTo>
                <a:lnTo>
                  <a:pt x="1784658" y="3083533"/>
                </a:lnTo>
                <a:lnTo>
                  <a:pt x="1789905" y="3080385"/>
                </a:lnTo>
                <a:lnTo>
                  <a:pt x="2280941" y="3364317"/>
                </a:lnTo>
                <a:lnTo>
                  <a:pt x="2280941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6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45479" y="1577131"/>
            <a:ext cx="11589385" cy="1782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00" b="1" i="0">
                <a:solidFill>
                  <a:srgbClr val="A8C42E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4100452"/>
            <a:ext cx="12443460" cy="2339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283738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73598" y="9636365"/>
            <a:ext cx="2525395" cy="379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pc="-10"/>
              <a:t>Python</a:t>
            </a:r>
            <a:r>
              <a:rPr dirty="0" spc="-210"/>
              <a:t> </a:t>
            </a:r>
            <a:r>
              <a:rPr dirty="0" spc="-165"/>
              <a:t>-</a:t>
            </a:r>
            <a:r>
              <a:rPr dirty="0" spc="-204"/>
              <a:t> </a:t>
            </a:r>
            <a:r>
              <a:rPr dirty="0" spc="-25"/>
              <a:t>Comments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927416" y="0"/>
            <a:ext cx="8361045" cy="10287000"/>
            <a:chOff x="9927416" y="0"/>
            <a:chExt cx="8361045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14928405" y="0"/>
              <a:ext cx="3359785" cy="5817235"/>
            </a:xfrm>
            <a:custGeom>
              <a:avLst/>
              <a:gdLst/>
              <a:ahLst/>
              <a:cxnLst/>
              <a:rect l="l" t="t" r="r" b="b"/>
              <a:pathLst>
                <a:path w="3359784" h="5817235">
                  <a:moveTo>
                    <a:pt x="0" y="0"/>
                  </a:moveTo>
                  <a:lnTo>
                    <a:pt x="3359594" y="0"/>
                  </a:lnTo>
                  <a:lnTo>
                    <a:pt x="3359594" y="5817220"/>
                  </a:lnTo>
                  <a:lnTo>
                    <a:pt x="2610551" y="4522361"/>
                  </a:lnTo>
                  <a:lnTo>
                    <a:pt x="2609977" y="4522361"/>
                  </a:lnTo>
                  <a:lnTo>
                    <a:pt x="927411" y="1609667"/>
                  </a:lnTo>
                  <a:lnTo>
                    <a:pt x="925593" y="1609667"/>
                  </a:lnTo>
                  <a:lnTo>
                    <a:pt x="465002" y="809330"/>
                  </a:lnTo>
                  <a:lnTo>
                    <a:pt x="465365" y="809148"/>
                  </a:lnTo>
                  <a:lnTo>
                    <a:pt x="0" y="0"/>
                  </a:lnTo>
                  <a:close/>
                </a:path>
                <a:path w="3359784" h="5817235">
                  <a:moveTo>
                    <a:pt x="2609977" y="4522361"/>
                  </a:moveTo>
                  <a:lnTo>
                    <a:pt x="2610551" y="4522361"/>
                  </a:lnTo>
                  <a:lnTo>
                    <a:pt x="2610187" y="4522724"/>
                  </a:lnTo>
                  <a:lnTo>
                    <a:pt x="2609977" y="4522361"/>
                  </a:lnTo>
                  <a:close/>
                </a:path>
              </a:pathLst>
            </a:custGeom>
            <a:solidFill>
              <a:srgbClr val="A8C4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927416" y="0"/>
              <a:ext cx="7178675" cy="5847715"/>
            </a:xfrm>
            <a:custGeom>
              <a:avLst/>
              <a:gdLst/>
              <a:ahLst/>
              <a:cxnLst/>
              <a:rect l="l" t="t" r="r" b="b"/>
              <a:pathLst>
                <a:path w="7178675" h="5847715">
                  <a:moveTo>
                    <a:pt x="0" y="0"/>
                  </a:moveTo>
                  <a:lnTo>
                    <a:pt x="4995192" y="0"/>
                  </a:lnTo>
                  <a:lnTo>
                    <a:pt x="5925855" y="1609667"/>
                  </a:lnTo>
                  <a:lnTo>
                    <a:pt x="5926582" y="1609667"/>
                  </a:lnTo>
                  <a:lnTo>
                    <a:pt x="7178395" y="3773465"/>
                  </a:lnTo>
                  <a:lnTo>
                    <a:pt x="5978463" y="5847587"/>
                  </a:lnTo>
                  <a:lnTo>
                    <a:pt x="3375989" y="5847587"/>
                  </a:lnTo>
                  <a:lnTo>
                    <a:pt x="2669725" y="4626697"/>
                  </a:lnTo>
                  <a:lnTo>
                    <a:pt x="2663036" y="4626697"/>
                  </a:lnTo>
                  <a:lnTo>
                    <a:pt x="524358" y="916393"/>
                  </a:lnTo>
                  <a:lnTo>
                    <a:pt x="527812" y="914394"/>
                  </a:lnTo>
                  <a:lnTo>
                    <a:pt x="0" y="0"/>
                  </a:lnTo>
                  <a:close/>
                </a:path>
                <a:path w="7178675" h="5847715">
                  <a:moveTo>
                    <a:pt x="2663036" y="4626697"/>
                  </a:moveTo>
                  <a:lnTo>
                    <a:pt x="2669725" y="4626697"/>
                  </a:lnTo>
                  <a:lnTo>
                    <a:pt x="2664818" y="4629787"/>
                  </a:lnTo>
                  <a:lnTo>
                    <a:pt x="2663036" y="4626697"/>
                  </a:lnTo>
                  <a:close/>
                </a:path>
              </a:pathLst>
            </a:custGeom>
            <a:solidFill>
              <a:srgbClr val="2187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746604" y="5847645"/>
              <a:ext cx="7541895" cy="4439920"/>
            </a:xfrm>
            <a:custGeom>
              <a:avLst/>
              <a:gdLst/>
              <a:ahLst/>
              <a:cxnLst/>
              <a:rect l="l" t="t" r="r" b="b"/>
              <a:pathLst>
                <a:path w="7541894" h="4439920">
                  <a:moveTo>
                    <a:pt x="7541396" y="4439354"/>
                  </a:moveTo>
                  <a:lnTo>
                    <a:pt x="0" y="4439354"/>
                  </a:lnTo>
                  <a:lnTo>
                    <a:pt x="2562861" y="0"/>
                  </a:lnTo>
                  <a:lnTo>
                    <a:pt x="7541396" y="0"/>
                  </a:lnTo>
                  <a:lnTo>
                    <a:pt x="7541396" y="4439354"/>
                  </a:lnTo>
                  <a:close/>
                </a:path>
              </a:pathLst>
            </a:custGeom>
            <a:solidFill>
              <a:srgbClr val="29A6B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3399647"/>
            <a:ext cx="8179434" cy="3556000"/>
          </a:xfrm>
          <a:prstGeom prst="rect"/>
        </p:spPr>
        <p:txBody>
          <a:bodyPr wrap="square" lIns="0" tIns="340995" rIns="0" bIns="0" rtlCol="0" vert="horz">
            <a:spAutoFit/>
          </a:bodyPr>
          <a:lstStyle/>
          <a:p>
            <a:pPr marL="12700" marR="5080">
              <a:lnSpc>
                <a:spcPts val="12600"/>
              </a:lnSpc>
              <a:spcBef>
                <a:spcPts val="2685"/>
              </a:spcBef>
            </a:pPr>
            <a:r>
              <a:rPr dirty="0" sz="12650" spc="-390">
                <a:solidFill>
                  <a:srgbClr val="29A6B8"/>
                </a:solidFill>
              </a:rPr>
              <a:t>PYTHON </a:t>
            </a:r>
            <a:r>
              <a:rPr dirty="0" sz="12650" spc="-155"/>
              <a:t>COMMENTS</a:t>
            </a:r>
            <a:endParaRPr sz="12650"/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314699" cy="19049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41090" rIns="0" bIns="0" rtlCol="0" vert="horz">
            <a:spAutoFit/>
          </a:bodyPr>
          <a:lstStyle/>
          <a:p>
            <a:pPr marL="1504315">
              <a:lnSpc>
                <a:spcPct val="100000"/>
              </a:lnSpc>
              <a:spcBef>
                <a:spcPts val="125"/>
              </a:spcBef>
            </a:pPr>
            <a:r>
              <a:rPr dirty="0" sz="7400" spc="-175">
                <a:solidFill>
                  <a:srgbClr val="218795"/>
                </a:solidFill>
              </a:rPr>
              <a:t>PYTHON</a:t>
            </a:r>
            <a:r>
              <a:rPr dirty="0" sz="7400" spc="-375">
                <a:solidFill>
                  <a:srgbClr val="218795"/>
                </a:solidFill>
              </a:rPr>
              <a:t> </a:t>
            </a:r>
            <a:r>
              <a:rPr dirty="0" sz="7400" spc="-10">
                <a:solidFill>
                  <a:srgbClr val="218795"/>
                </a:solidFill>
              </a:rPr>
              <a:t>COMMENTS</a:t>
            </a:r>
            <a:endParaRPr sz="740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1374140">
              <a:lnSpc>
                <a:spcPct val="148900"/>
              </a:lnSpc>
              <a:spcBef>
                <a:spcPts val="100"/>
              </a:spcBef>
            </a:pPr>
            <a:r>
              <a:rPr dirty="0"/>
              <a:t>Comments</a:t>
            </a:r>
            <a:r>
              <a:rPr dirty="0" spc="-85"/>
              <a:t> </a:t>
            </a:r>
            <a:r>
              <a:rPr dirty="0"/>
              <a:t>can</a:t>
            </a:r>
            <a:r>
              <a:rPr dirty="0" spc="-85"/>
              <a:t> </a:t>
            </a:r>
            <a:r>
              <a:rPr dirty="0"/>
              <a:t>be</a:t>
            </a:r>
            <a:r>
              <a:rPr dirty="0" spc="-80"/>
              <a:t> </a:t>
            </a:r>
            <a:r>
              <a:rPr dirty="0"/>
              <a:t>used</a:t>
            </a:r>
            <a:r>
              <a:rPr dirty="0" spc="-85"/>
              <a:t> </a:t>
            </a:r>
            <a:r>
              <a:rPr dirty="0"/>
              <a:t>to</a:t>
            </a:r>
            <a:r>
              <a:rPr dirty="0" spc="-85"/>
              <a:t> </a:t>
            </a:r>
            <a:r>
              <a:rPr dirty="0"/>
              <a:t>explain</a:t>
            </a:r>
            <a:r>
              <a:rPr dirty="0" spc="-80"/>
              <a:t> </a:t>
            </a:r>
            <a:r>
              <a:rPr dirty="0"/>
              <a:t>Python</a:t>
            </a:r>
            <a:r>
              <a:rPr dirty="0" spc="-85"/>
              <a:t> </a:t>
            </a:r>
            <a:r>
              <a:rPr dirty="0" spc="-10"/>
              <a:t>code. </a:t>
            </a:r>
            <a:r>
              <a:rPr dirty="0"/>
              <a:t>Comments</a:t>
            </a:r>
            <a:r>
              <a:rPr dirty="0" spc="-60"/>
              <a:t> </a:t>
            </a:r>
            <a:r>
              <a:rPr dirty="0"/>
              <a:t>can</a:t>
            </a:r>
            <a:r>
              <a:rPr dirty="0" spc="-60"/>
              <a:t> </a:t>
            </a:r>
            <a:r>
              <a:rPr dirty="0"/>
              <a:t>be</a:t>
            </a:r>
            <a:r>
              <a:rPr dirty="0" spc="-55"/>
              <a:t> </a:t>
            </a:r>
            <a:r>
              <a:rPr dirty="0"/>
              <a:t>used</a:t>
            </a:r>
            <a:r>
              <a:rPr dirty="0" spc="-60"/>
              <a:t> </a:t>
            </a:r>
            <a:r>
              <a:rPr dirty="0"/>
              <a:t>to</a:t>
            </a:r>
            <a:r>
              <a:rPr dirty="0" spc="-60"/>
              <a:t> </a:t>
            </a:r>
            <a:r>
              <a:rPr dirty="0"/>
              <a:t>make</a:t>
            </a:r>
            <a:r>
              <a:rPr dirty="0" spc="-55"/>
              <a:t> </a:t>
            </a:r>
            <a:r>
              <a:rPr dirty="0"/>
              <a:t>the</a:t>
            </a:r>
            <a:r>
              <a:rPr dirty="0" spc="-60"/>
              <a:t> </a:t>
            </a:r>
            <a:r>
              <a:rPr dirty="0"/>
              <a:t>code</a:t>
            </a:r>
            <a:r>
              <a:rPr dirty="0" spc="-60"/>
              <a:t> </a:t>
            </a:r>
            <a:r>
              <a:rPr dirty="0"/>
              <a:t>more</a:t>
            </a:r>
            <a:r>
              <a:rPr dirty="0" spc="-55"/>
              <a:t> </a:t>
            </a:r>
            <a:r>
              <a:rPr dirty="0" spc="-10"/>
              <a:t>readable.</a:t>
            </a:r>
          </a:p>
          <a:p>
            <a:pPr marL="12700">
              <a:lnSpc>
                <a:spcPct val="100000"/>
              </a:lnSpc>
              <a:spcBef>
                <a:spcPts val="1995"/>
              </a:spcBef>
            </a:pPr>
            <a:r>
              <a:rPr dirty="0"/>
              <a:t>Comments</a:t>
            </a:r>
            <a:r>
              <a:rPr dirty="0" spc="-95"/>
              <a:t> </a:t>
            </a:r>
            <a:r>
              <a:rPr dirty="0"/>
              <a:t>can</a:t>
            </a:r>
            <a:r>
              <a:rPr dirty="0" spc="-90"/>
              <a:t> </a:t>
            </a:r>
            <a:r>
              <a:rPr dirty="0"/>
              <a:t>be</a:t>
            </a:r>
            <a:r>
              <a:rPr dirty="0" spc="-90"/>
              <a:t> </a:t>
            </a:r>
            <a:r>
              <a:rPr dirty="0"/>
              <a:t>used</a:t>
            </a:r>
            <a:r>
              <a:rPr dirty="0" spc="-90"/>
              <a:t> </a:t>
            </a:r>
            <a:r>
              <a:rPr dirty="0"/>
              <a:t>to</a:t>
            </a:r>
            <a:r>
              <a:rPr dirty="0" spc="-90"/>
              <a:t> </a:t>
            </a:r>
            <a:r>
              <a:rPr dirty="0" spc="-10"/>
              <a:t>prevent</a:t>
            </a:r>
            <a:r>
              <a:rPr dirty="0" spc="-90"/>
              <a:t> </a:t>
            </a:r>
            <a:r>
              <a:rPr dirty="0"/>
              <a:t>execution</a:t>
            </a:r>
            <a:r>
              <a:rPr dirty="0" spc="-95"/>
              <a:t> </a:t>
            </a:r>
            <a:r>
              <a:rPr dirty="0"/>
              <a:t>when</a:t>
            </a:r>
            <a:r>
              <a:rPr dirty="0" spc="-90"/>
              <a:t> </a:t>
            </a:r>
            <a:r>
              <a:rPr dirty="0"/>
              <a:t>testing</a:t>
            </a:r>
            <a:r>
              <a:rPr dirty="0" spc="-90"/>
              <a:t> </a:t>
            </a:r>
            <a:r>
              <a:rPr dirty="0" spc="-10"/>
              <a:t>code.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314699" cy="1904999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98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pc="-10"/>
              <a:t>Python</a:t>
            </a:r>
            <a:r>
              <a:rPr dirty="0" spc="-210"/>
              <a:t> </a:t>
            </a:r>
            <a:r>
              <a:rPr dirty="0" spc="-165"/>
              <a:t>-</a:t>
            </a:r>
            <a:r>
              <a:rPr dirty="0" spc="-204"/>
              <a:t> </a:t>
            </a:r>
            <a:r>
              <a:rPr dirty="0" spc="-25"/>
              <a:t>Comments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8373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5422974" y="0"/>
            <a:ext cx="2865120" cy="5695315"/>
            <a:chOff x="15422974" y="0"/>
            <a:chExt cx="2865120" cy="5695315"/>
          </a:xfrm>
        </p:grpSpPr>
        <p:sp>
          <p:nvSpPr>
            <p:cNvPr id="4" name="object 4" descr=""/>
            <p:cNvSpPr/>
            <p:nvPr/>
          </p:nvSpPr>
          <p:spPr>
            <a:xfrm>
              <a:off x="16166301" y="0"/>
              <a:ext cx="2122170" cy="1130935"/>
            </a:xfrm>
            <a:custGeom>
              <a:avLst/>
              <a:gdLst/>
              <a:ahLst/>
              <a:cxnLst/>
              <a:rect l="l" t="t" r="r" b="b"/>
              <a:pathLst>
                <a:path w="2122169" h="1130935">
                  <a:moveTo>
                    <a:pt x="2121699" y="0"/>
                  </a:moveTo>
                  <a:lnTo>
                    <a:pt x="42012" y="0"/>
                  </a:lnTo>
                  <a:lnTo>
                    <a:pt x="0" y="145116"/>
                  </a:lnTo>
                  <a:lnTo>
                    <a:pt x="946874" y="1130651"/>
                  </a:lnTo>
                  <a:lnTo>
                    <a:pt x="2121699" y="840838"/>
                  </a:lnTo>
                  <a:lnTo>
                    <a:pt x="2121699" y="0"/>
                  </a:lnTo>
                  <a:close/>
                </a:path>
              </a:pathLst>
            </a:custGeom>
            <a:solidFill>
              <a:srgbClr val="29A6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422974" y="840410"/>
              <a:ext cx="2865120" cy="2901950"/>
            </a:xfrm>
            <a:custGeom>
              <a:avLst/>
              <a:gdLst/>
              <a:ahLst/>
              <a:cxnLst/>
              <a:rect l="l" t="t" r="r" b="b"/>
              <a:pathLst>
                <a:path w="2865119" h="2901950">
                  <a:moveTo>
                    <a:pt x="2865026" y="0"/>
                  </a:moveTo>
                  <a:lnTo>
                    <a:pt x="1256006" y="396788"/>
                  </a:lnTo>
                  <a:lnTo>
                    <a:pt x="362454" y="616409"/>
                  </a:lnTo>
                  <a:lnTo>
                    <a:pt x="0" y="1872658"/>
                  </a:lnTo>
                  <a:lnTo>
                    <a:pt x="988320" y="2901331"/>
                  </a:lnTo>
                  <a:lnTo>
                    <a:pt x="1798499" y="2702274"/>
                  </a:lnTo>
                  <a:lnTo>
                    <a:pt x="1798717" y="2702500"/>
                  </a:lnTo>
                  <a:lnTo>
                    <a:pt x="2865025" y="2439828"/>
                  </a:lnTo>
                  <a:lnTo>
                    <a:pt x="2865026" y="0"/>
                  </a:lnTo>
                  <a:close/>
                </a:path>
                <a:path w="2865119" h="2901950">
                  <a:moveTo>
                    <a:pt x="1798717" y="2702500"/>
                  </a:moveTo>
                  <a:lnTo>
                    <a:pt x="1798499" y="2702274"/>
                  </a:lnTo>
                  <a:lnTo>
                    <a:pt x="1798494" y="2702555"/>
                  </a:lnTo>
                  <a:lnTo>
                    <a:pt x="1798717" y="2702500"/>
                  </a:lnTo>
                  <a:close/>
                </a:path>
              </a:pathLst>
            </a:custGeom>
            <a:solidFill>
              <a:srgbClr val="A8C4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7318514" y="3280633"/>
              <a:ext cx="969644" cy="2414905"/>
            </a:xfrm>
            <a:custGeom>
              <a:avLst/>
              <a:gdLst/>
              <a:ahLst/>
              <a:cxnLst/>
              <a:rect l="l" t="t" r="r" b="b"/>
              <a:pathLst>
                <a:path w="969644" h="2414904">
                  <a:moveTo>
                    <a:pt x="969486" y="0"/>
                  </a:moveTo>
                  <a:lnTo>
                    <a:pt x="362454" y="149120"/>
                  </a:lnTo>
                  <a:lnTo>
                    <a:pt x="0" y="1405369"/>
                  </a:lnTo>
                  <a:lnTo>
                    <a:pt x="969486" y="2414439"/>
                  </a:lnTo>
                  <a:lnTo>
                    <a:pt x="969486" y="0"/>
                  </a:lnTo>
                  <a:close/>
                </a:path>
              </a:pathLst>
            </a:custGeom>
            <a:solidFill>
              <a:srgbClr val="29A6B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8291" y="4143782"/>
            <a:ext cx="8696324" cy="246697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73206" y="7939053"/>
            <a:ext cx="9382124" cy="180022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0266" y="3398017"/>
            <a:ext cx="200557" cy="207062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70725" y="6758212"/>
            <a:ext cx="200557" cy="20706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256574" y="1577131"/>
            <a:ext cx="9524365" cy="115760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400" spc="-225"/>
              <a:t>CREATING</a:t>
            </a:r>
            <a:r>
              <a:rPr dirty="0" sz="7400" spc="-390"/>
              <a:t> </a:t>
            </a:r>
            <a:r>
              <a:rPr dirty="0" sz="7400" spc="-375"/>
              <a:t>A</a:t>
            </a:r>
            <a:r>
              <a:rPr dirty="0" sz="7400" spc="-385"/>
              <a:t> </a:t>
            </a:r>
            <a:r>
              <a:rPr dirty="0" sz="7400" spc="-40"/>
              <a:t>COMMENT</a:t>
            </a:r>
            <a:endParaRPr sz="7400"/>
          </a:p>
        </p:txBody>
      </p:sp>
      <p:sp>
        <p:nvSpPr>
          <p:cNvPr id="12" name="object 12" descr=""/>
          <p:cNvSpPr txBox="1"/>
          <p:nvPr/>
        </p:nvSpPr>
        <p:spPr>
          <a:xfrm>
            <a:off x="608311" y="3248264"/>
            <a:ext cx="8688070" cy="4502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750">
                <a:solidFill>
                  <a:srgbClr val="FFFFFF"/>
                </a:solidFill>
                <a:latin typeface="Roboto"/>
                <a:cs typeface="Roboto"/>
              </a:rPr>
              <a:t>Comments</a:t>
            </a:r>
            <a:r>
              <a:rPr dirty="0" sz="2750" spc="4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750">
                <a:solidFill>
                  <a:srgbClr val="FFFFFF"/>
                </a:solidFill>
                <a:latin typeface="Roboto"/>
                <a:cs typeface="Roboto"/>
              </a:rPr>
              <a:t>starts</a:t>
            </a:r>
            <a:r>
              <a:rPr dirty="0" sz="2750" spc="5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75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dirty="0" sz="2750" spc="5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75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dirty="0" sz="2750" spc="5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750">
                <a:solidFill>
                  <a:srgbClr val="FFFFFF"/>
                </a:solidFill>
                <a:latin typeface="Roboto"/>
                <a:cs typeface="Roboto"/>
              </a:rPr>
              <a:t>#,</a:t>
            </a:r>
            <a:r>
              <a:rPr dirty="0" sz="2750" spc="5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75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dirty="0" sz="2750" spc="5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750">
                <a:solidFill>
                  <a:srgbClr val="FFFFFF"/>
                </a:solidFill>
                <a:latin typeface="Roboto"/>
                <a:cs typeface="Roboto"/>
              </a:rPr>
              <a:t>Python</a:t>
            </a:r>
            <a:r>
              <a:rPr dirty="0" sz="2750" spc="5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750">
                <a:solidFill>
                  <a:srgbClr val="FFFFFF"/>
                </a:solidFill>
                <a:latin typeface="Roboto"/>
                <a:cs typeface="Roboto"/>
              </a:rPr>
              <a:t>will</a:t>
            </a:r>
            <a:r>
              <a:rPr dirty="0" sz="2750" spc="5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750">
                <a:solidFill>
                  <a:srgbClr val="FFFFFF"/>
                </a:solidFill>
                <a:latin typeface="Roboto"/>
                <a:cs typeface="Roboto"/>
              </a:rPr>
              <a:t>ignore</a:t>
            </a:r>
            <a:r>
              <a:rPr dirty="0" sz="2750" spc="5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750" spc="-10">
                <a:solidFill>
                  <a:srgbClr val="FFFFFF"/>
                </a:solidFill>
                <a:latin typeface="Roboto"/>
                <a:cs typeface="Roboto"/>
              </a:rPr>
              <a:t>them:</a:t>
            </a:r>
            <a:endParaRPr sz="2750">
              <a:latin typeface="Roboto"/>
              <a:cs typeface="Roboto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460506" y="6400421"/>
            <a:ext cx="9555480" cy="12903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50900"/>
              </a:lnSpc>
              <a:spcBef>
                <a:spcPts val="90"/>
              </a:spcBef>
            </a:pPr>
            <a:r>
              <a:rPr dirty="0" sz="2750">
                <a:solidFill>
                  <a:srgbClr val="FFFFFF"/>
                </a:solidFill>
                <a:latin typeface="Roboto"/>
                <a:cs typeface="Roboto"/>
              </a:rPr>
              <a:t>Comments</a:t>
            </a:r>
            <a:r>
              <a:rPr dirty="0" sz="2750" spc="3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750">
                <a:solidFill>
                  <a:srgbClr val="FFFFFF"/>
                </a:solidFill>
                <a:latin typeface="Roboto"/>
                <a:cs typeface="Roboto"/>
              </a:rPr>
              <a:t>can</a:t>
            </a:r>
            <a:r>
              <a:rPr dirty="0" sz="2750" spc="4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750">
                <a:solidFill>
                  <a:srgbClr val="FFFFFF"/>
                </a:solidFill>
                <a:latin typeface="Roboto"/>
                <a:cs typeface="Roboto"/>
              </a:rPr>
              <a:t>be</a:t>
            </a:r>
            <a:r>
              <a:rPr dirty="0" sz="2750" spc="4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750">
                <a:solidFill>
                  <a:srgbClr val="FFFFFF"/>
                </a:solidFill>
                <a:latin typeface="Roboto"/>
                <a:cs typeface="Roboto"/>
              </a:rPr>
              <a:t>placed</a:t>
            </a:r>
            <a:r>
              <a:rPr dirty="0" sz="2750" spc="5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750">
                <a:solidFill>
                  <a:srgbClr val="FFFFFF"/>
                </a:solidFill>
                <a:latin typeface="Roboto"/>
                <a:cs typeface="Roboto"/>
              </a:rPr>
              <a:t>at</a:t>
            </a:r>
            <a:r>
              <a:rPr dirty="0" sz="2750" spc="4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75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dirty="0" sz="2750" spc="4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750">
                <a:solidFill>
                  <a:srgbClr val="FFFFFF"/>
                </a:solidFill>
                <a:latin typeface="Roboto"/>
                <a:cs typeface="Roboto"/>
              </a:rPr>
              <a:t>end</a:t>
            </a:r>
            <a:r>
              <a:rPr dirty="0" sz="2750" spc="4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75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dirty="0" sz="2750" spc="4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75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dirty="0" sz="2750" spc="4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750">
                <a:solidFill>
                  <a:srgbClr val="FFFFFF"/>
                </a:solidFill>
                <a:latin typeface="Roboto"/>
                <a:cs typeface="Roboto"/>
              </a:rPr>
              <a:t>line,</a:t>
            </a:r>
            <a:r>
              <a:rPr dirty="0" sz="2750" spc="4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75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dirty="0" sz="2750" spc="5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750">
                <a:solidFill>
                  <a:srgbClr val="FFFFFF"/>
                </a:solidFill>
                <a:latin typeface="Roboto"/>
                <a:cs typeface="Roboto"/>
              </a:rPr>
              <a:t>Python</a:t>
            </a:r>
            <a:r>
              <a:rPr dirty="0" sz="2750" spc="4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750" spc="-20">
                <a:solidFill>
                  <a:srgbClr val="FFFFFF"/>
                </a:solidFill>
                <a:latin typeface="Roboto"/>
                <a:cs typeface="Roboto"/>
              </a:rPr>
              <a:t>will </a:t>
            </a:r>
            <a:r>
              <a:rPr dirty="0" sz="2750">
                <a:solidFill>
                  <a:srgbClr val="FFFFFF"/>
                </a:solidFill>
                <a:latin typeface="Roboto"/>
                <a:cs typeface="Roboto"/>
              </a:rPr>
              <a:t>ignore</a:t>
            </a:r>
            <a:r>
              <a:rPr dirty="0" sz="2750" spc="4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75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dirty="0" sz="2750" spc="4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750">
                <a:solidFill>
                  <a:srgbClr val="FFFFFF"/>
                </a:solidFill>
                <a:latin typeface="Roboto"/>
                <a:cs typeface="Roboto"/>
              </a:rPr>
              <a:t>rest</a:t>
            </a:r>
            <a:r>
              <a:rPr dirty="0" sz="2750" spc="4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75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dirty="0" sz="2750" spc="4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75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dirty="0" sz="2750" spc="4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750" spc="-10">
                <a:solidFill>
                  <a:srgbClr val="FFFFFF"/>
                </a:solidFill>
                <a:latin typeface="Roboto"/>
                <a:cs typeface="Roboto"/>
              </a:rPr>
              <a:t>line:</a:t>
            </a:r>
            <a:endParaRPr sz="2750">
              <a:latin typeface="Roboto"/>
              <a:cs typeface="Roboto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1"/>
            <a:ext cx="3314699" cy="1904999"/>
          </a:xfrm>
          <a:prstGeom prst="rect">
            <a:avLst/>
          </a:prstGeom>
        </p:spPr>
      </p:pic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98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pc="-10"/>
              <a:t>Python</a:t>
            </a:r>
            <a:r>
              <a:rPr dirty="0" spc="-210"/>
              <a:t> </a:t>
            </a:r>
            <a:r>
              <a:rPr dirty="0" spc="-165"/>
              <a:t>-</a:t>
            </a:r>
            <a:r>
              <a:rPr dirty="0" spc="-204"/>
              <a:t> </a:t>
            </a:r>
            <a:r>
              <a:rPr dirty="0" spc="-25"/>
              <a:t>Comments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6007057" y="0"/>
            <a:ext cx="2281555" cy="10287000"/>
            <a:chOff x="16007057" y="0"/>
            <a:chExt cx="2281555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16007057" y="7205742"/>
              <a:ext cx="2281555" cy="3081655"/>
            </a:xfrm>
            <a:custGeom>
              <a:avLst/>
              <a:gdLst/>
              <a:ahLst/>
              <a:cxnLst/>
              <a:rect l="l" t="t" r="r" b="b"/>
              <a:pathLst>
                <a:path w="2281555" h="3081654">
                  <a:moveTo>
                    <a:pt x="0" y="1032427"/>
                  </a:moveTo>
                  <a:lnTo>
                    <a:pt x="0" y="3081256"/>
                  </a:lnTo>
                  <a:lnTo>
                    <a:pt x="2280941" y="3081256"/>
                  </a:lnTo>
                  <a:lnTo>
                    <a:pt x="2280941" y="286498"/>
                  </a:lnTo>
                  <a:lnTo>
                    <a:pt x="1784658" y="0"/>
                  </a:lnTo>
                  <a:lnTo>
                    <a:pt x="0" y="1032427"/>
                  </a:lnTo>
                  <a:close/>
                </a:path>
              </a:pathLst>
            </a:custGeom>
            <a:solidFill>
              <a:srgbClr val="29A6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6007057" y="3083531"/>
              <a:ext cx="2281555" cy="4410075"/>
            </a:xfrm>
            <a:custGeom>
              <a:avLst/>
              <a:gdLst/>
              <a:ahLst/>
              <a:cxnLst/>
              <a:rect l="l" t="t" r="r" b="b"/>
              <a:pathLst>
                <a:path w="2281555" h="4410075">
                  <a:moveTo>
                    <a:pt x="0" y="1028529"/>
                  </a:moveTo>
                  <a:lnTo>
                    <a:pt x="0" y="3093532"/>
                  </a:lnTo>
                  <a:lnTo>
                    <a:pt x="2280941" y="4409465"/>
                  </a:lnTo>
                  <a:lnTo>
                    <a:pt x="2280941" y="285456"/>
                  </a:lnTo>
                  <a:lnTo>
                    <a:pt x="1784658" y="0"/>
                  </a:lnTo>
                  <a:lnTo>
                    <a:pt x="0" y="1028529"/>
                  </a:lnTo>
                  <a:close/>
                </a:path>
              </a:pathLst>
            </a:custGeom>
            <a:solidFill>
              <a:srgbClr val="A8C4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6007057" y="0"/>
              <a:ext cx="2281555" cy="3364865"/>
            </a:xfrm>
            <a:custGeom>
              <a:avLst/>
              <a:gdLst/>
              <a:ahLst/>
              <a:cxnLst/>
              <a:rect l="l" t="t" r="r" b="b"/>
              <a:pathLst>
                <a:path w="2281555" h="3364865">
                  <a:moveTo>
                    <a:pt x="0" y="0"/>
                  </a:moveTo>
                  <a:lnTo>
                    <a:pt x="0" y="2050954"/>
                  </a:lnTo>
                  <a:lnTo>
                    <a:pt x="1784658" y="3083531"/>
                  </a:lnTo>
                  <a:lnTo>
                    <a:pt x="1789905" y="3080382"/>
                  </a:lnTo>
                  <a:lnTo>
                    <a:pt x="2280941" y="3364314"/>
                  </a:lnTo>
                  <a:lnTo>
                    <a:pt x="22809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A6B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3272" y="5505298"/>
            <a:ext cx="10610849" cy="25050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2090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400" spc="-225">
                <a:solidFill>
                  <a:srgbClr val="218795"/>
                </a:solidFill>
              </a:rPr>
              <a:t>CREATING</a:t>
            </a:r>
            <a:r>
              <a:rPr dirty="0" sz="7400" spc="-390">
                <a:solidFill>
                  <a:srgbClr val="218795"/>
                </a:solidFill>
              </a:rPr>
              <a:t> </a:t>
            </a:r>
            <a:r>
              <a:rPr dirty="0" sz="7400" spc="-375">
                <a:solidFill>
                  <a:srgbClr val="218795"/>
                </a:solidFill>
              </a:rPr>
              <a:t>A</a:t>
            </a:r>
            <a:r>
              <a:rPr dirty="0" sz="7400" spc="-385">
                <a:solidFill>
                  <a:srgbClr val="218795"/>
                </a:solidFill>
              </a:rPr>
              <a:t> </a:t>
            </a:r>
            <a:r>
              <a:rPr dirty="0" sz="7400" spc="-40">
                <a:solidFill>
                  <a:srgbClr val="218795"/>
                </a:solidFill>
              </a:rPr>
              <a:t>COMMENT</a:t>
            </a:r>
            <a:endParaRPr sz="7400"/>
          </a:p>
        </p:txBody>
      </p:sp>
      <p:sp>
        <p:nvSpPr>
          <p:cNvPr id="8" name="object 8" descr=""/>
          <p:cNvSpPr txBox="1"/>
          <p:nvPr/>
        </p:nvSpPr>
        <p:spPr>
          <a:xfrm>
            <a:off x="1180572" y="3817803"/>
            <a:ext cx="11362055" cy="1225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dirty="0" sz="3400">
                <a:solidFill>
                  <a:srgbClr val="283738"/>
                </a:solidFill>
                <a:latin typeface="Roboto"/>
                <a:cs typeface="Roboto"/>
              </a:rPr>
              <a:t>A</a:t>
            </a:r>
            <a:r>
              <a:rPr dirty="0" sz="3400" spc="-20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283738"/>
                </a:solidFill>
                <a:latin typeface="Roboto"/>
                <a:cs typeface="Roboto"/>
              </a:rPr>
              <a:t>comment</a:t>
            </a:r>
            <a:r>
              <a:rPr dirty="0" sz="3400" spc="-15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283738"/>
                </a:solidFill>
                <a:latin typeface="Roboto"/>
                <a:cs typeface="Roboto"/>
              </a:rPr>
              <a:t>does</a:t>
            </a:r>
            <a:r>
              <a:rPr dirty="0" sz="3400" spc="-15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283738"/>
                </a:solidFill>
                <a:latin typeface="Roboto"/>
                <a:cs typeface="Roboto"/>
              </a:rPr>
              <a:t>not</a:t>
            </a:r>
            <a:r>
              <a:rPr dirty="0" sz="3400" spc="-20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283738"/>
                </a:solidFill>
                <a:latin typeface="Roboto"/>
                <a:cs typeface="Roboto"/>
              </a:rPr>
              <a:t>have</a:t>
            </a:r>
            <a:r>
              <a:rPr dirty="0" sz="3400" spc="-15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283738"/>
                </a:solidFill>
                <a:latin typeface="Roboto"/>
                <a:cs typeface="Roboto"/>
              </a:rPr>
              <a:t>to</a:t>
            </a:r>
            <a:r>
              <a:rPr dirty="0" sz="3400" spc="-15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283738"/>
                </a:solidFill>
                <a:latin typeface="Roboto"/>
                <a:cs typeface="Roboto"/>
              </a:rPr>
              <a:t>be</a:t>
            </a:r>
            <a:r>
              <a:rPr dirty="0" sz="3400" spc="-15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283738"/>
                </a:solidFill>
                <a:latin typeface="Roboto"/>
                <a:cs typeface="Roboto"/>
              </a:rPr>
              <a:t>text</a:t>
            </a:r>
            <a:r>
              <a:rPr dirty="0" sz="3400" spc="-20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283738"/>
                </a:solidFill>
                <a:latin typeface="Roboto"/>
                <a:cs typeface="Roboto"/>
              </a:rPr>
              <a:t>that</a:t>
            </a:r>
            <a:r>
              <a:rPr dirty="0" sz="3400" spc="-15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283738"/>
                </a:solidFill>
                <a:latin typeface="Roboto"/>
                <a:cs typeface="Roboto"/>
              </a:rPr>
              <a:t>explains</a:t>
            </a:r>
            <a:r>
              <a:rPr dirty="0" sz="3400" spc="-15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283738"/>
                </a:solidFill>
                <a:latin typeface="Roboto"/>
                <a:cs typeface="Roboto"/>
              </a:rPr>
              <a:t>the</a:t>
            </a:r>
            <a:r>
              <a:rPr dirty="0" sz="3400" spc="-15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3400" spc="-10">
                <a:solidFill>
                  <a:srgbClr val="283738"/>
                </a:solidFill>
                <a:latin typeface="Roboto"/>
                <a:cs typeface="Roboto"/>
              </a:rPr>
              <a:t>code, </a:t>
            </a:r>
            <a:r>
              <a:rPr dirty="0" sz="3400">
                <a:solidFill>
                  <a:srgbClr val="283738"/>
                </a:solidFill>
                <a:latin typeface="Roboto"/>
                <a:cs typeface="Roboto"/>
              </a:rPr>
              <a:t>it</a:t>
            </a:r>
            <a:r>
              <a:rPr dirty="0" sz="3400" spc="-20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283738"/>
                </a:solidFill>
                <a:latin typeface="Roboto"/>
                <a:cs typeface="Roboto"/>
              </a:rPr>
              <a:t>can</a:t>
            </a:r>
            <a:r>
              <a:rPr dirty="0" sz="3400" spc="-15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283738"/>
                </a:solidFill>
                <a:latin typeface="Roboto"/>
                <a:cs typeface="Roboto"/>
              </a:rPr>
              <a:t>also</a:t>
            </a:r>
            <a:r>
              <a:rPr dirty="0" sz="3400" spc="-20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283738"/>
                </a:solidFill>
                <a:latin typeface="Roboto"/>
                <a:cs typeface="Roboto"/>
              </a:rPr>
              <a:t>be</a:t>
            </a:r>
            <a:r>
              <a:rPr dirty="0" sz="3400" spc="-15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283738"/>
                </a:solidFill>
                <a:latin typeface="Roboto"/>
                <a:cs typeface="Roboto"/>
              </a:rPr>
              <a:t>used</a:t>
            </a:r>
            <a:r>
              <a:rPr dirty="0" sz="3400" spc="-20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283738"/>
                </a:solidFill>
                <a:latin typeface="Roboto"/>
                <a:cs typeface="Roboto"/>
              </a:rPr>
              <a:t>to</a:t>
            </a:r>
            <a:r>
              <a:rPr dirty="0" sz="3400" spc="-15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283738"/>
                </a:solidFill>
                <a:latin typeface="Roboto"/>
                <a:cs typeface="Roboto"/>
              </a:rPr>
              <a:t>prevent</a:t>
            </a:r>
            <a:r>
              <a:rPr dirty="0" sz="3400" spc="-20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283738"/>
                </a:solidFill>
                <a:latin typeface="Roboto"/>
                <a:cs typeface="Roboto"/>
              </a:rPr>
              <a:t>Python</a:t>
            </a:r>
            <a:r>
              <a:rPr dirty="0" sz="3400" spc="-15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283738"/>
                </a:solidFill>
                <a:latin typeface="Roboto"/>
                <a:cs typeface="Roboto"/>
              </a:rPr>
              <a:t>from</a:t>
            </a:r>
            <a:r>
              <a:rPr dirty="0" sz="3400" spc="-20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283738"/>
                </a:solidFill>
                <a:latin typeface="Roboto"/>
                <a:cs typeface="Roboto"/>
              </a:rPr>
              <a:t>executing</a:t>
            </a:r>
            <a:r>
              <a:rPr dirty="0" sz="3400" spc="-15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3400" spc="-10">
                <a:solidFill>
                  <a:srgbClr val="283738"/>
                </a:solidFill>
                <a:latin typeface="Roboto"/>
                <a:cs typeface="Roboto"/>
              </a:rPr>
              <a:t>code:</a:t>
            </a:r>
            <a:endParaRPr sz="3400">
              <a:latin typeface="Roboto"/>
              <a:cs typeface="Roboto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6653" y="4083900"/>
            <a:ext cx="200557" cy="207062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3314699" cy="1904999"/>
          </a:xfrm>
          <a:prstGeom prst="rect">
            <a:avLst/>
          </a:prstGeom>
        </p:spPr>
      </p:pic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98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pc="-10"/>
              <a:t>Python</a:t>
            </a:r>
            <a:r>
              <a:rPr dirty="0" spc="-210"/>
              <a:t> </a:t>
            </a:r>
            <a:r>
              <a:rPr dirty="0" spc="-165"/>
              <a:t>-</a:t>
            </a:r>
            <a:r>
              <a:rPr dirty="0" spc="-204"/>
              <a:t> </a:t>
            </a:r>
            <a:r>
              <a:rPr dirty="0" spc="-25"/>
              <a:t>Comments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8373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5422974" y="2"/>
            <a:ext cx="2865120" cy="5695315"/>
            <a:chOff x="15422974" y="2"/>
            <a:chExt cx="2865120" cy="5695315"/>
          </a:xfrm>
        </p:grpSpPr>
        <p:sp>
          <p:nvSpPr>
            <p:cNvPr id="4" name="object 4" descr=""/>
            <p:cNvSpPr/>
            <p:nvPr/>
          </p:nvSpPr>
          <p:spPr>
            <a:xfrm>
              <a:off x="16166301" y="2"/>
              <a:ext cx="2122170" cy="1130935"/>
            </a:xfrm>
            <a:custGeom>
              <a:avLst/>
              <a:gdLst/>
              <a:ahLst/>
              <a:cxnLst/>
              <a:rect l="l" t="t" r="r" b="b"/>
              <a:pathLst>
                <a:path w="2122169" h="1130935">
                  <a:moveTo>
                    <a:pt x="2121699" y="0"/>
                  </a:moveTo>
                  <a:lnTo>
                    <a:pt x="42011" y="0"/>
                  </a:lnTo>
                  <a:lnTo>
                    <a:pt x="0" y="145115"/>
                  </a:lnTo>
                  <a:lnTo>
                    <a:pt x="946874" y="1130650"/>
                  </a:lnTo>
                  <a:lnTo>
                    <a:pt x="2121699" y="840837"/>
                  </a:lnTo>
                  <a:lnTo>
                    <a:pt x="2121699" y="0"/>
                  </a:lnTo>
                  <a:close/>
                </a:path>
              </a:pathLst>
            </a:custGeom>
            <a:solidFill>
              <a:srgbClr val="29A6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422974" y="840410"/>
              <a:ext cx="2865120" cy="2901950"/>
            </a:xfrm>
            <a:custGeom>
              <a:avLst/>
              <a:gdLst/>
              <a:ahLst/>
              <a:cxnLst/>
              <a:rect l="l" t="t" r="r" b="b"/>
              <a:pathLst>
                <a:path w="2865119" h="2901950">
                  <a:moveTo>
                    <a:pt x="2865026" y="0"/>
                  </a:moveTo>
                  <a:lnTo>
                    <a:pt x="1256006" y="396788"/>
                  </a:lnTo>
                  <a:lnTo>
                    <a:pt x="362454" y="616409"/>
                  </a:lnTo>
                  <a:lnTo>
                    <a:pt x="0" y="1872658"/>
                  </a:lnTo>
                  <a:lnTo>
                    <a:pt x="988320" y="2901331"/>
                  </a:lnTo>
                  <a:lnTo>
                    <a:pt x="1798499" y="2702274"/>
                  </a:lnTo>
                  <a:lnTo>
                    <a:pt x="1798717" y="2702500"/>
                  </a:lnTo>
                  <a:lnTo>
                    <a:pt x="2865025" y="2439828"/>
                  </a:lnTo>
                  <a:lnTo>
                    <a:pt x="2865026" y="0"/>
                  </a:lnTo>
                  <a:close/>
                </a:path>
                <a:path w="2865119" h="2901950">
                  <a:moveTo>
                    <a:pt x="1798717" y="2702500"/>
                  </a:moveTo>
                  <a:lnTo>
                    <a:pt x="1798499" y="2702274"/>
                  </a:lnTo>
                  <a:lnTo>
                    <a:pt x="1798494" y="2702555"/>
                  </a:lnTo>
                  <a:lnTo>
                    <a:pt x="1798717" y="2702500"/>
                  </a:lnTo>
                  <a:close/>
                </a:path>
              </a:pathLst>
            </a:custGeom>
            <a:solidFill>
              <a:srgbClr val="A8C4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7318514" y="3280633"/>
              <a:ext cx="969644" cy="2414905"/>
            </a:xfrm>
            <a:custGeom>
              <a:avLst/>
              <a:gdLst/>
              <a:ahLst/>
              <a:cxnLst/>
              <a:rect l="l" t="t" r="r" b="b"/>
              <a:pathLst>
                <a:path w="969644" h="2414904">
                  <a:moveTo>
                    <a:pt x="969486" y="0"/>
                  </a:moveTo>
                  <a:lnTo>
                    <a:pt x="362454" y="149120"/>
                  </a:lnTo>
                  <a:lnTo>
                    <a:pt x="0" y="1405369"/>
                  </a:lnTo>
                  <a:lnTo>
                    <a:pt x="969486" y="2414439"/>
                  </a:lnTo>
                  <a:lnTo>
                    <a:pt x="969486" y="0"/>
                  </a:lnTo>
                  <a:close/>
                </a:path>
              </a:pathLst>
            </a:custGeom>
            <a:solidFill>
              <a:srgbClr val="29A6B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5636" y="3802016"/>
            <a:ext cx="223195" cy="23043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"/>
            <a:ext cx="3314699" cy="190499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09644" y="5143503"/>
            <a:ext cx="9867899" cy="314324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74295">
              <a:lnSpc>
                <a:spcPct val="100000"/>
              </a:lnSpc>
              <a:spcBef>
                <a:spcPts val="125"/>
              </a:spcBef>
            </a:pPr>
            <a:r>
              <a:rPr dirty="0" sz="7400" spc="-145"/>
              <a:t>MULTILINE</a:t>
            </a:r>
            <a:r>
              <a:rPr dirty="0" sz="7400" spc="-375"/>
              <a:t> </a:t>
            </a:r>
            <a:r>
              <a:rPr dirty="0" sz="7400" spc="-50"/>
              <a:t>COMMENT</a:t>
            </a:r>
            <a:endParaRPr sz="7400"/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98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pc="-10"/>
              <a:t>Python</a:t>
            </a:r>
            <a:r>
              <a:rPr dirty="0" spc="-210"/>
              <a:t> </a:t>
            </a:r>
            <a:r>
              <a:rPr dirty="0" spc="-165"/>
              <a:t>-</a:t>
            </a:r>
            <a:r>
              <a:rPr dirty="0" spc="-204"/>
              <a:t> </a:t>
            </a:r>
            <a:r>
              <a:rPr dirty="0" spc="-25"/>
              <a:t>Comments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3748595" y="3523046"/>
            <a:ext cx="10788650" cy="1212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600"/>
              </a:lnSpc>
              <a:spcBef>
                <a:spcPts val="100"/>
              </a:spcBef>
            </a:pPr>
            <a:r>
              <a:rPr dirty="0" sz="3100">
                <a:solidFill>
                  <a:srgbClr val="FFFFFF"/>
                </a:solidFill>
                <a:latin typeface="Roboto"/>
                <a:cs typeface="Roboto"/>
              </a:rPr>
              <a:t>Python</a:t>
            </a:r>
            <a:r>
              <a:rPr dirty="0" sz="3100" spc="-2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100">
                <a:solidFill>
                  <a:srgbClr val="FFFFFF"/>
                </a:solidFill>
                <a:latin typeface="Roboto"/>
                <a:cs typeface="Roboto"/>
              </a:rPr>
              <a:t>does</a:t>
            </a:r>
            <a:r>
              <a:rPr dirty="0" sz="3100" spc="-2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100">
                <a:solidFill>
                  <a:srgbClr val="FFFFFF"/>
                </a:solidFill>
                <a:latin typeface="Roboto"/>
                <a:cs typeface="Roboto"/>
              </a:rPr>
              <a:t>not</a:t>
            </a:r>
            <a:r>
              <a:rPr dirty="0" sz="31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100">
                <a:solidFill>
                  <a:srgbClr val="FFFFFF"/>
                </a:solidFill>
                <a:latin typeface="Roboto"/>
                <a:cs typeface="Roboto"/>
              </a:rPr>
              <a:t>really</a:t>
            </a:r>
            <a:r>
              <a:rPr dirty="0" sz="3100" spc="-2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100">
                <a:solidFill>
                  <a:srgbClr val="FFFFFF"/>
                </a:solidFill>
                <a:latin typeface="Roboto"/>
                <a:cs typeface="Roboto"/>
              </a:rPr>
              <a:t>have</a:t>
            </a:r>
            <a:r>
              <a:rPr dirty="0" sz="3100" spc="-2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10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dirty="0" sz="31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100">
                <a:solidFill>
                  <a:srgbClr val="FFFFFF"/>
                </a:solidFill>
                <a:latin typeface="Roboto"/>
                <a:cs typeface="Roboto"/>
              </a:rPr>
              <a:t>syntax</a:t>
            </a:r>
            <a:r>
              <a:rPr dirty="0" sz="3100" spc="-2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10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dirty="0" sz="3100" spc="-2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100">
                <a:solidFill>
                  <a:srgbClr val="FFFFFF"/>
                </a:solidFill>
                <a:latin typeface="Roboto"/>
                <a:cs typeface="Roboto"/>
              </a:rPr>
              <a:t>multiline</a:t>
            </a:r>
            <a:r>
              <a:rPr dirty="0" sz="31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100" spc="-10">
                <a:solidFill>
                  <a:srgbClr val="FFFFFF"/>
                </a:solidFill>
                <a:latin typeface="Roboto"/>
                <a:cs typeface="Roboto"/>
              </a:rPr>
              <a:t>comments. </a:t>
            </a:r>
            <a:r>
              <a:rPr dirty="0" sz="310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dirty="0" sz="31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100">
                <a:solidFill>
                  <a:srgbClr val="FFFFFF"/>
                </a:solidFill>
                <a:latin typeface="Roboto"/>
                <a:cs typeface="Roboto"/>
              </a:rPr>
              <a:t>add</a:t>
            </a:r>
            <a:r>
              <a:rPr dirty="0" sz="31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10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dirty="0" sz="31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100">
                <a:solidFill>
                  <a:srgbClr val="FFFFFF"/>
                </a:solidFill>
                <a:latin typeface="Roboto"/>
                <a:cs typeface="Roboto"/>
              </a:rPr>
              <a:t>multiline</a:t>
            </a:r>
            <a:r>
              <a:rPr dirty="0" sz="31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100">
                <a:solidFill>
                  <a:srgbClr val="FFFFFF"/>
                </a:solidFill>
                <a:latin typeface="Roboto"/>
                <a:cs typeface="Roboto"/>
              </a:rPr>
              <a:t>comment</a:t>
            </a:r>
            <a:r>
              <a:rPr dirty="0" sz="31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100">
                <a:solidFill>
                  <a:srgbClr val="FFFFFF"/>
                </a:solidFill>
                <a:latin typeface="Roboto"/>
                <a:cs typeface="Roboto"/>
              </a:rPr>
              <a:t>you</a:t>
            </a:r>
            <a:r>
              <a:rPr dirty="0" sz="31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100">
                <a:solidFill>
                  <a:srgbClr val="FFFFFF"/>
                </a:solidFill>
                <a:latin typeface="Roboto"/>
                <a:cs typeface="Roboto"/>
              </a:rPr>
              <a:t>could</a:t>
            </a:r>
            <a:r>
              <a:rPr dirty="0" sz="31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100">
                <a:solidFill>
                  <a:srgbClr val="FFFFFF"/>
                </a:solidFill>
                <a:latin typeface="Roboto"/>
                <a:cs typeface="Roboto"/>
              </a:rPr>
              <a:t>insert</a:t>
            </a:r>
            <a:r>
              <a:rPr dirty="0" sz="31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10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dirty="0" sz="31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100">
                <a:solidFill>
                  <a:srgbClr val="FFFFFF"/>
                </a:solidFill>
                <a:latin typeface="Roboto"/>
                <a:cs typeface="Roboto"/>
              </a:rPr>
              <a:t>#</a:t>
            </a:r>
            <a:r>
              <a:rPr dirty="0" sz="31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10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dirty="0" sz="31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100">
                <a:solidFill>
                  <a:srgbClr val="FFFFFF"/>
                </a:solidFill>
                <a:latin typeface="Roboto"/>
                <a:cs typeface="Roboto"/>
              </a:rPr>
              <a:t>each</a:t>
            </a:r>
            <a:r>
              <a:rPr dirty="0" sz="31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100" spc="-10">
                <a:solidFill>
                  <a:srgbClr val="FFFFFF"/>
                </a:solidFill>
                <a:latin typeface="Roboto"/>
                <a:cs typeface="Roboto"/>
              </a:rPr>
              <a:t>line:</a:t>
            </a:r>
            <a:endParaRPr sz="3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797" y="3359892"/>
            <a:ext cx="200557" cy="20706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314699" cy="19049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71065" y="4631349"/>
            <a:ext cx="7743824" cy="31241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94859" y="1815078"/>
            <a:ext cx="9593580" cy="115760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400" spc="-90">
                <a:solidFill>
                  <a:srgbClr val="218795"/>
                </a:solidFill>
              </a:rPr>
              <a:t>MULTILINES</a:t>
            </a:r>
            <a:r>
              <a:rPr dirty="0" sz="7400" spc="-400">
                <a:solidFill>
                  <a:srgbClr val="218795"/>
                </a:solidFill>
              </a:rPr>
              <a:t> </a:t>
            </a:r>
            <a:r>
              <a:rPr dirty="0" sz="7400" spc="-45">
                <a:solidFill>
                  <a:srgbClr val="218795"/>
                </a:solidFill>
              </a:rPr>
              <a:t>COMMENT</a:t>
            </a:r>
            <a:endParaRPr sz="7400"/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98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pc="-10"/>
              <a:t>Python</a:t>
            </a:r>
            <a:r>
              <a:rPr dirty="0" spc="-210"/>
              <a:t> </a:t>
            </a:r>
            <a:r>
              <a:rPr dirty="0" spc="-165"/>
              <a:t>-</a:t>
            </a:r>
            <a:r>
              <a:rPr dirty="0" spc="-204"/>
              <a:t> </a:t>
            </a:r>
            <a:r>
              <a:rPr dirty="0" spc="-25"/>
              <a:t>Comments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1221716" y="3128313"/>
            <a:ext cx="13905230" cy="1302385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Or,</a:t>
            </a:r>
            <a:r>
              <a:rPr dirty="0" sz="2400" spc="-20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not</a:t>
            </a:r>
            <a:r>
              <a:rPr dirty="0" sz="2400" spc="-10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quite</a:t>
            </a:r>
            <a:r>
              <a:rPr dirty="0" sz="2400" spc="-10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as</a:t>
            </a:r>
            <a:r>
              <a:rPr dirty="0" sz="2400" spc="-10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intended,</a:t>
            </a:r>
            <a:r>
              <a:rPr dirty="0" sz="2400" spc="-10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you</a:t>
            </a:r>
            <a:r>
              <a:rPr dirty="0" sz="2400" spc="-10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can</a:t>
            </a:r>
            <a:r>
              <a:rPr dirty="0" sz="2400" spc="-10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use</a:t>
            </a:r>
            <a:r>
              <a:rPr dirty="0" sz="2400" spc="-10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a</a:t>
            </a:r>
            <a:r>
              <a:rPr dirty="0" sz="2400" spc="-10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multiline</a:t>
            </a:r>
            <a:r>
              <a:rPr dirty="0" sz="2400" spc="-10">
                <a:solidFill>
                  <a:srgbClr val="283738"/>
                </a:solidFill>
                <a:latin typeface="Roboto"/>
                <a:cs typeface="Roboto"/>
              </a:rPr>
              <a:t> string.</a:t>
            </a:r>
            <a:endParaRPr sz="2400">
              <a:latin typeface="Roboto"/>
              <a:cs typeface="Roboto"/>
            </a:endParaRPr>
          </a:p>
          <a:p>
            <a:pPr marL="12700" marR="5080">
              <a:lnSpc>
                <a:spcPct val="116399"/>
              </a:lnSpc>
            </a:pP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Since</a:t>
            </a:r>
            <a:r>
              <a:rPr dirty="0" sz="2400" spc="-15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Python</a:t>
            </a:r>
            <a:r>
              <a:rPr dirty="0" sz="2400" spc="-10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will</a:t>
            </a:r>
            <a:r>
              <a:rPr dirty="0" sz="2400" spc="-10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ignore</a:t>
            </a:r>
            <a:r>
              <a:rPr dirty="0" sz="2400" spc="-10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string</a:t>
            </a:r>
            <a:r>
              <a:rPr dirty="0" sz="2400" spc="-10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literals</a:t>
            </a:r>
            <a:r>
              <a:rPr dirty="0" sz="2400" spc="-10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that</a:t>
            </a:r>
            <a:r>
              <a:rPr dirty="0" sz="2400" spc="-10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are</a:t>
            </a:r>
            <a:r>
              <a:rPr dirty="0" sz="2400" spc="-10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not</a:t>
            </a:r>
            <a:r>
              <a:rPr dirty="0" sz="2400" spc="-10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assigned</a:t>
            </a:r>
            <a:r>
              <a:rPr dirty="0" sz="2400" spc="-10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to</a:t>
            </a:r>
            <a:r>
              <a:rPr dirty="0" sz="2400" spc="-10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a</a:t>
            </a:r>
            <a:r>
              <a:rPr dirty="0" sz="2400" spc="-10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variable,</a:t>
            </a:r>
            <a:r>
              <a:rPr dirty="0" sz="2400" spc="-10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you</a:t>
            </a:r>
            <a:r>
              <a:rPr dirty="0" sz="2400" spc="-10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can</a:t>
            </a:r>
            <a:r>
              <a:rPr dirty="0" sz="2400" spc="-10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add</a:t>
            </a:r>
            <a:r>
              <a:rPr dirty="0" sz="2400" spc="-10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a</a:t>
            </a:r>
            <a:r>
              <a:rPr dirty="0" sz="2400" spc="-10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multiline</a:t>
            </a:r>
            <a:r>
              <a:rPr dirty="0" sz="2400" spc="-10">
                <a:solidFill>
                  <a:srgbClr val="283738"/>
                </a:solidFill>
                <a:latin typeface="Roboto"/>
                <a:cs typeface="Roboto"/>
              </a:rPr>
              <a:t> string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(triple</a:t>
            </a:r>
            <a:r>
              <a:rPr dirty="0" sz="2400" spc="-25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quotes)</a:t>
            </a:r>
            <a:r>
              <a:rPr dirty="0" sz="2400" spc="-15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in</a:t>
            </a:r>
            <a:r>
              <a:rPr dirty="0" sz="2400" spc="-15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your</a:t>
            </a:r>
            <a:r>
              <a:rPr dirty="0" sz="2400" spc="-15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code,</a:t>
            </a:r>
            <a:r>
              <a:rPr dirty="0" sz="2400" spc="-10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and</a:t>
            </a:r>
            <a:r>
              <a:rPr dirty="0" sz="2400" spc="-15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place</a:t>
            </a:r>
            <a:r>
              <a:rPr dirty="0" sz="2400" spc="-15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your</a:t>
            </a:r>
            <a:r>
              <a:rPr dirty="0" sz="2400" spc="-15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comment</a:t>
            </a:r>
            <a:r>
              <a:rPr dirty="0" sz="2400" spc="-15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inside</a:t>
            </a:r>
            <a:r>
              <a:rPr dirty="0" sz="2400" spc="-10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 spc="-25">
                <a:solidFill>
                  <a:srgbClr val="283738"/>
                </a:solidFill>
                <a:latin typeface="Roboto"/>
                <a:cs typeface="Roboto"/>
              </a:rPr>
              <a:t>it: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221716" y="7849302"/>
            <a:ext cx="13872210" cy="8769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95"/>
              </a:spcBef>
            </a:pP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As</a:t>
            </a:r>
            <a:r>
              <a:rPr dirty="0" sz="2400" spc="-10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long</a:t>
            </a:r>
            <a:r>
              <a:rPr dirty="0" sz="2400" spc="-10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as</a:t>
            </a:r>
            <a:r>
              <a:rPr dirty="0" sz="2400" spc="-10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the</a:t>
            </a:r>
            <a:r>
              <a:rPr dirty="0" sz="2400" spc="-10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string</a:t>
            </a:r>
            <a:r>
              <a:rPr dirty="0" sz="2400" spc="-10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is</a:t>
            </a:r>
            <a:r>
              <a:rPr dirty="0" sz="2400" spc="-10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not</a:t>
            </a:r>
            <a:r>
              <a:rPr dirty="0" sz="2400" spc="-5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assigned</a:t>
            </a:r>
            <a:r>
              <a:rPr dirty="0" sz="2400" spc="-10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to</a:t>
            </a:r>
            <a:r>
              <a:rPr dirty="0" sz="2400" spc="-10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a</a:t>
            </a:r>
            <a:r>
              <a:rPr dirty="0" sz="2400" spc="-10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variable,</a:t>
            </a:r>
            <a:r>
              <a:rPr dirty="0" sz="2400" spc="-10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Python</a:t>
            </a:r>
            <a:r>
              <a:rPr dirty="0" sz="2400" spc="-10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will</a:t>
            </a:r>
            <a:r>
              <a:rPr dirty="0" sz="2400" spc="-10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read</a:t>
            </a:r>
            <a:r>
              <a:rPr dirty="0" sz="2400" spc="-5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the</a:t>
            </a:r>
            <a:r>
              <a:rPr dirty="0" sz="2400" spc="-10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code,</a:t>
            </a:r>
            <a:r>
              <a:rPr dirty="0" sz="2400" spc="-10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but</a:t>
            </a:r>
            <a:r>
              <a:rPr dirty="0" sz="2400" spc="-10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then</a:t>
            </a:r>
            <a:r>
              <a:rPr dirty="0" sz="2400" spc="-10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ignore</a:t>
            </a:r>
            <a:r>
              <a:rPr dirty="0" sz="2400" spc="-10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it,</a:t>
            </a:r>
            <a:r>
              <a:rPr dirty="0" sz="2400" spc="-10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and</a:t>
            </a:r>
            <a:r>
              <a:rPr dirty="0" sz="2400" spc="-5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 spc="-25">
                <a:solidFill>
                  <a:srgbClr val="283738"/>
                </a:solidFill>
                <a:latin typeface="Roboto"/>
                <a:cs typeface="Roboto"/>
              </a:rPr>
              <a:t>you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have</a:t>
            </a:r>
            <a:r>
              <a:rPr dirty="0" sz="2400" spc="-20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made</a:t>
            </a:r>
            <a:r>
              <a:rPr dirty="0" sz="2400" spc="-10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a</a:t>
            </a:r>
            <a:r>
              <a:rPr dirty="0" sz="2400" spc="-10">
                <a:solidFill>
                  <a:srgbClr val="283738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283738"/>
                </a:solidFill>
                <a:latin typeface="Roboto"/>
                <a:cs typeface="Roboto"/>
              </a:rPr>
              <a:t>multiline</a:t>
            </a:r>
            <a:r>
              <a:rPr dirty="0" sz="2400" spc="-10">
                <a:solidFill>
                  <a:srgbClr val="283738"/>
                </a:solidFill>
                <a:latin typeface="Roboto"/>
                <a:cs typeface="Roboto"/>
              </a:rPr>
              <a:t> comment.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5422974" y="0"/>
            <a:ext cx="2865120" cy="5695315"/>
            <a:chOff x="15422974" y="0"/>
            <a:chExt cx="2865120" cy="5695315"/>
          </a:xfrm>
        </p:grpSpPr>
        <p:sp>
          <p:nvSpPr>
            <p:cNvPr id="3" name="object 3" descr=""/>
            <p:cNvSpPr/>
            <p:nvPr/>
          </p:nvSpPr>
          <p:spPr>
            <a:xfrm>
              <a:off x="16166301" y="0"/>
              <a:ext cx="2122170" cy="1130935"/>
            </a:xfrm>
            <a:custGeom>
              <a:avLst/>
              <a:gdLst/>
              <a:ahLst/>
              <a:cxnLst/>
              <a:rect l="l" t="t" r="r" b="b"/>
              <a:pathLst>
                <a:path w="2122169" h="1130935">
                  <a:moveTo>
                    <a:pt x="2121700" y="0"/>
                  </a:moveTo>
                  <a:lnTo>
                    <a:pt x="42012" y="0"/>
                  </a:lnTo>
                  <a:lnTo>
                    <a:pt x="0" y="145117"/>
                  </a:lnTo>
                  <a:lnTo>
                    <a:pt x="946874" y="1130651"/>
                  </a:lnTo>
                  <a:lnTo>
                    <a:pt x="2121700" y="840838"/>
                  </a:lnTo>
                  <a:lnTo>
                    <a:pt x="2121700" y="0"/>
                  </a:lnTo>
                  <a:close/>
                </a:path>
              </a:pathLst>
            </a:custGeom>
            <a:solidFill>
              <a:srgbClr val="29A6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5422974" y="840409"/>
              <a:ext cx="2865120" cy="2901950"/>
            </a:xfrm>
            <a:custGeom>
              <a:avLst/>
              <a:gdLst/>
              <a:ahLst/>
              <a:cxnLst/>
              <a:rect l="l" t="t" r="r" b="b"/>
              <a:pathLst>
                <a:path w="2865119" h="2901950">
                  <a:moveTo>
                    <a:pt x="2865026" y="0"/>
                  </a:moveTo>
                  <a:lnTo>
                    <a:pt x="1256005" y="396788"/>
                  </a:lnTo>
                  <a:lnTo>
                    <a:pt x="362454" y="616409"/>
                  </a:lnTo>
                  <a:lnTo>
                    <a:pt x="0" y="1872657"/>
                  </a:lnTo>
                  <a:lnTo>
                    <a:pt x="988321" y="2901331"/>
                  </a:lnTo>
                  <a:lnTo>
                    <a:pt x="1798499" y="2702274"/>
                  </a:lnTo>
                  <a:lnTo>
                    <a:pt x="1798716" y="2702500"/>
                  </a:lnTo>
                  <a:lnTo>
                    <a:pt x="2865026" y="2439828"/>
                  </a:lnTo>
                  <a:lnTo>
                    <a:pt x="2865026" y="0"/>
                  </a:lnTo>
                  <a:close/>
                </a:path>
                <a:path w="2865119" h="2901950">
                  <a:moveTo>
                    <a:pt x="1798716" y="2702500"/>
                  </a:moveTo>
                  <a:lnTo>
                    <a:pt x="1798499" y="2702274"/>
                  </a:lnTo>
                  <a:lnTo>
                    <a:pt x="1798494" y="2702555"/>
                  </a:lnTo>
                  <a:lnTo>
                    <a:pt x="1798716" y="2702500"/>
                  </a:lnTo>
                  <a:close/>
                </a:path>
              </a:pathLst>
            </a:custGeom>
            <a:solidFill>
              <a:srgbClr val="A8C4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318514" y="3280632"/>
              <a:ext cx="969644" cy="2414905"/>
            </a:xfrm>
            <a:custGeom>
              <a:avLst/>
              <a:gdLst/>
              <a:ahLst/>
              <a:cxnLst/>
              <a:rect l="l" t="t" r="r" b="b"/>
              <a:pathLst>
                <a:path w="969644" h="2414904">
                  <a:moveTo>
                    <a:pt x="969486" y="0"/>
                  </a:moveTo>
                  <a:lnTo>
                    <a:pt x="362454" y="149120"/>
                  </a:lnTo>
                  <a:lnTo>
                    <a:pt x="0" y="1405368"/>
                  </a:lnTo>
                  <a:lnTo>
                    <a:pt x="969486" y="2414438"/>
                  </a:lnTo>
                  <a:lnTo>
                    <a:pt x="969486" y="0"/>
                  </a:lnTo>
                  <a:close/>
                </a:path>
              </a:pathLst>
            </a:custGeom>
            <a:solidFill>
              <a:srgbClr val="29A6B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314699" cy="190499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28463" y="3555339"/>
            <a:ext cx="10429874" cy="478154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87001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40"/>
              <a:t>TEST</a:t>
            </a:r>
            <a:r>
              <a:rPr dirty="0" spc="-310"/>
              <a:t> </a:t>
            </a:r>
            <a:r>
              <a:rPr dirty="0" spc="-170"/>
              <a:t>YOURSELF</a:t>
            </a:r>
            <a:r>
              <a:rPr dirty="0" spc="-310"/>
              <a:t> </a:t>
            </a:r>
            <a:r>
              <a:rPr dirty="0" spc="-200"/>
              <a:t>WITH</a:t>
            </a:r>
            <a:r>
              <a:rPr dirty="0" spc="-305"/>
              <a:t> </a:t>
            </a:r>
            <a:r>
              <a:rPr dirty="0" spc="-10"/>
              <a:t>EXERCISES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98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pc="-10"/>
              <a:t>Python</a:t>
            </a:r>
            <a:r>
              <a:rPr dirty="0" spc="-210"/>
              <a:t> </a:t>
            </a:r>
            <a:r>
              <a:rPr dirty="0" spc="-165"/>
              <a:t>-</a:t>
            </a:r>
            <a:r>
              <a:rPr dirty="0" spc="-204"/>
              <a:t> </a:t>
            </a:r>
            <a:r>
              <a:rPr dirty="0" spc="-25"/>
              <a:t>Comments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6007057" y="1"/>
            <a:ext cx="2281555" cy="10287000"/>
            <a:chOff x="16007057" y="1"/>
            <a:chExt cx="2281555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16007057" y="7205747"/>
              <a:ext cx="2281555" cy="3081655"/>
            </a:xfrm>
            <a:custGeom>
              <a:avLst/>
              <a:gdLst/>
              <a:ahLst/>
              <a:cxnLst/>
              <a:rect l="l" t="t" r="r" b="b"/>
              <a:pathLst>
                <a:path w="2281555" h="3081654">
                  <a:moveTo>
                    <a:pt x="0" y="1032427"/>
                  </a:moveTo>
                  <a:lnTo>
                    <a:pt x="0" y="3081252"/>
                  </a:lnTo>
                  <a:lnTo>
                    <a:pt x="2280941" y="3081252"/>
                  </a:lnTo>
                  <a:lnTo>
                    <a:pt x="2280941" y="286498"/>
                  </a:lnTo>
                  <a:lnTo>
                    <a:pt x="1784658" y="0"/>
                  </a:lnTo>
                  <a:lnTo>
                    <a:pt x="0" y="1032427"/>
                  </a:lnTo>
                  <a:close/>
                </a:path>
              </a:pathLst>
            </a:custGeom>
            <a:solidFill>
              <a:srgbClr val="29A6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6007057" y="3083535"/>
              <a:ext cx="2281555" cy="4410075"/>
            </a:xfrm>
            <a:custGeom>
              <a:avLst/>
              <a:gdLst/>
              <a:ahLst/>
              <a:cxnLst/>
              <a:rect l="l" t="t" r="r" b="b"/>
              <a:pathLst>
                <a:path w="2281555" h="4410075">
                  <a:moveTo>
                    <a:pt x="0" y="1028529"/>
                  </a:moveTo>
                  <a:lnTo>
                    <a:pt x="0" y="3093532"/>
                  </a:lnTo>
                  <a:lnTo>
                    <a:pt x="2280941" y="4409465"/>
                  </a:lnTo>
                  <a:lnTo>
                    <a:pt x="2280941" y="285456"/>
                  </a:lnTo>
                  <a:lnTo>
                    <a:pt x="1784658" y="0"/>
                  </a:lnTo>
                  <a:lnTo>
                    <a:pt x="0" y="1028529"/>
                  </a:lnTo>
                  <a:close/>
                </a:path>
              </a:pathLst>
            </a:custGeom>
            <a:solidFill>
              <a:srgbClr val="A8C4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6007057" y="1"/>
              <a:ext cx="2281555" cy="3364865"/>
            </a:xfrm>
            <a:custGeom>
              <a:avLst/>
              <a:gdLst/>
              <a:ahLst/>
              <a:cxnLst/>
              <a:rect l="l" t="t" r="r" b="b"/>
              <a:pathLst>
                <a:path w="2281555" h="3364865">
                  <a:moveTo>
                    <a:pt x="0" y="0"/>
                  </a:moveTo>
                  <a:lnTo>
                    <a:pt x="0" y="2050957"/>
                  </a:lnTo>
                  <a:lnTo>
                    <a:pt x="1784658" y="3083533"/>
                  </a:lnTo>
                  <a:lnTo>
                    <a:pt x="1789905" y="3080385"/>
                  </a:lnTo>
                  <a:lnTo>
                    <a:pt x="2280941" y="3364317"/>
                  </a:lnTo>
                  <a:lnTo>
                    <a:pt x="22809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A6B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5197427"/>
            <a:ext cx="1616075" cy="4020820"/>
          </a:xfrm>
          <a:custGeom>
            <a:avLst/>
            <a:gdLst/>
            <a:ahLst/>
            <a:cxnLst/>
            <a:rect l="l" t="t" r="r" b="b"/>
            <a:pathLst>
              <a:path w="1616075" h="4020820">
                <a:moveTo>
                  <a:pt x="0" y="0"/>
                </a:moveTo>
                <a:lnTo>
                  <a:pt x="0" y="4020425"/>
                </a:lnTo>
                <a:lnTo>
                  <a:pt x="1615572" y="3085679"/>
                </a:lnTo>
                <a:lnTo>
                  <a:pt x="1615572" y="934712"/>
                </a:lnTo>
                <a:lnTo>
                  <a:pt x="526247" y="304500"/>
                </a:lnTo>
                <a:lnTo>
                  <a:pt x="526247" y="304027"/>
                </a:lnTo>
                <a:lnTo>
                  <a:pt x="0" y="0"/>
                </a:lnTo>
                <a:close/>
              </a:path>
              <a:path w="1616075" h="4020820">
                <a:moveTo>
                  <a:pt x="526247" y="304027"/>
                </a:moveTo>
                <a:lnTo>
                  <a:pt x="526247" y="304500"/>
                </a:lnTo>
                <a:lnTo>
                  <a:pt x="526547" y="304200"/>
                </a:lnTo>
                <a:lnTo>
                  <a:pt x="526247" y="304027"/>
                </a:lnTo>
                <a:close/>
              </a:path>
            </a:pathLst>
          </a:custGeom>
          <a:solidFill>
            <a:srgbClr val="A8C4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1067100"/>
            <a:ext cx="1616075" cy="4025265"/>
          </a:xfrm>
          <a:custGeom>
            <a:avLst/>
            <a:gdLst/>
            <a:ahLst/>
            <a:cxnLst/>
            <a:rect l="l" t="t" r="r" b="b"/>
            <a:pathLst>
              <a:path w="1616075" h="4025265">
                <a:moveTo>
                  <a:pt x="0" y="0"/>
                </a:moveTo>
                <a:lnTo>
                  <a:pt x="0" y="4024642"/>
                </a:lnTo>
                <a:lnTo>
                  <a:pt x="1615572" y="3089896"/>
                </a:lnTo>
                <a:lnTo>
                  <a:pt x="1615572" y="938929"/>
                </a:lnTo>
                <a:lnTo>
                  <a:pt x="612302" y="358494"/>
                </a:lnTo>
                <a:lnTo>
                  <a:pt x="612302" y="352977"/>
                </a:lnTo>
                <a:lnTo>
                  <a:pt x="0" y="0"/>
                </a:lnTo>
                <a:close/>
              </a:path>
              <a:path w="1616075" h="4025265">
                <a:moveTo>
                  <a:pt x="612302" y="352977"/>
                </a:moveTo>
                <a:lnTo>
                  <a:pt x="612302" y="358494"/>
                </a:lnTo>
                <a:lnTo>
                  <a:pt x="614850" y="354446"/>
                </a:lnTo>
                <a:lnTo>
                  <a:pt x="612302" y="352977"/>
                </a:lnTo>
                <a:close/>
              </a:path>
            </a:pathLst>
          </a:custGeom>
          <a:solidFill>
            <a:srgbClr val="29A6B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88501" y="6315490"/>
            <a:ext cx="3314699" cy="190499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714983" y="4042238"/>
            <a:ext cx="8533765" cy="19704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750" spc="-390">
                <a:solidFill>
                  <a:srgbClr val="218795"/>
                </a:solidFill>
              </a:rPr>
              <a:t>THANK</a:t>
            </a:r>
            <a:r>
              <a:rPr dirty="0" sz="12750" spc="-730">
                <a:solidFill>
                  <a:srgbClr val="218795"/>
                </a:solidFill>
              </a:rPr>
              <a:t> </a:t>
            </a:r>
            <a:r>
              <a:rPr dirty="0" sz="12750" spc="-335"/>
              <a:t>YOU</a:t>
            </a:r>
            <a:endParaRPr sz="127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Esa Reki Heryana</dc:creator>
  <cp:keywords>DAFbIVMtie0,BAD6mmF9tCw</cp:keywords>
  <dc:title>Python - Comments</dc:title>
  <dcterms:created xsi:type="dcterms:W3CDTF">2023-02-24T02:14:48Z</dcterms:created>
  <dcterms:modified xsi:type="dcterms:W3CDTF">2023-02-24T02:14:48Z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2023-02-24T00:00:00Z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2023-02-24T00:00:00Z</vt:filetime>
  </property>
</Properties>
</file>