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chemeClr val="bg1"/>
                </a:solidFill>
                <a:latin typeface="Montserrat Medium"/>
                <a:cs typeface="Montserrat Mediu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F8A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478722" y="4995223"/>
            <a:ext cx="5809615" cy="5292090"/>
          </a:xfrm>
          <a:custGeom>
            <a:avLst/>
            <a:gdLst/>
            <a:ahLst/>
            <a:cxnLst/>
            <a:rect l="l" t="t" r="r" b="b"/>
            <a:pathLst>
              <a:path w="5809615" h="5292090">
                <a:moveTo>
                  <a:pt x="4734726" y="181576"/>
                </a:moveTo>
                <a:lnTo>
                  <a:pt x="4777968" y="164518"/>
                </a:lnTo>
                <a:lnTo>
                  <a:pt x="4821749" y="148298"/>
                </a:lnTo>
                <a:lnTo>
                  <a:pt x="4866069" y="132915"/>
                </a:lnTo>
                <a:lnTo>
                  <a:pt x="4910928" y="118372"/>
                </a:lnTo>
                <a:lnTo>
                  <a:pt x="4956323" y="104667"/>
                </a:lnTo>
                <a:lnTo>
                  <a:pt x="5002256" y="91802"/>
                </a:lnTo>
                <a:lnTo>
                  <a:pt x="5048726" y="79777"/>
                </a:lnTo>
                <a:lnTo>
                  <a:pt x="5095731" y="68594"/>
                </a:lnTo>
                <a:lnTo>
                  <a:pt x="5143272" y="58252"/>
                </a:lnTo>
                <a:lnTo>
                  <a:pt x="5191348" y="48752"/>
                </a:lnTo>
                <a:lnTo>
                  <a:pt x="5239958" y="40094"/>
                </a:lnTo>
                <a:lnTo>
                  <a:pt x="5289103" y="32280"/>
                </a:lnTo>
                <a:lnTo>
                  <a:pt x="5338780" y="25310"/>
                </a:lnTo>
                <a:lnTo>
                  <a:pt x="5388990" y="19185"/>
                </a:lnTo>
                <a:lnTo>
                  <a:pt x="5439733" y="13904"/>
                </a:lnTo>
                <a:lnTo>
                  <a:pt x="5491008" y="9469"/>
                </a:lnTo>
                <a:lnTo>
                  <a:pt x="5542813" y="5880"/>
                </a:lnTo>
                <a:lnTo>
                  <a:pt x="5595150" y="3138"/>
                </a:lnTo>
                <a:lnTo>
                  <a:pt x="5648016" y="1244"/>
                </a:lnTo>
                <a:lnTo>
                  <a:pt x="5701412" y="197"/>
                </a:lnTo>
                <a:lnTo>
                  <a:pt x="5755337" y="0"/>
                </a:lnTo>
                <a:lnTo>
                  <a:pt x="5809276" y="645"/>
                </a:lnTo>
                <a:lnTo>
                  <a:pt x="5809276" y="5291776"/>
                </a:lnTo>
                <a:lnTo>
                  <a:pt x="0" y="5291776"/>
                </a:lnTo>
                <a:lnTo>
                  <a:pt x="8118" y="5232761"/>
                </a:lnTo>
                <a:lnTo>
                  <a:pt x="15365" y="5183475"/>
                </a:lnTo>
                <a:lnTo>
                  <a:pt x="23000" y="5134372"/>
                </a:lnTo>
                <a:lnTo>
                  <a:pt x="31036" y="5085457"/>
                </a:lnTo>
                <a:lnTo>
                  <a:pt x="39483" y="5036734"/>
                </a:lnTo>
                <a:lnTo>
                  <a:pt x="48351" y="4988208"/>
                </a:lnTo>
                <a:lnTo>
                  <a:pt x="57651" y="4939886"/>
                </a:lnTo>
                <a:lnTo>
                  <a:pt x="67394" y="4891770"/>
                </a:lnTo>
                <a:lnTo>
                  <a:pt x="77591" y="4843867"/>
                </a:lnTo>
                <a:lnTo>
                  <a:pt x="88251" y="4796181"/>
                </a:lnTo>
                <a:lnTo>
                  <a:pt x="99387" y="4748716"/>
                </a:lnTo>
                <a:lnTo>
                  <a:pt x="112220" y="4696629"/>
                </a:lnTo>
                <a:lnTo>
                  <a:pt x="125587" y="4644922"/>
                </a:lnTo>
                <a:lnTo>
                  <a:pt x="139518" y="4593620"/>
                </a:lnTo>
                <a:lnTo>
                  <a:pt x="154046" y="4542747"/>
                </a:lnTo>
                <a:lnTo>
                  <a:pt x="169201" y="4492328"/>
                </a:lnTo>
                <a:lnTo>
                  <a:pt x="185015" y="4442389"/>
                </a:lnTo>
                <a:lnTo>
                  <a:pt x="201518" y="4392953"/>
                </a:lnTo>
                <a:lnTo>
                  <a:pt x="218742" y="4344045"/>
                </a:lnTo>
                <a:lnTo>
                  <a:pt x="236717" y="4295691"/>
                </a:lnTo>
                <a:lnTo>
                  <a:pt x="255476" y="4247915"/>
                </a:lnTo>
                <a:lnTo>
                  <a:pt x="275049" y="4200741"/>
                </a:lnTo>
                <a:lnTo>
                  <a:pt x="295467" y="4154195"/>
                </a:lnTo>
                <a:lnTo>
                  <a:pt x="316762" y="4108302"/>
                </a:lnTo>
                <a:lnTo>
                  <a:pt x="338964" y="4063085"/>
                </a:lnTo>
                <a:lnTo>
                  <a:pt x="362105" y="4018569"/>
                </a:lnTo>
                <a:lnTo>
                  <a:pt x="386216" y="3974781"/>
                </a:lnTo>
                <a:lnTo>
                  <a:pt x="411328" y="3931743"/>
                </a:lnTo>
                <a:lnTo>
                  <a:pt x="437472" y="3889481"/>
                </a:lnTo>
                <a:lnTo>
                  <a:pt x="464680" y="3848020"/>
                </a:lnTo>
                <a:lnTo>
                  <a:pt x="492982" y="3807384"/>
                </a:lnTo>
                <a:lnTo>
                  <a:pt x="522409" y="3767599"/>
                </a:lnTo>
                <a:lnTo>
                  <a:pt x="552993" y="3728688"/>
                </a:lnTo>
                <a:lnTo>
                  <a:pt x="584766" y="3690677"/>
                </a:lnTo>
                <a:lnTo>
                  <a:pt x="617757" y="3653591"/>
                </a:lnTo>
                <a:lnTo>
                  <a:pt x="651998" y="3617453"/>
                </a:lnTo>
                <a:lnTo>
                  <a:pt x="687431" y="3582690"/>
                </a:lnTo>
                <a:lnTo>
                  <a:pt x="724085" y="3549538"/>
                </a:lnTo>
                <a:lnTo>
                  <a:pt x="753665" y="3524810"/>
                </a:lnTo>
                <a:lnTo>
                  <a:pt x="2318213" y="2883816"/>
                </a:lnTo>
                <a:lnTo>
                  <a:pt x="2364794" y="2864684"/>
                </a:lnTo>
                <a:lnTo>
                  <a:pt x="2410249" y="2844359"/>
                </a:lnTo>
                <a:lnTo>
                  <a:pt x="2454589" y="2822849"/>
                </a:lnTo>
                <a:lnTo>
                  <a:pt x="2497824" y="2800162"/>
                </a:lnTo>
                <a:lnTo>
                  <a:pt x="2539965" y="2776305"/>
                </a:lnTo>
                <a:lnTo>
                  <a:pt x="2581023" y="2751289"/>
                </a:lnTo>
                <a:lnTo>
                  <a:pt x="2621008" y="2725120"/>
                </a:lnTo>
                <a:lnTo>
                  <a:pt x="2659930" y="2697807"/>
                </a:lnTo>
                <a:lnTo>
                  <a:pt x="2697800" y="2669357"/>
                </a:lnTo>
                <a:lnTo>
                  <a:pt x="2734629" y="2639781"/>
                </a:lnTo>
                <a:lnTo>
                  <a:pt x="2770426" y="2609085"/>
                </a:lnTo>
                <a:lnTo>
                  <a:pt x="2805203" y="2577277"/>
                </a:lnTo>
                <a:lnTo>
                  <a:pt x="2838970" y="2544367"/>
                </a:lnTo>
                <a:lnTo>
                  <a:pt x="2871738" y="2510362"/>
                </a:lnTo>
                <a:lnTo>
                  <a:pt x="2903516" y="2475270"/>
                </a:lnTo>
                <a:lnTo>
                  <a:pt x="2934316" y="2439100"/>
                </a:lnTo>
                <a:lnTo>
                  <a:pt x="2964148" y="2401860"/>
                </a:lnTo>
                <a:lnTo>
                  <a:pt x="2993022" y="2363559"/>
                </a:lnTo>
                <a:lnTo>
                  <a:pt x="3020950" y="2324203"/>
                </a:lnTo>
                <a:lnTo>
                  <a:pt x="3047941" y="2283802"/>
                </a:lnTo>
                <a:lnTo>
                  <a:pt x="3074006" y="2242364"/>
                </a:lnTo>
                <a:lnTo>
                  <a:pt x="3099156" y="2199897"/>
                </a:lnTo>
                <a:lnTo>
                  <a:pt x="3123400" y="2156409"/>
                </a:lnTo>
                <a:lnTo>
                  <a:pt x="3146750" y="2111909"/>
                </a:lnTo>
                <a:lnTo>
                  <a:pt x="3169217" y="2066405"/>
                </a:lnTo>
                <a:lnTo>
                  <a:pt x="3190809" y="2019904"/>
                </a:lnTo>
                <a:lnTo>
                  <a:pt x="3254519" y="1880330"/>
                </a:lnTo>
                <a:lnTo>
                  <a:pt x="3297835" y="1787870"/>
                </a:lnTo>
                <a:lnTo>
                  <a:pt x="3341993" y="1696028"/>
                </a:lnTo>
                <a:lnTo>
                  <a:pt x="3364431" y="1650379"/>
                </a:lnTo>
                <a:lnTo>
                  <a:pt x="3387132" y="1604931"/>
                </a:lnTo>
                <a:lnTo>
                  <a:pt x="3410114" y="1559701"/>
                </a:lnTo>
                <a:lnTo>
                  <a:pt x="3433395" y="1514704"/>
                </a:lnTo>
                <a:lnTo>
                  <a:pt x="3456992" y="1469957"/>
                </a:lnTo>
                <a:lnTo>
                  <a:pt x="3480923" y="1425473"/>
                </a:lnTo>
                <a:lnTo>
                  <a:pt x="3505206" y="1381271"/>
                </a:lnTo>
                <a:lnTo>
                  <a:pt x="3529858" y="1337364"/>
                </a:lnTo>
                <a:lnTo>
                  <a:pt x="3554898" y="1293770"/>
                </a:lnTo>
                <a:lnTo>
                  <a:pt x="3580342" y="1250503"/>
                </a:lnTo>
                <a:lnTo>
                  <a:pt x="3606209" y="1207579"/>
                </a:lnTo>
                <a:lnTo>
                  <a:pt x="3632517" y="1165015"/>
                </a:lnTo>
                <a:lnTo>
                  <a:pt x="3659282" y="1122825"/>
                </a:lnTo>
                <a:lnTo>
                  <a:pt x="3686523" y="1081026"/>
                </a:lnTo>
                <a:lnTo>
                  <a:pt x="3714258" y="1039633"/>
                </a:lnTo>
                <a:lnTo>
                  <a:pt x="3742503" y="998662"/>
                </a:lnTo>
                <a:lnTo>
                  <a:pt x="3771278" y="958128"/>
                </a:lnTo>
                <a:lnTo>
                  <a:pt x="3800599" y="918049"/>
                </a:lnTo>
                <a:lnTo>
                  <a:pt x="3830484" y="878438"/>
                </a:lnTo>
                <a:lnTo>
                  <a:pt x="3860072" y="840638"/>
                </a:lnTo>
                <a:lnTo>
                  <a:pt x="3890212" y="803660"/>
                </a:lnTo>
                <a:lnTo>
                  <a:pt x="3920905" y="767506"/>
                </a:lnTo>
                <a:lnTo>
                  <a:pt x="3952149" y="732175"/>
                </a:lnTo>
                <a:lnTo>
                  <a:pt x="3983944" y="697669"/>
                </a:lnTo>
                <a:lnTo>
                  <a:pt x="4016289" y="663988"/>
                </a:lnTo>
                <a:lnTo>
                  <a:pt x="4049185" y="631132"/>
                </a:lnTo>
                <a:lnTo>
                  <a:pt x="4082629" y="599103"/>
                </a:lnTo>
                <a:lnTo>
                  <a:pt x="4116623" y="567900"/>
                </a:lnTo>
                <a:lnTo>
                  <a:pt x="4151165" y="537525"/>
                </a:lnTo>
                <a:lnTo>
                  <a:pt x="4186254" y="507977"/>
                </a:lnTo>
                <a:lnTo>
                  <a:pt x="4221891" y="479258"/>
                </a:lnTo>
                <a:lnTo>
                  <a:pt x="4258075" y="451368"/>
                </a:lnTo>
                <a:lnTo>
                  <a:pt x="4294805" y="424308"/>
                </a:lnTo>
                <a:lnTo>
                  <a:pt x="4332080" y="398078"/>
                </a:lnTo>
                <a:lnTo>
                  <a:pt x="4369900" y="372679"/>
                </a:lnTo>
                <a:lnTo>
                  <a:pt x="4408265" y="348112"/>
                </a:lnTo>
                <a:lnTo>
                  <a:pt x="4447175" y="324376"/>
                </a:lnTo>
                <a:lnTo>
                  <a:pt x="4486627" y="301474"/>
                </a:lnTo>
                <a:lnTo>
                  <a:pt x="4526623" y="279404"/>
                </a:lnTo>
                <a:lnTo>
                  <a:pt x="4567161" y="258168"/>
                </a:lnTo>
                <a:lnTo>
                  <a:pt x="4608240" y="237767"/>
                </a:lnTo>
                <a:lnTo>
                  <a:pt x="4649862" y="218201"/>
                </a:lnTo>
                <a:lnTo>
                  <a:pt x="4692024" y="199470"/>
                </a:lnTo>
                <a:lnTo>
                  <a:pt x="4734726" y="181576"/>
                </a:lnTo>
                <a:close/>
              </a:path>
              <a:path w="5809615" h="5292090">
                <a:moveTo>
                  <a:pt x="1238612" y="3251117"/>
                </a:moveTo>
                <a:lnTo>
                  <a:pt x="1286008" y="3232342"/>
                </a:lnTo>
                <a:lnTo>
                  <a:pt x="1333836" y="3214168"/>
                </a:lnTo>
                <a:lnTo>
                  <a:pt x="1382040" y="3196522"/>
                </a:lnTo>
                <a:lnTo>
                  <a:pt x="1823245" y="3044098"/>
                </a:lnTo>
                <a:lnTo>
                  <a:pt x="2021501" y="2979696"/>
                </a:lnTo>
                <a:lnTo>
                  <a:pt x="2171612" y="2933968"/>
                </a:lnTo>
                <a:lnTo>
                  <a:pt x="2221633" y="2918466"/>
                </a:lnTo>
                <a:lnTo>
                  <a:pt x="2270496" y="2901746"/>
                </a:lnTo>
                <a:lnTo>
                  <a:pt x="2318213" y="2883816"/>
                </a:lnTo>
                <a:lnTo>
                  <a:pt x="753665" y="3524810"/>
                </a:lnTo>
                <a:lnTo>
                  <a:pt x="800826" y="3487780"/>
                </a:lnTo>
                <a:lnTo>
                  <a:pt x="840802" y="3459028"/>
                </a:lnTo>
                <a:lnTo>
                  <a:pt x="881773" y="3431600"/>
                </a:lnTo>
                <a:lnTo>
                  <a:pt x="923683" y="3405421"/>
                </a:lnTo>
                <a:lnTo>
                  <a:pt x="966475" y="3380421"/>
                </a:lnTo>
                <a:lnTo>
                  <a:pt x="1010093" y="3356527"/>
                </a:lnTo>
                <a:lnTo>
                  <a:pt x="1054482" y="3333666"/>
                </a:lnTo>
                <a:lnTo>
                  <a:pt x="1099584" y="3311767"/>
                </a:lnTo>
                <a:lnTo>
                  <a:pt x="1145344" y="3290758"/>
                </a:lnTo>
                <a:lnTo>
                  <a:pt x="1191706" y="3270565"/>
                </a:lnTo>
                <a:lnTo>
                  <a:pt x="1238612" y="3251117"/>
                </a:lnTo>
                <a:close/>
              </a:path>
            </a:pathLst>
          </a:custGeom>
          <a:solidFill>
            <a:srgbClr val="187E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525101" y="8941213"/>
            <a:ext cx="4939665" cy="1346200"/>
          </a:xfrm>
          <a:custGeom>
            <a:avLst/>
            <a:gdLst/>
            <a:ahLst/>
            <a:cxnLst/>
            <a:rect l="l" t="t" r="r" b="b"/>
            <a:pathLst>
              <a:path w="4939665" h="1346200">
                <a:moveTo>
                  <a:pt x="1682665" y="181130"/>
                </a:moveTo>
                <a:lnTo>
                  <a:pt x="1729486" y="162124"/>
                </a:lnTo>
                <a:lnTo>
                  <a:pt x="1776472" y="143914"/>
                </a:lnTo>
                <a:lnTo>
                  <a:pt x="1823631" y="126549"/>
                </a:lnTo>
                <a:lnTo>
                  <a:pt x="1870973" y="110079"/>
                </a:lnTo>
                <a:lnTo>
                  <a:pt x="1918508" y="94555"/>
                </a:lnTo>
                <a:lnTo>
                  <a:pt x="1966245" y="80024"/>
                </a:lnTo>
                <a:lnTo>
                  <a:pt x="2014195" y="66538"/>
                </a:lnTo>
                <a:lnTo>
                  <a:pt x="2062366" y="54145"/>
                </a:lnTo>
                <a:lnTo>
                  <a:pt x="2110769" y="42895"/>
                </a:lnTo>
                <a:lnTo>
                  <a:pt x="2159413" y="32838"/>
                </a:lnTo>
                <a:lnTo>
                  <a:pt x="2208308" y="24023"/>
                </a:lnTo>
                <a:lnTo>
                  <a:pt x="2257464" y="16500"/>
                </a:lnTo>
                <a:lnTo>
                  <a:pt x="2306890" y="10319"/>
                </a:lnTo>
                <a:lnTo>
                  <a:pt x="2356595" y="5528"/>
                </a:lnTo>
                <a:lnTo>
                  <a:pt x="2406590" y="2179"/>
                </a:lnTo>
                <a:lnTo>
                  <a:pt x="2456885" y="319"/>
                </a:lnTo>
                <a:lnTo>
                  <a:pt x="2507488" y="0"/>
                </a:lnTo>
                <a:lnTo>
                  <a:pt x="2558410" y="1269"/>
                </a:lnTo>
                <a:lnTo>
                  <a:pt x="2609681" y="4180"/>
                </a:lnTo>
                <a:lnTo>
                  <a:pt x="2630505" y="5973"/>
                </a:lnTo>
                <a:lnTo>
                  <a:pt x="2651374" y="7035"/>
                </a:lnTo>
                <a:lnTo>
                  <a:pt x="2672268" y="7363"/>
                </a:lnTo>
                <a:lnTo>
                  <a:pt x="2693187" y="6958"/>
                </a:lnTo>
                <a:lnTo>
                  <a:pt x="2733910" y="5297"/>
                </a:lnTo>
                <a:lnTo>
                  <a:pt x="2774596" y="5333"/>
                </a:lnTo>
                <a:lnTo>
                  <a:pt x="2815246" y="7066"/>
                </a:lnTo>
                <a:lnTo>
                  <a:pt x="2855858" y="10496"/>
                </a:lnTo>
                <a:lnTo>
                  <a:pt x="2896295" y="15608"/>
                </a:lnTo>
                <a:lnTo>
                  <a:pt x="2936413" y="22388"/>
                </a:lnTo>
                <a:lnTo>
                  <a:pt x="2976214" y="30835"/>
                </a:lnTo>
                <a:lnTo>
                  <a:pt x="3015698" y="40949"/>
                </a:lnTo>
                <a:lnTo>
                  <a:pt x="3054728" y="52693"/>
                </a:lnTo>
                <a:lnTo>
                  <a:pt x="3093169" y="66028"/>
                </a:lnTo>
                <a:lnTo>
                  <a:pt x="3131021" y="80955"/>
                </a:lnTo>
                <a:lnTo>
                  <a:pt x="3168283" y="97474"/>
                </a:lnTo>
                <a:lnTo>
                  <a:pt x="3204828" y="115524"/>
                </a:lnTo>
                <a:lnTo>
                  <a:pt x="3240528" y="135047"/>
                </a:lnTo>
                <a:lnTo>
                  <a:pt x="3275384" y="156041"/>
                </a:lnTo>
                <a:lnTo>
                  <a:pt x="3309394" y="178508"/>
                </a:lnTo>
                <a:lnTo>
                  <a:pt x="3351742" y="206182"/>
                </a:lnTo>
                <a:lnTo>
                  <a:pt x="3394560" y="232975"/>
                </a:lnTo>
                <a:lnTo>
                  <a:pt x="3437797" y="258981"/>
                </a:lnTo>
                <a:lnTo>
                  <a:pt x="3481405" y="284291"/>
                </a:lnTo>
                <a:lnTo>
                  <a:pt x="3525332" y="308996"/>
                </a:lnTo>
                <a:lnTo>
                  <a:pt x="3569530" y="333190"/>
                </a:lnTo>
                <a:lnTo>
                  <a:pt x="3613948" y="356964"/>
                </a:lnTo>
                <a:lnTo>
                  <a:pt x="3658537" y="380410"/>
                </a:lnTo>
                <a:lnTo>
                  <a:pt x="3882288" y="495940"/>
                </a:lnTo>
                <a:lnTo>
                  <a:pt x="3926851" y="519350"/>
                </a:lnTo>
                <a:lnTo>
                  <a:pt x="3971235" y="543076"/>
                </a:lnTo>
                <a:lnTo>
                  <a:pt x="4015391" y="567210"/>
                </a:lnTo>
                <a:lnTo>
                  <a:pt x="4059267" y="591844"/>
                </a:lnTo>
                <a:lnTo>
                  <a:pt x="4102815" y="617070"/>
                </a:lnTo>
                <a:lnTo>
                  <a:pt x="4145985" y="642980"/>
                </a:lnTo>
                <a:lnTo>
                  <a:pt x="4188726" y="669665"/>
                </a:lnTo>
                <a:lnTo>
                  <a:pt x="4231778" y="697545"/>
                </a:lnTo>
                <a:lnTo>
                  <a:pt x="4274310" y="725962"/>
                </a:lnTo>
                <a:lnTo>
                  <a:pt x="4316306" y="754927"/>
                </a:lnTo>
                <a:lnTo>
                  <a:pt x="4357753" y="784450"/>
                </a:lnTo>
                <a:lnTo>
                  <a:pt x="4398638" y="814540"/>
                </a:lnTo>
                <a:lnTo>
                  <a:pt x="4438946" y="845206"/>
                </a:lnTo>
                <a:lnTo>
                  <a:pt x="4478664" y="876458"/>
                </a:lnTo>
                <a:lnTo>
                  <a:pt x="4517778" y="908305"/>
                </a:lnTo>
                <a:lnTo>
                  <a:pt x="4556274" y="940757"/>
                </a:lnTo>
                <a:lnTo>
                  <a:pt x="4594139" y="973824"/>
                </a:lnTo>
                <a:lnTo>
                  <a:pt x="4631358" y="1007514"/>
                </a:lnTo>
                <a:lnTo>
                  <a:pt x="4667919" y="1041837"/>
                </a:lnTo>
                <a:lnTo>
                  <a:pt x="4703806" y="1076803"/>
                </a:lnTo>
                <a:lnTo>
                  <a:pt x="4739006" y="1112422"/>
                </a:lnTo>
                <a:lnTo>
                  <a:pt x="4773506" y="1148702"/>
                </a:lnTo>
                <a:lnTo>
                  <a:pt x="4807291" y="1185654"/>
                </a:lnTo>
                <a:lnTo>
                  <a:pt x="4840349" y="1223286"/>
                </a:lnTo>
                <a:lnTo>
                  <a:pt x="4872664" y="1261609"/>
                </a:lnTo>
                <a:lnTo>
                  <a:pt x="4904224" y="1300631"/>
                </a:lnTo>
                <a:lnTo>
                  <a:pt x="4935015" y="1340363"/>
                </a:lnTo>
                <a:lnTo>
                  <a:pt x="4939037" y="1345785"/>
                </a:lnTo>
                <a:lnTo>
                  <a:pt x="0" y="1345785"/>
                </a:lnTo>
                <a:lnTo>
                  <a:pt x="43640" y="1296245"/>
                </a:lnTo>
                <a:lnTo>
                  <a:pt x="77514" y="1259386"/>
                </a:lnTo>
                <a:lnTo>
                  <a:pt x="111993" y="1223092"/>
                </a:lnTo>
                <a:lnTo>
                  <a:pt x="147063" y="1187350"/>
                </a:lnTo>
                <a:lnTo>
                  <a:pt x="182710" y="1152146"/>
                </a:lnTo>
                <a:lnTo>
                  <a:pt x="218922" y="1117467"/>
                </a:lnTo>
                <a:lnTo>
                  <a:pt x="255686" y="1083299"/>
                </a:lnTo>
                <a:lnTo>
                  <a:pt x="292989" y="1049629"/>
                </a:lnTo>
                <a:lnTo>
                  <a:pt x="330816" y="1016442"/>
                </a:lnTo>
                <a:lnTo>
                  <a:pt x="369157" y="983727"/>
                </a:lnTo>
                <a:lnTo>
                  <a:pt x="407996" y="951468"/>
                </a:lnTo>
                <a:lnTo>
                  <a:pt x="447322" y="919653"/>
                </a:lnTo>
                <a:lnTo>
                  <a:pt x="487120" y="888267"/>
                </a:lnTo>
                <a:lnTo>
                  <a:pt x="527410" y="857275"/>
                </a:lnTo>
                <a:lnTo>
                  <a:pt x="568084" y="826732"/>
                </a:lnTo>
                <a:lnTo>
                  <a:pt x="609223" y="796556"/>
                </a:lnTo>
                <a:lnTo>
                  <a:pt x="693672" y="736335"/>
                </a:lnTo>
                <a:lnTo>
                  <a:pt x="778897" y="677513"/>
                </a:lnTo>
                <a:lnTo>
                  <a:pt x="864942" y="620156"/>
                </a:lnTo>
                <a:lnTo>
                  <a:pt x="951854" y="564328"/>
                </a:lnTo>
                <a:lnTo>
                  <a:pt x="1039679" y="510093"/>
                </a:lnTo>
                <a:lnTo>
                  <a:pt x="1128464" y="457517"/>
                </a:lnTo>
                <a:lnTo>
                  <a:pt x="1173230" y="431871"/>
                </a:lnTo>
                <a:lnTo>
                  <a:pt x="1218254" y="406664"/>
                </a:lnTo>
                <a:lnTo>
                  <a:pt x="1263541" y="381904"/>
                </a:lnTo>
                <a:lnTo>
                  <a:pt x="1309097" y="357599"/>
                </a:lnTo>
                <a:lnTo>
                  <a:pt x="1354927" y="333757"/>
                </a:lnTo>
                <a:lnTo>
                  <a:pt x="1401038" y="310386"/>
                </a:lnTo>
                <a:lnTo>
                  <a:pt x="1447434" y="287494"/>
                </a:lnTo>
                <a:lnTo>
                  <a:pt x="1494123" y="265090"/>
                </a:lnTo>
                <a:lnTo>
                  <a:pt x="1541109" y="243181"/>
                </a:lnTo>
                <a:lnTo>
                  <a:pt x="1588399" y="221776"/>
                </a:lnTo>
                <a:lnTo>
                  <a:pt x="1635997" y="200883"/>
                </a:lnTo>
                <a:lnTo>
                  <a:pt x="1682665" y="181130"/>
                </a:lnTo>
                <a:close/>
              </a:path>
            </a:pathLst>
          </a:custGeom>
          <a:solidFill>
            <a:srgbClr val="126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476692" y="0"/>
            <a:ext cx="4811395" cy="2289810"/>
          </a:xfrm>
          <a:custGeom>
            <a:avLst/>
            <a:gdLst/>
            <a:ahLst/>
            <a:cxnLst/>
            <a:rect l="l" t="t" r="r" b="b"/>
            <a:pathLst>
              <a:path w="4811394" h="2289810">
                <a:moveTo>
                  <a:pt x="4811308" y="0"/>
                </a:moveTo>
                <a:lnTo>
                  <a:pt x="4811308" y="2253157"/>
                </a:lnTo>
                <a:lnTo>
                  <a:pt x="4788402" y="2253636"/>
                </a:lnTo>
                <a:lnTo>
                  <a:pt x="4738040" y="2254869"/>
                </a:lnTo>
                <a:lnTo>
                  <a:pt x="4687634" y="2256264"/>
                </a:lnTo>
                <a:lnTo>
                  <a:pt x="4637191" y="2257802"/>
                </a:lnTo>
                <a:lnTo>
                  <a:pt x="4586715" y="2259464"/>
                </a:lnTo>
                <a:lnTo>
                  <a:pt x="4485687" y="2263091"/>
                </a:lnTo>
                <a:lnTo>
                  <a:pt x="4081310" y="2278891"/>
                </a:lnTo>
                <a:lnTo>
                  <a:pt x="3980359" y="2282425"/>
                </a:lnTo>
                <a:lnTo>
                  <a:pt x="3929933" y="2284027"/>
                </a:lnTo>
                <a:lnTo>
                  <a:pt x="3879548" y="2285496"/>
                </a:lnTo>
                <a:lnTo>
                  <a:pt x="3829209" y="2286811"/>
                </a:lnTo>
                <a:lnTo>
                  <a:pt x="3778921" y="2287956"/>
                </a:lnTo>
                <a:lnTo>
                  <a:pt x="3728688" y="2288911"/>
                </a:lnTo>
                <a:lnTo>
                  <a:pt x="3675962" y="2289526"/>
                </a:lnTo>
                <a:lnTo>
                  <a:pt x="3623454" y="2289581"/>
                </a:lnTo>
                <a:lnTo>
                  <a:pt x="3571158" y="2289098"/>
                </a:lnTo>
                <a:lnTo>
                  <a:pt x="3519066" y="2288094"/>
                </a:lnTo>
                <a:lnTo>
                  <a:pt x="3467170" y="2286589"/>
                </a:lnTo>
                <a:lnTo>
                  <a:pt x="3415463" y="2284601"/>
                </a:lnTo>
                <a:lnTo>
                  <a:pt x="3363939" y="2282152"/>
                </a:lnTo>
                <a:lnTo>
                  <a:pt x="3312589" y="2279258"/>
                </a:lnTo>
                <a:lnTo>
                  <a:pt x="3261406" y="2275940"/>
                </a:lnTo>
                <a:lnTo>
                  <a:pt x="3210383" y="2272217"/>
                </a:lnTo>
                <a:lnTo>
                  <a:pt x="3159512" y="2268107"/>
                </a:lnTo>
                <a:lnTo>
                  <a:pt x="3108786" y="2263630"/>
                </a:lnTo>
                <a:lnTo>
                  <a:pt x="3058199" y="2258806"/>
                </a:lnTo>
                <a:lnTo>
                  <a:pt x="3007741" y="2253652"/>
                </a:lnTo>
                <a:lnTo>
                  <a:pt x="2957407" y="2248190"/>
                </a:lnTo>
                <a:lnTo>
                  <a:pt x="2907188" y="2242436"/>
                </a:lnTo>
                <a:lnTo>
                  <a:pt x="2857077" y="2236412"/>
                </a:lnTo>
                <a:lnTo>
                  <a:pt x="2807068" y="2230135"/>
                </a:lnTo>
                <a:lnTo>
                  <a:pt x="2757152" y="2223626"/>
                </a:lnTo>
                <a:lnTo>
                  <a:pt x="2707322" y="2216902"/>
                </a:lnTo>
                <a:lnTo>
                  <a:pt x="2657571" y="2209984"/>
                </a:lnTo>
                <a:lnTo>
                  <a:pt x="2558276" y="2195641"/>
                </a:lnTo>
                <a:lnTo>
                  <a:pt x="2409742" y="2173145"/>
                </a:lnTo>
                <a:lnTo>
                  <a:pt x="2211357" y="2141853"/>
                </a:lnTo>
                <a:lnTo>
                  <a:pt x="2111253" y="2125150"/>
                </a:lnTo>
                <a:lnTo>
                  <a:pt x="2011440" y="2107748"/>
                </a:lnTo>
                <a:lnTo>
                  <a:pt x="1911912" y="2089685"/>
                </a:lnTo>
                <a:lnTo>
                  <a:pt x="1812666" y="2070996"/>
                </a:lnTo>
                <a:lnTo>
                  <a:pt x="1713698" y="2051720"/>
                </a:lnTo>
                <a:lnTo>
                  <a:pt x="1565756" y="2021784"/>
                </a:lnTo>
                <a:lnTo>
                  <a:pt x="1418412" y="1990734"/>
                </a:lnTo>
                <a:lnTo>
                  <a:pt x="1366854" y="1979445"/>
                </a:lnTo>
                <a:lnTo>
                  <a:pt x="1315656" y="1967530"/>
                </a:lnTo>
                <a:lnTo>
                  <a:pt x="1264835" y="1954960"/>
                </a:lnTo>
                <a:lnTo>
                  <a:pt x="1214411" y="1941704"/>
                </a:lnTo>
                <a:lnTo>
                  <a:pt x="1164403" y="1927733"/>
                </a:lnTo>
                <a:lnTo>
                  <a:pt x="1114829" y="1913015"/>
                </a:lnTo>
                <a:lnTo>
                  <a:pt x="1065708" y="1897520"/>
                </a:lnTo>
                <a:lnTo>
                  <a:pt x="1017059" y="1881220"/>
                </a:lnTo>
                <a:lnTo>
                  <a:pt x="968900" y="1864082"/>
                </a:lnTo>
                <a:lnTo>
                  <a:pt x="921251" y="1846078"/>
                </a:lnTo>
                <a:lnTo>
                  <a:pt x="874131" y="1827177"/>
                </a:lnTo>
                <a:lnTo>
                  <a:pt x="827557" y="1807349"/>
                </a:lnTo>
                <a:lnTo>
                  <a:pt x="781549" y="1786563"/>
                </a:lnTo>
                <a:lnTo>
                  <a:pt x="736126" y="1764790"/>
                </a:lnTo>
                <a:lnTo>
                  <a:pt x="691306" y="1741999"/>
                </a:lnTo>
                <a:lnTo>
                  <a:pt x="647108" y="1718160"/>
                </a:lnTo>
                <a:lnTo>
                  <a:pt x="603551" y="1693244"/>
                </a:lnTo>
                <a:lnTo>
                  <a:pt x="560654" y="1667219"/>
                </a:lnTo>
                <a:lnTo>
                  <a:pt x="518436" y="1640056"/>
                </a:lnTo>
                <a:lnTo>
                  <a:pt x="480522" y="1613953"/>
                </a:lnTo>
                <a:lnTo>
                  <a:pt x="444070" y="1586937"/>
                </a:lnTo>
                <a:lnTo>
                  <a:pt x="409076" y="1559010"/>
                </a:lnTo>
                <a:lnTo>
                  <a:pt x="375538" y="1530172"/>
                </a:lnTo>
                <a:lnTo>
                  <a:pt x="343453" y="1500426"/>
                </a:lnTo>
                <a:lnTo>
                  <a:pt x="312818" y="1469773"/>
                </a:lnTo>
                <a:lnTo>
                  <a:pt x="283632" y="1438216"/>
                </a:lnTo>
                <a:lnTo>
                  <a:pt x="255891" y="1405754"/>
                </a:lnTo>
                <a:lnTo>
                  <a:pt x="229593" y="1372391"/>
                </a:lnTo>
                <a:lnTo>
                  <a:pt x="204735" y="1338127"/>
                </a:lnTo>
                <a:lnTo>
                  <a:pt x="181314" y="1302965"/>
                </a:lnTo>
                <a:lnTo>
                  <a:pt x="159329" y="1266905"/>
                </a:lnTo>
                <a:lnTo>
                  <a:pt x="138777" y="1229950"/>
                </a:lnTo>
                <a:lnTo>
                  <a:pt x="119654" y="1192101"/>
                </a:lnTo>
                <a:lnTo>
                  <a:pt x="101958" y="1153360"/>
                </a:lnTo>
                <a:lnTo>
                  <a:pt x="85687" y="1113729"/>
                </a:lnTo>
                <a:lnTo>
                  <a:pt x="70839" y="1073208"/>
                </a:lnTo>
                <a:lnTo>
                  <a:pt x="57409" y="1031800"/>
                </a:lnTo>
                <a:lnTo>
                  <a:pt x="45397" y="989506"/>
                </a:lnTo>
                <a:lnTo>
                  <a:pt x="34799" y="946328"/>
                </a:lnTo>
                <a:lnTo>
                  <a:pt x="25613" y="902268"/>
                </a:lnTo>
                <a:lnTo>
                  <a:pt x="17836" y="857326"/>
                </a:lnTo>
                <a:lnTo>
                  <a:pt x="11466" y="811505"/>
                </a:lnTo>
                <a:lnTo>
                  <a:pt x="6500" y="764807"/>
                </a:lnTo>
                <a:lnTo>
                  <a:pt x="2935" y="717232"/>
                </a:lnTo>
                <a:lnTo>
                  <a:pt x="769" y="668783"/>
                </a:lnTo>
                <a:lnTo>
                  <a:pt x="0" y="619462"/>
                </a:lnTo>
                <a:lnTo>
                  <a:pt x="623" y="569269"/>
                </a:lnTo>
                <a:lnTo>
                  <a:pt x="2639" y="518206"/>
                </a:lnTo>
                <a:lnTo>
                  <a:pt x="6042" y="466275"/>
                </a:lnTo>
                <a:lnTo>
                  <a:pt x="10832" y="413478"/>
                </a:lnTo>
                <a:lnTo>
                  <a:pt x="17004" y="359816"/>
                </a:lnTo>
                <a:lnTo>
                  <a:pt x="24558" y="305291"/>
                </a:lnTo>
                <a:lnTo>
                  <a:pt x="33490" y="249905"/>
                </a:lnTo>
                <a:lnTo>
                  <a:pt x="43797" y="193659"/>
                </a:lnTo>
                <a:lnTo>
                  <a:pt x="55477" y="136554"/>
                </a:lnTo>
                <a:lnTo>
                  <a:pt x="68528" y="78593"/>
                </a:lnTo>
                <a:lnTo>
                  <a:pt x="82946" y="19776"/>
                </a:lnTo>
                <a:lnTo>
                  <a:pt x="88105" y="0"/>
                </a:lnTo>
                <a:lnTo>
                  <a:pt x="4811308" y="0"/>
                </a:lnTo>
                <a:close/>
              </a:path>
            </a:pathLst>
          </a:custGeom>
          <a:solidFill>
            <a:srgbClr val="187E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0296040" y="0"/>
            <a:ext cx="7992109" cy="1246505"/>
          </a:xfrm>
          <a:custGeom>
            <a:avLst/>
            <a:gdLst/>
            <a:ahLst/>
            <a:cxnLst/>
            <a:rect l="l" t="t" r="r" b="b"/>
            <a:pathLst>
              <a:path w="7992109" h="1246505">
                <a:moveTo>
                  <a:pt x="7991959" y="0"/>
                </a:moveTo>
                <a:lnTo>
                  <a:pt x="7991959" y="256636"/>
                </a:lnTo>
                <a:lnTo>
                  <a:pt x="7940273" y="306752"/>
                </a:lnTo>
                <a:lnTo>
                  <a:pt x="7903072" y="340884"/>
                </a:lnTo>
                <a:lnTo>
                  <a:pt x="7865037" y="374303"/>
                </a:lnTo>
                <a:lnTo>
                  <a:pt x="7826158" y="406998"/>
                </a:lnTo>
                <a:lnTo>
                  <a:pt x="7786424" y="438955"/>
                </a:lnTo>
                <a:lnTo>
                  <a:pt x="7745822" y="470163"/>
                </a:lnTo>
                <a:lnTo>
                  <a:pt x="7704343" y="500609"/>
                </a:lnTo>
                <a:lnTo>
                  <a:pt x="7661576" y="530279"/>
                </a:lnTo>
                <a:lnTo>
                  <a:pt x="7618331" y="558232"/>
                </a:lnTo>
                <a:lnTo>
                  <a:pt x="7574623" y="584502"/>
                </a:lnTo>
                <a:lnTo>
                  <a:pt x="7530464" y="609127"/>
                </a:lnTo>
                <a:lnTo>
                  <a:pt x="7485868" y="632143"/>
                </a:lnTo>
                <a:lnTo>
                  <a:pt x="7440849" y="653587"/>
                </a:lnTo>
                <a:lnTo>
                  <a:pt x="7395421" y="673496"/>
                </a:lnTo>
                <a:lnTo>
                  <a:pt x="7349597" y="691906"/>
                </a:lnTo>
                <a:lnTo>
                  <a:pt x="7303391" y="708854"/>
                </a:lnTo>
                <a:lnTo>
                  <a:pt x="7256816" y="724376"/>
                </a:lnTo>
                <a:lnTo>
                  <a:pt x="7209886" y="738510"/>
                </a:lnTo>
                <a:lnTo>
                  <a:pt x="7162615" y="751291"/>
                </a:lnTo>
                <a:lnTo>
                  <a:pt x="7115016" y="762756"/>
                </a:lnTo>
                <a:lnTo>
                  <a:pt x="7067103" y="772943"/>
                </a:lnTo>
                <a:lnTo>
                  <a:pt x="7018889" y="781886"/>
                </a:lnTo>
                <a:lnTo>
                  <a:pt x="6970389" y="789624"/>
                </a:lnTo>
                <a:lnTo>
                  <a:pt x="6921616" y="796193"/>
                </a:lnTo>
                <a:lnTo>
                  <a:pt x="6872583" y="801629"/>
                </a:lnTo>
                <a:lnTo>
                  <a:pt x="6823303" y="805969"/>
                </a:lnTo>
                <a:lnTo>
                  <a:pt x="6773792" y="809250"/>
                </a:lnTo>
                <a:lnTo>
                  <a:pt x="6724062" y="811508"/>
                </a:lnTo>
                <a:lnTo>
                  <a:pt x="6674127" y="812780"/>
                </a:lnTo>
                <a:lnTo>
                  <a:pt x="6624000" y="813102"/>
                </a:lnTo>
                <a:lnTo>
                  <a:pt x="6573696" y="812511"/>
                </a:lnTo>
                <a:lnTo>
                  <a:pt x="6523227" y="811044"/>
                </a:lnTo>
                <a:lnTo>
                  <a:pt x="6472607" y="808738"/>
                </a:lnTo>
                <a:lnTo>
                  <a:pt x="6421851" y="805628"/>
                </a:lnTo>
                <a:lnTo>
                  <a:pt x="6371887" y="801826"/>
                </a:lnTo>
                <a:lnTo>
                  <a:pt x="6322041" y="797319"/>
                </a:lnTo>
                <a:lnTo>
                  <a:pt x="6272309" y="792141"/>
                </a:lnTo>
                <a:lnTo>
                  <a:pt x="6222686" y="786323"/>
                </a:lnTo>
                <a:lnTo>
                  <a:pt x="6173166" y="779899"/>
                </a:lnTo>
                <a:lnTo>
                  <a:pt x="6123743" y="772902"/>
                </a:lnTo>
                <a:lnTo>
                  <a:pt x="6074414" y="765363"/>
                </a:lnTo>
                <a:lnTo>
                  <a:pt x="6025172" y="757317"/>
                </a:lnTo>
                <a:lnTo>
                  <a:pt x="5976012" y="748795"/>
                </a:lnTo>
                <a:lnTo>
                  <a:pt x="5926929" y="739831"/>
                </a:lnTo>
                <a:lnTo>
                  <a:pt x="5877918" y="730457"/>
                </a:lnTo>
                <a:lnTo>
                  <a:pt x="5828973" y="720706"/>
                </a:lnTo>
                <a:lnTo>
                  <a:pt x="5780090" y="710610"/>
                </a:lnTo>
                <a:lnTo>
                  <a:pt x="5731262" y="700203"/>
                </a:lnTo>
                <a:lnTo>
                  <a:pt x="5682485" y="689517"/>
                </a:lnTo>
                <a:lnTo>
                  <a:pt x="5585063" y="667440"/>
                </a:lnTo>
                <a:lnTo>
                  <a:pt x="5487780" y="644641"/>
                </a:lnTo>
                <a:lnTo>
                  <a:pt x="5100027" y="551206"/>
                </a:lnTo>
                <a:lnTo>
                  <a:pt x="4378936" y="371044"/>
                </a:lnTo>
                <a:lnTo>
                  <a:pt x="4234364" y="336533"/>
                </a:lnTo>
                <a:lnTo>
                  <a:pt x="4186064" y="325995"/>
                </a:lnTo>
                <a:lnTo>
                  <a:pt x="4137760" y="317008"/>
                </a:lnTo>
                <a:lnTo>
                  <a:pt x="4089482" y="309691"/>
                </a:lnTo>
                <a:lnTo>
                  <a:pt x="4041262" y="304162"/>
                </a:lnTo>
                <a:lnTo>
                  <a:pt x="3993133" y="300541"/>
                </a:lnTo>
                <a:lnTo>
                  <a:pt x="3945124" y="298947"/>
                </a:lnTo>
                <a:lnTo>
                  <a:pt x="3897267" y="299499"/>
                </a:lnTo>
                <a:lnTo>
                  <a:pt x="3849594" y="302316"/>
                </a:lnTo>
                <a:lnTo>
                  <a:pt x="3802137" y="307516"/>
                </a:lnTo>
                <a:lnTo>
                  <a:pt x="3754925" y="315220"/>
                </a:lnTo>
                <a:lnTo>
                  <a:pt x="3707991" y="325545"/>
                </a:lnTo>
                <a:lnTo>
                  <a:pt x="3661367" y="338612"/>
                </a:lnTo>
                <a:lnTo>
                  <a:pt x="3615083" y="354539"/>
                </a:lnTo>
                <a:lnTo>
                  <a:pt x="3569170" y="373445"/>
                </a:lnTo>
                <a:lnTo>
                  <a:pt x="3523661" y="395450"/>
                </a:lnTo>
                <a:lnTo>
                  <a:pt x="3480856" y="419300"/>
                </a:lnTo>
                <a:lnTo>
                  <a:pt x="3439095" y="445426"/>
                </a:lnTo>
                <a:lnTo>
                  <a:pt x="3398284" y="473444"/>
                </a:lnTo>
                <a:lnTo>
                  <a:pt x="3358327" y="502968"/>
                </a:lnTo>
                <a:lnTo>
                  <a:pt x="3319130" y="533613"/>
                </a:lnTo>
                <a:lnTo>
                  <a:pt x="3280598" y="564994"/>
                </a:lnTo>
                <a:lnTo>
                  <a:pt x="3242636" y="596725"/>
                </a:lnTo>
                <a:lnTo>
                  <a:pt x="3204288" y="629022"/>
                </a:lnTo>
                <a:lnTo>
                  <a:pt x="3165633" y="660720"/>
                </a:lnTo>
                <a:lnTo>
                  <a:pt x="3126659" y="691803"/>
                </a:lnTo>
                <a:lnTo>
                  <a:pt x="3087357" y="722256"/>
                </a:lnTo>
                <a:lnTo>
                  <a:pt x="3047717" y="752060"/>
                </a:lnTo>
                <a:lnTo>
                  <a:pt x="3007729" y="781201"/>
                </a:lnTo>
                <a:lnTo>
                  <a:pt x="2967383" y="809662"/>
                </a:lnTo>
                <a:lnTo>
                  <a:pt x="2926671" y="837426"/>
                </a:lnTo>
                <a:lnTo>
                  <a:pt x="2885581" y="864477"/>
                </a:lnTo>
                <a:lnTo>
                  <a:pt x="2844103" y="890799"/>
                </a:lnTo>
                <a:lnTo>
                  <a:pt x="2802229" y="916375"/>
                </a:lnTo>
                <a:lnTo>
                  <a:pt x="2759949" y="941189"/>
                </a:lnTo>
                <a:lnTo>
                  <a:pt x="2717251" y="965225"/>
                </a:lnTo>
                <a:lnTo>
                  <a:pt x="2674128" y="988466"/>
                </a:lnTo>
                <a:lnTo>
                  <a:pt x="2630568" y="1010895"/>
                </a:lnTo>
                <a:lnTo>
                  <a:pt x="2586562" y="1032498"/>
                </a:lnTo>
                <a:lnTo>
                  <a:pt x="2542100" y="1053256"/>
                </a:lnTo>
                <a:lnTo>
                  <a:pt x="2497173" y="1073155"/>
                </a:lnTo>
                <a:lnTo>
                  <a:pt x="2451770" y="1092176"/>
                </a:lnTo>
                <a:lnTo>
                  <a:pt x="2405882" y="1110305"/>
                </a:lnTo>
                <a:lnTo>
                  <a:pt x="2359499" y="1127525"/>
                </a:lnTo>
                <a:lnTo>
                  <a:pt x="2312611" y="1143819"/>
                </a:lnTo>
                <a:lnTo>
                  <a:pt x="2265208" y="1159171"/>
                </a:lnTo>
                <a:lnTo>
                  <a:pt x="2217280" y="1173564"/>
                </a:lnTo>
                <a:lnTo>
                  <a:pt x="2168818" y="1186983"/>
                </a:lnTo>
                <a:lnTo>
                  <a:pt x="2119812" y="1199411"/>
                </a:lnTo>
                <a:lnTo>
                  <a:pt x="2068725" y="1211041"/>
                </a:lnTo>
                <a:lnTo>
                  <a:pt x="2018003" y="1220989"/>
                </a:lnTo>
                <a:lnTo>
                  <a:pt x="1967642" y="1229269"/>
                </a:lnTo>
                <a:lnTo>
                  <a:pt x="1917641" y="1235896"/>
                </a:lnTo>
                <a:lnTo>
                  <a:pt x="1867997" y="1240883"/>
                </a:lnTo>
                <a:lnTo>
                  <a:pt x="1818708" y="1244244"/>
                </a:lnTo>
                <a:lnTo>
                  <a:pt x="1769773" y="1245994"/>
                </a:lnTo>
                <a:lnTo>
                  <a:pt x="1721189" y="1246146"/>
                </a:lnTo>
                <a:lnTo>
                  <a:pt x="1672953" y="1244714"/>
                </a:lnTo>
                <a:lnTo>
                  <a:pt x="1625065" y="1241713"/>
                </a:lnTo>
                <a:lnTo>
                  <a:pt x="1577521" y="1237156"/>
                </a:lnTo>
                <a:lnTo>
                  <a:pt x="1530319" y="1231058"/>
                </a:lnTo>
                <a:lnTo>
                  <a:pt x="1483458" y="1223432"/>
                </a:lnTo>
                <a:lnTo>
                  <a:pt x="1436936" y="1214292"/>
                </a:lnTo>
                <a:lnTo>
                  <a:pt x="1390749" y="1203653"/>
                </a:lnTo>
                <a:lnTo>
                  <a:pt x="1344896" y="1191528"/>
                </a:lnTo>
                <a:lnTo>
                  <a:pt x="1299376" y="1177932"/>
                </a:lnTo>
                <a:lnTo>
                  <a:pt x="1254185" y="1162878"/>
                </a:lnTo>
                <a:lnTo>
                  <a:pt x="1209322" y="1146380"/>
                </a:lnTo>
                <a:lnTo>
                  <a:pt x="1164784" y="1128453"/>
                </a:lnTo>
                <a:lnTo>
                  <a:pt x="1120570" y="1109111"/>
                </a:lnTo>
                <a:lnTo>
                  <a:pt x="1076677" y="1088367"/>
                </a:lnTo>
                <a:lnTo>
                  <a:pt x="1033103" y="1066235"/>
                </a:lnTo>
                <a:lnTo>
                  <a:pt x="989847" y="1042730"/>
                </a:lnTo>
                <a:lnTo>
                  <a:pt x="946905" y="1017866"/>
                </a:lnTo>
                <a:lnTo>
                  <a:pt x="904276" y="991656"/>
                </a:lnTo>
                <a:lnTo>
                  <a:pt x="861957" y="964115"/>
                </a:lnTo>
                <a:lnTo>
                  <a:pt x="819948" y="935256"/>
                </a:lnTo>
                <a:lnTo>
                  <a:pt x="778244" y="905094"/>
                </a:lnTo>
                <a:lnTo>
                  <a:pt x="737007" y="873872"/>
                </a:lnTo>
                <a:lnTo>
                  <a:pt x="696661" y="841812"/>
                </a:lnTo>
                <a:lnTo>
                  <a:pt x="657180" y="808941"/>
                </a:lnTo>
                <a:lnTo>
                  <a:pt x="618538" y="775287"/>
                </a:lnTo>
                <a:lnTo>
                  <a:pt x="580708" y="740876"/>
                </a:lnTo>
                <a:lnTo>
                  <a:pt x="543666" y="705735"/>
                </a:lnTo>
                <a:lnTo>
                  <a:pt x="507384" y="669892"/>
                </a:lnTo>
                <a:lnTo>
                  <a:pt x="471837" y="633373"/>
                </a:lnTo>
                <a:lnTo>
                  <a:pt x="436998" y="596207"/>
                </a:lnTo>
                <a:lnTo>
                  <a:pt x="402843" y="558419"/>
                </a:lnTo>
                <a:lnTo>
                  <a:pt x="369344" y="520037"/>
                </a:lnTo>
                <a:lnTo>
                  <a:pt x="336476" y="481088"/>
                </a:lnTo>
                <a:lnTo>
                  <a:pt x="304212" y="441599"/>
                </a:lnTo>
                <a:lnTo>
                  <a:pt x="272528" y="401597"/>
                </a:lnTo>
                <a:lnTo>
                  <a:pt x="241396" y="361109"/>
                </a:lnTo>
                <a:lnTo>
                  <a:pt x="210791" y="320163"/>
                </a:lnTo>
                <a:lnTo>
                  <a:pt x="180686" y="278785"/>
                </a:lnTo>
                <a:lnTo>
                  <a:pt x="151056" y="237003"/>
                </a:lnTo>
                <a:lnTo>
                  <a:pt x="121875" y="194843"/>
                </a:lnTo>
                <a:lnTo>
                  <a:pt x="64754" y="109500"/>
                </a:lnTo>
                <a:lnTo>
                  <a:pt x="39197" y="68706"/>
                </a:lnTo>
                <a:lnTo>
                  <a:pt x="14955" y="27039"/>
                </a:lnTo>
                <a:lnTo>
                  <a:pt x="0" y="0"/>
                </a:lnTo>
                <a:lnTo>
                  <a:pt x="7991959" y="0"/>
                </a:lnTo>
                <a:close/>
              </a:path>
            </a:pathLst>
          </a:custGeom>
          <a:solidFill>
            <a:srgbClr val="126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5636718" y="1264615"/>
            <a:ext cx="2039620" cy="421005"/>
          </a:xfrm>
          <a:custGeom>
            <a:avLst/>
            <a:gdLst/>
            <a:ahLst/>
            <a:cxnLst/>
            <a:rect l="l" t="t" r="r" b="b"/>
            <a:pathLst>
              <a:path w="2039619" h="421005">
                <a:moveTo>
                  <a:pt x="596302" y="420919"/>
                </a:moveTo>
                <a:lnTo>
                  <a:pt x="542354" y="399317"/>
                </a:lnTo>
                <a:lnTo>
                  <a:pt x="506925" y="352227"/>
                </a:lnTo>
                <a:lnTo>
                  <a:pt x="492151" y="301248"/>
                </a:lnTo>
                <a:lnTo>
                  <a:pt x="489101" y="262397"/>
                </a:lnTo>
                <a:lnTo>
                  <a:pt x="489094" y="251006"/>
                </a:lnTo>
                <a:lnTo>
                  <a:pt x="489249" y="240785"/>
                </a:lnTo>
                <a:lnTo>
                  <a:pt x="489349" y="232342"/>
                </a:lnTo>
                <a:lnTo>
                  <a:pt x="489065" y="210359"/>
                </a:lnTo>
                <a:lnTo>
                  <a:pt x="489050" y="190151"/>
                </a:lnTo>
                <a:lnTo>
                  <a:pt x="488350" y="171143"/>
                </a:lnTo>
                <a:lnTo>
                  <a:pt x="480159" y="133522"/>
                </a:lnTo>
                <a:lnTo>
                  <a:pt x="436448" y="109186"/>
                </a:lnTo>
                <a:lnTo>
                  <a:pt x="404444" y="110377"/>
                </a:lnTo>
                <a:lnTo>
                  <a:pt x="343518" y="125876"/>
                </a:lnTo>
                <a:lnTo>
                  <a:pt x="267308" y="164025"/>
                </a:lnTo>
                <a:lnTo>
                  <a:pt x="224283" y="194161"/>
                </a:lnTo>
                <a:lnTo>
                  <a:pt x="185235" y="228848"/>
                </a:lnTo>
                <a:lnTo>
                  <a:pt x="150165" y="268087"/>
                </a:lnTo>
                <a:lnTo>
                  <a:pt x="119073" y="311878"/>
                </a:lnTo>
                <a:lnTo>
                  <a:pt x="111670" y="323062"/>
                </a:lnTo>
                <a:lnTo>
                  <a:pt x="104026" y="334077"/>
                </a:lnTo>
                <a:lnTo>
                  <a:pt x="96444" y="345143"/>
                </a:lnTo>
                <a:lnTo>
                  <a:pt x="89228" y="356482"/>
                </a:lnTo>
                <a:lnTo>
                  <a:pt x="77989" y="369727"/>
                </a:lnTo>
                <a:lnTo>
                  <a:pt x="63965" y="377709"/>
                </a:lnTo>
                <a:lnTo>
                  <a:pt x="48285" y="380227"/>
                </a:lnTo>
                <a:lnTo>
                  <a:pt x="32079" y="377077"/>
                </a:lnTo>
                <a:lnTo>
                  <a:pt x="3812" y="350506"/>
                </a:lnTo>
                <a:lnTo>
                  <a:pt x="0" y="333857"/>
                </a:lnTo>
                <a:lnTo>
                  <a:pt x="39" y="328202"/>
                </a:lnTo>
                <a:lnTo>
                  <a:pt x="9475" y="290576"/>
                </a:lnTo>
                <a:lnTo>
                  <a:pt x="50172" y="220653"/>
                </a:lnTo>
                <a:lnTo>
                  <a:pt x="79526" y="183577"/>
                </a:lnTo>
                <a:lnTo>
                  <a:pt x="111672" y="149354"/>
                </a:lnTo>
                <a:lnTo>
                  <a:pt x="146576" y="117952"/>
                </a:lnTo>
                <a:lnTo>
                  <a:pt x="184203" y="89341"/>
                </a:lnTo>
                <a:lnTo>
                  <a:pt x="224522" y="63490"/>
                </a:lnTo>
                <a:lnTo>
                  <a:pt x="265252" y="41689"/>
                </a:lnTo>
                <a:lnTo>
                  <a:pt x="307370" y="23787"/>
                </a:lnTo>
                <a:lnTo>
                  <a:pt x="351070" y="10323"/>
                </a:lnTo>
                <a:lnTo>
                  <a:pt x="396547" y="1833"/>
                </a:lnTo>
                <a:lnTo>
                  <a:pt x="436662" y="0"/>
                </a:lnTo>
                <a:lnTo>
                  <a:pt x="456590" y="1716"/>
                </a:lnTo>
                <a:lnTo>
                  <a:pt x="521622" y="23731"/>
                </a:lnTo>
                <a:lnTo>
                  <a:pt x="557089" y="53913"/>
                </a:lnTo>
                <a:lnTo>
                  <a:pt x="581790" y="94556"/>
                </a:lnTo>
                <a:lnTo>
                  <a:pt x="594709" y="144266"/>
                </a:lnTo>
                <a:lnTo>
                  <a:pt x="597443" y="197043"/>
                </a:lnTo>
                <a:lnTo>
                  <a:pt x="597299" y="223436"/>
                </a:lnTo>
                <a:lnTo>
                  <a:pt x="597358" y="249828"/>
                </a:lnTo>
                <a:lnTo>
                  <a:pt x="601871" y="296075"/>
                </a:lnTo>
                <a:lnTo>
                  <a:pt x="615612" y="310324"/>
                </a:lnTo>
                <a:lnTo>
                  <a:pt x="624701" y="306899"/>
                </a:lnTo>
                <a:lnTo>
                  <a:pt x="664779" y="280207"/>
                </a:lnTo>
                <a:lnTo>
                  <a:pt x="699597" y="246699"/>
                </a:lnTo>
                <a:lnTo>
                  <a:pt x="745221" y="201221"/>
                </a:lnTo>
                <a:lnTo>
                  <a:pt x="768118" y="178597"/>
                </a:lnTo>
                <a:lnTo>
                  <a:pt x="814222" y="136276"/>
                </a:lnTo>
                <a:lnTo>
                  <a:pt x="863461" y="97644"/>
                </a:lnTo>
                <a:lnTo>
                  <a:pt x="921326" y="62234"/>
                </a:lnTo>
                <a:lnTo>
                  <a:pt x="984607" y="37857"/>
                </a:lnTo>
                <a:lnTo>
                  <a:pt x="1034673" y="29678"/>
                </a:lnTo>
                <a:lnTo>
                  <a:pt x="1059885" y="30128"/>
                </a:lnTo>
                <a:lnTo>
                  <a:pt x="1120570" y="46742"/>
                </a:lnTo>
                <a:lnTo>
                  <a:pt x="1176448" y="90849"/>
                </a:lnTo>
                <a:lnTo>
                  <a:pt x="1208121" y="141345"/>
                </a:lnTo>
                <a:lnTo>
                  <a:pt x="1225762" y="182458"/>
                </a:lnTo>
                <a:lnTo>
                  <a:pt x="1233844" y="203334"/>
                </a:lnTo>
                <a:lnTo>
                  <a:pt x="1239784" y="218328"/>
                </a:lnTo>
                <a:lnTo>
                  <a:pt x="1260334" y="262069"/>
                </a:lnTo>
                <a:lnTo>
                  <a:pt x="1294890" y="297604"/>
                </a:lnTo>
                <a:lnTo>
                  <a:pt x="1320025" y="302411"/>
                </a:lnTo>
                <a:lnTo>
                  <a:pt x="1352351" y="296941"/>
                </a:lnTo>
                <a:lnTo>
                  <a:pt x="1388214" y="279128"/>
                </a:lnTo>
                <a:lnTo>
                  <a:pt x="1419066" y="253272"/>
                </a:lnTo>
                <a:lnTo>
                  <a:pt x="1458915" y="214693"/>
                </a:lnTo>
                <a:lnTo>
                  <a:pt x="1478943" y="195522"/>
                </a:lnTo>
                <a:lnTo>
                  <a:pt x="1529443" y="151326"/>
                </a:lnTo>
                <a:lnTo>
                  <a:pt x="1561187" y="128366"/>
                </a:lnTo>
                <a:lnTo>
                  <a:pt x="1594860" y="108359"/>
                </a:lnTo>
                <a:lnTo>
                  <a:pt x="1630777" y="91819"/>
                </a:lnTo>
                <a:lnTo>
                  <a:pt x="1688406" y="75951"/>
                </a:lnTo>
                <a:lnTo>
                  <a:pt x="1717914" y="73790"/>
                </a:lnTo>
                <a:lnTo>
                  <a:pt x="1747920" y="76282"/>
                </a:lnTo>
                <a:lnTo>
                  <a:pt x="1812152" y="99752"/>
                </a:lnTo>
                <a:lnTo>
                  <a:pt x="1864052" y="144640"/>
                </a:lnTo>
                <a:lnTo>
                  <a:pt x="1887333" y="174159"/>
                </a:lnTo>
                <a:lnTo>
                  <a:pt x="1909318" y="202507"/>
                </a:lnTo>
                <a:lnTo>
                  <a:pt x="1933152" y="229067"/>
                </a:lnTo>
                <a:lnTo>
                  <a:pt x="1958658" y="254027"/>
                </a:lnTo>
                <a:lnTo>
                  <a:pt x="1985659" y="277576"/>
                </a:lnTo>
                <a:lnTo>
                  <a:pt x="1995262" y="285609"/>
                </a:lnTo>
                <a:lnTo>
                  <a:pt x="2004744" y="293800"/>
                </a:lnTo>
                <a:lnTo>
                  <a:pt x="2035628" y="329660"/>
                </a:lnTo>
                <a:lnTo>
                  <a:pt x="2039320" y="351977"/>
                </a:lnTo>
                <a:lnTo>
                  <a:pt x="2037658" y="363302"/>
                </a:lnTo>
                <a:lnTo>
                  <a:pt x="2011018" y="396688"/>
                </a:lnTo>
                <a:lnTo>
                  <a:pt x="1978576" y="403153"/>
                </a:lnTo>
                <a:lnTo>
                  <a:pt x="1970093" y="401568"/>
                </a:lnTo>
                <a:lnTo>
                  <a:pt x="1930813" y="373778"/>
                </a:lnTo>
                <a:lnTo>
                  <a:pt x="1895984" y="342960"/>
                </a:lnTo>
                <a:lnTo>
                  <a:pt x="1856113" y="305654"/>
                </a:lnTo>
                <a:lnTo>
                  <a:pt x="1815395" y="258192"/>
                </a:lnTo>
                <a:lnTo>
                  <a:pt x="1791706" y="227108"/>
                </a:lnTo>
                <a:lnTo>
                  <a:pt x="1786536" y="221351"/>
                </a:lnTo>
                <a:lnTo>
                  <a:pt x="1781630" y="215300"/>
                </a:lnTo>
                <a:lnTo>
                  <a:pt x="1761401" y="196281"/>
                </a:lnTo>
                <a:lnTo>
                  <a:pt x="1738646" y="185834"/>
                </a:lnTo>
                <a:lnTo>
                  <a:pt x="1713687" y="183180"/>
                </a:lnTo>
                <a:lnTo>
                  <a:pt x="1686847" y="187541"/>
                </a:lnTo>
                <a:lnTo>
                  <a:pt x="1643922" y="205064"/>
                </a:lnTo>
                <a:lnTo>
                  <a:pt x="1604846" y="230246"/>
                </a:lnTo>
                <a:lnTo>
                  <a:pt x="1574124" y="254813"/>
                </a:lnTo>
                <a:lnTo>
                  <a:pt x="1545313" y="281611"/>
                </a:lnTo>
                <a:lnTo>
                  <a:pt x="1524732" y="302138"/>
                </a:lnTo>
                <a:lnTo>
                  <a:pt x="1503862" y="322358"/>
                </a:lnTo>
                <a:lnTo>
                  <a:pt x="1459880" y="360330"/>
                </a:lnTo>
                <a:lnTo>
                  <a:pt x="1412912" y="389480"/>
                </a:lnTo>
                <a:lnTo>
                  <a:pt x="1360602" y="407413"/>
                </a:lnTo>
                <a:lnTo>
                  <a:pt x="1307458" y="411178"/>
                </a:lnTo>
                <a:lnTo>
                  <a:pt x="1257885" y="399717"/>
                </a:lnTo>
                <a:lnTo>
                  <a:pt x="1214050" y="373901"/>
                </a:lnTo>
                <a:lnTo>
                  <a:pt x="1178118" y="334598"/>
                </a:lnTo>
                <a:lnTo>
                  <a:pt x="1156962" y="298244"/>
                </a:lnTo>
                <a:lnTo>
                  <a:pt x="1139787" y="259874"/>
                </a:lnTo>
                <a:lnTo>
                  <a:pt x="1129210" y="233237"/>
                </a:lnTo>
                <a:lnTo>
                  <a:pt x="1123936" y="219927"/>
                </a:lnTo>
                <a:lnTo>
                  <a:pt x="1107329" y="182286"/>
                </a:lnTo>
                <a:lnTo>
                  <a:pt x="1072378" y="144160"/>
                </a:lnTo>
                <a:lnTo>
                  <a:pt x="1052355" y="138540"/>
                </a:lnTo>
                <a:lnTo>
                  <a:pt x="1029561" y="139287"/>
                </a:lnTo>
                <a:lnTo>
                  <a:pt x="976021" y="156281"/>
                </a:lnTo>
                <a:lnTo>
                  <a:pt x="927683" y="184855"/>
                </a:lnTo>
                <a:lnTo>
                  <a:pt x="877958" y="224287"/>
                </a:lnTo>
                <a:lnTo>
                  <a:pt x="831536" y="267608"/>
                </a:lnTo>
                <a:lnTo>
                  <a:pt x="788953" y="309778"/>
                </a:lnTo>
                <a:lnTo>
                  <a:pt x="767708" y="330916"/>
                </a:lnTo>
                <a:lnTo>
                  <a:pt x="732364" y="364531"/>
                </a:lnTo>
                <a:lnTo>
                  <a:pt x="686442" y="396983"/>
                </a:lnTo>
                <a:lnTo>
                  <a:pt x="643549" y="415575"/>
                </a:lnTo>
                <a:lnTo>
                  <a:pt x="628282" y="419103"/>
                </a:lnTo>
                <a:lnTo>
                  <a:pt x="596302" y="420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3230" y="5376596"/>
            <a:ext cx="104775" cy="104774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3230" y="6919646"/>
            <a:ext cx="104775" cy="104774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3230" y="8462696"/>
            <a:ext cx="104775" cy="1047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chemeClr val="bg1"/>
                </a:solidFill>
                <a:latin typeface="Montserrat Medium"/>
                <a:cs typeface="Montserrat Mediu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F8A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4305" y="1323327"/>
            <a:ext cx="16619389" cy="14010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4305" y="3021326"/>
            <a:ext cx="15935960" cy="6195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chemeClr val="bg1"/>
                </a:solidFill>
                <a:latin typeface="Montserrat Medium"/>
                <a:cs typeface="Montserrat Mediu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"/>
            <a:ext cx="8049259" cy="4688205"/>
            <a:chOff x="0" y="1"/>
            <a:chExt cx="8049259" cy="4688205"/>
          </a:xfrm>
        </p:grpSpPr>
        <p:sp>
          <p:nvSpPr>
            <p:cNvPr id="3" name="object 3" descr=""/>
            <p:cNvSpPr/>
            <p:nvPr/>
          </p:nvSpPr>
          <p:spPr>
            <a:xfrm>
              <a:off x="0" y="1"/>
              <a:ext cx="7074534" cy="4688205"/>
            </a:xfrm>
            <a:custGeom>
              <a:avLst/>
              <a:gdLst/>
              <a:ahLst/>
              <a:cxnLst/>
              <a:rect l="l" t="t" r="r" b="b"/>
              <a:pathLst>
                <a:path w="7074534" h="4688205">
                  <a:moveTo>
                    <a:pt x="94472" y="4687964"/>
                  </a:moveTo>
                  <a:lnTo>
                    <a:pt x="47991" y="4687355"/>
                  </a:lnTo>
                  <a:lnTo>
                    <a:pt x="1329" y="4685766"/>
                  </a:lnTo>
                  <a:lnTo>
                    <a:pt x="0" y="4685693"/>
                  </a:lnTo>
                  <a:lnTo>
                    <a:pt x="0" y="0"/>
                  </a:lnTo>
                  <a:lnTo>
                    <a:pt x="7073939" y="0"/>
                  </a:lnTo>
                  <a:lnTo>
                    <a:pt x="7072054" y="37084"/>
                  </a:lnTo>
                  <a:lnTo>
                    <a:pt x="7068941" y="88843"/>
                  </a:lnTo>
                  <a:lnTo>
                    <a:pt x="7065328" y="140363"/>
                  </a:lnTo>
                  <a:lnTo>
                    <a:pt x="7061107" y="191452"/>
                  </a:lnTo>
                  <a:lnTo>
                    <a:pt x="7056253" y="241991"/>
                  </a:lnTo>
                  <a:lnTo>
                    <a:pt x="7050859" y="292067"/>
                  </a:lnTo>
                  <a:lnTo>
                    <a:pt x="7045015" y="341770"/>
                  </a:lnTo>
                  <a:lnTo>
                    <a:pt x="7038815" y="391187"/>
                  </a:lnTo>
                  <a:lnTo>
                    <a:pt x="7032350" y="440408"/>
                  </a:lnTo>
                  <a:lnTo>
                    <a:pt x="7025713" y="489520"/>
                  </a:lnTo>
                  <a:lnTo>
                    <a:pt x="7012292" y="587774"/>
                  </a:lnTo>
                  <a:lnTo>
                    <a:pt x="7005692" y="637093"/>
                  </a:lnTo>
                  <a:lnTo>
                    <a:pt x="6994821" y="691820"/>
                  </a:lnTo>
                  <a:lnTo>
                    <a:pt x="6975900" y="737403"/>
                  </a:lnTo>
                  <a:lnTo>
                    <a:pt x="6946873" y="771612"/>
                  </a:lnTo>
                  <a:lnTo>
                    <a:pt x="6905684" y="792219"/>
                  </a:lnTo>
                  <a:lnTo>
                    <a:pt x="6892661" y="799859"/>
                  </a:lnTo>
                  <a:lnTo>
                    <a:pt x="6881425" y="813378"/>
                  </a:lnTo>
                  <a:lnTo>
                    <a:pt x="6871764" y="830200"/>
                  </a:lnTo>
                  <a:lnTo>
                    <a:pt x="6863468" y="847753"/>
                  </a:lnTo>
                  <a:lnTo>
                    <a:pt x="6842328" y="895282"/>
                  </a:lnTo>
                  <a:lnTo>
                    <a:pt x="6821066" y="942675"/>
                  </a:lnTo>
                  <a:lnTo>
                    <a:pt x="6799674" y="989923"/>
                  </a:lnTo>
                  <a:lnTo>
                    <a:pt x="6778144" y="1037017"/>
                  </a:lnTo>
                  <a:lnTo>
                    <a:pt x="6756468" y="1083949"/>
                  </a:lnTo>
                  <a:lnTo>
                    <a:pt x="6734638" y="1130710"/>
                  </a:lnTo>
                  <a:lnTo>
                    <a:pt x="6712645" y="1177291"/>
                  </a:lnTo>
                  <a:lnTo>
                    <a:pt x="6690483" y="1223684"/>
                  </a:lnTo>
                  <a:lnTo>
                    <a:pt x="6668142" y="1269881"/>
                  </a:lnTo>
                  <a:lnTo>
                    <a:pt x="6645615" y="1315873"/>
                  </a:lnTo>
                  <a:lnTo>
                    <a:pt x="6622893" y="1361651"/>
                  </a:lnTo>
                  <a:lnTo>
                    <a:pt x="6599970" y="1407206"/>
                  </a:lnTo>
                  <a:lnTo>
                    <a:pt x="6576835" y="1452531"/>
                  </a:lnTo>
                  <a:lnTo>
                    <a:pt x="6553482" y="1497615"/>
                  </a:lnTo>
                  <a:lnTo>
                    <a:pt x="6529903" y="1542452"/>
                  </a:lnTo>
                  <a:lnTo>
                    <a:pt x="6506089" y="1587032"/>
                  </a:lnTo>
                  <a:lnTo>
                    <a:pt x="6482032" y="1631347"/>
                  </a:lnTo>
                  <a:lnTo>
                    <a:pt x="6457725" y="1675388"/>
                  </a:lnTo>
                  <a:lnTo>
                    <a:pt x="6433159" y="1719146"/>
                  </a:lnTo>
                  <a:lnTo>
                    <a:pt x="6408326" y="1762614"/>
                  </a:lnTo>
                  <a:lnTo>
                    <a:pt x="6383218" y="1805782"/>
                  </a:lnTo>
                  <a:lnTo>
                    <a:pt x="6357828" y="1848641"/>
                  </a:lnTo>
                  <a:lnTo>
                    <a:pt x="6332146" y="1891184"/>
                  </a:lnTo>
                  <a:lnTo>
                    <a:pt x="6306165" y="1933401"/>
                  </a:lnTo>
                  <a:lnTo>
                    <a:pt x="6279878" y="1975285"/>
                  </a:lnTo>
                  <a:lnTo>
                    <a:pt x="6253275" y="2016825"/>
                  </a:lnTo>
                  <a:lnTo>
                    <a:pt x="6226349" y="2058015"/>
                  </a:lnTo>
                  <a:lnTo>
                    <a:pt x="6199092" y="2098845"/>
                  </a:lnTo>
                  <a:lnTo>
                    <a:pt x="6171496" y="2139307"/>
                  </a:lnTo>
                  <a:lnTo>
                    <a:pt x="6143552" y="2179391"/>
                  </a:lnTo>
                  <a:lnTo>
                    <a:pt x="6115254" y="2219091"/>
                  </a:lnTo>
                  <a:lnTo>
                    <a:pt x="6083632" y="2262424"/>
                  </a:lnTo>
                  <a:lnTo>
                    <a:pt x="6051660" y="2305204"/>
                  </a:lnTo>
                  <a:lnTo>
                    <a:pt x="6019319" y="2347395"/>
                  </a:lnTo>
                  <a:lnTo>
                    <a:pt x="5986589" y="2388963"/>
                  </a:lnTo>
                  <a:lnTo>
                    <a:pt x="5953451" y="2429872"/>
                  </a:lnTo>
                  <a:lnTo>
                    <a:pt x="5919885" y="2470088"/>
                  </a:lnTo>
                  <a:lnTo>
                    <a:pt x="5885872" y="2509577"/>
                  </a:lnTo>
                  <a:lnTo>
                    <a:pt x="5851392" y="2548304"/>
                  </a:lnTo>
                  <a:lnTo>
                    <a:pt x="5816426" y="2586233"/>
                  </a:lnTo>
                  <a:lnTo>
                    <a:pt x="5780955" y="2623331"/>
                  </a:lnTo>
                  <a:lnTo>
                    <a:pt x="5744959" y="2659563"/>
                  </a:lnTo>
                  <a:lnTo>
                    <a:pt x="5708419" y="2694893"/>
                  </a:lnTo>
                  <a:lnTo>
                    <a:pt x="5671315" y="2729288"/>
                  </a:lnTo>
                  <a:lnTo>
                    <a:pt x="5633627" y="2762712"/>
                  </a:lnTo>
                  <a:lnTo>
                    <a:pt x="5595338" y="2795131"/>
                  </a:lnTo>
                  <a:lnTo>
                    <a:pt x="5556425" y="2826510"/>
                  </a:lnTo>
                  <a:lnTo>
                    <a:pt x="5516872" y="2856815"/>
                  </a:lnTo>
                  <a:lnTo>
                    <a:pt x="5476657" y="2886010"/>
                  </a:lnTo>
                  <a:lnTo>
                    <a:pt x="5435762" y="2914061"/>
                  </a:lnTo>
                  <a:lnTo>
                    <a:pt x="5394168" y="2940934"/>
                  </a:lnTo>
                  <a:lnTo>
                    <a:pt x="5351854" y="2966593"/>
                  </a:lnTo>
                  <a:lnTo>
                    <a:pt x="5308801" y="2991004"/>
                  </a:lnTo>
                  <a:lnTo>
                    <a:pt x="5264990" y="3014132"/>
                  </a:lnTo>
                  <a:lnTo>
                    <a:pt x="5220402" y="3035943"/>
                  </a:lnTo>
                  <a:lnTo>
                    <a:pt x="5175016" y="3056401"/>
                  </a:lnTo>
                  <a:lnTo>
                    <a:pt x="5129049" y="3075136"/>
                  </a:lnTo>
                  <a:lnTo>
                    <a:pt x="5082563" y="3091917"/>
                  </a:lnTo>
                  <a:lnTo>
                    <a:pt x="5045816" y="3103584"/>
                  </a:lnTo>
                  <a:lnTo>
                    <a:pt x="3355052" y="3103584"/>
                  </a:lnTo>
                  <a:lnTo>
                    <a:pt x="3304696" y="3103628"/>
                  </a:lnTo>
                  <a:lnTo>
                    <a:pt x="3254928" y="3105204"/>
                  </a:lnTo>
                  <a:lnTo>
                    <a:pt x="3205743" y="3108298"/>
                  </a:lnTo>
                  <a:lnTo>
                    <a:pt x="3157134" y="3112901"/>
                  </a:lnTo>
                  <a:lnTo>
                    <a:pt x="3109095" y="3119000"/>
                  </a:lnTo>
                  <a:lnTo>
                    <a:pt x="3061618" y="3126583"/>
                  </a:lnTo>
                  <a:lnTo>
                    <a:pt x="3014697" y="3135640"/>
                  </a:lnTo>
                  <a:lnTo>
                    <a:pt x="2968325" y="3146158"/>
                  </a:lnTo>
                  <a:lnTo>
                    <a:pt x="2922497" y="3158126"/>
                  </a:lnTo>
                  <a:lnTo>
                    <a:pt x="2877205" y="3171533"/>
                  </a:lnTo>
                  <a:lnTo>
                    <a:pt x="2832442" y="3186366"/>
                  </a:lnTo>
                  <a:lnTo>
                    <a:pt x="2788202" y="3202614"/>
                  </a:lnTo>
                  <a:lnTo>
                    <a:pt x="2744479" y="3220266"/>
                  </a:lnTo>
                  <a:lnTo>
                    <a:pt x="2701266" y="3239310"/>
                  </a:lnTo>
                  <a:lnTo>
                    <a:pt x="2658556" y="3259735"/>
                  </a:lnTo>
                  <a:lnTo>
                    <a:pt x="2616343" y="3281528"/>
                  </a:lnTo>
                  <a:lnTo>
                    <a:pt x="2574620" y="3304678"/>
                  </a:lnTo>
                  <a:lnTo>
                    <a:pt x="2533380" y="3329174"/>
                  </a:lnTo>
                  <a:lnTo>
                    <a:pt x="2492617" y="3355004"/>
                  </a:lnTo>
                  <a:lnTo>
                    <a:pt x="2452324" y="3382156"/>
                  </a:lnTo>
                  <a:lnTo>
                    <a:pt x="2412495" y="3410619"/>
                  </a:lnTo>
                  <a:lnTo>
                    <a:pt x="2373123" y="3440381"/>
                  </a:lnTo>
                  <a:lnTo>
                    <a:pt x="2334202" y="3471431"/>
                  </a:lnTo>
                  <a:lnTo>
                    <a:pt x="2295724" y="3503757"/>
                  </a:lnTo>
                  <a:lnTo>
                    <a:pt x="2257683" y="3537347"/>
                  </a:lnTo>
                  <a:lnTo>
                    <a:pt x="2220073" y="3572190"/>
                  </a:lnTo>
                  <a:lnTo>
                    <a:pt x="2108205" y="3677192"/>
                  </a:lnTo>
                  <a:lnTo>
                    <a:pt x="2033069" y="3746328"/>
                  </a:lnTo>
                  <a:lnTo>
                    <a:pt x="1957390" y="3814573"/>
                  </a:lnTo>
                  <a:lnTo>
                    <a:pt x="1919320" y="3848308"/>
                  </a:lnTo>
                  <a:lnTo>
                    <a:pt x="1881084" y="3881756"/>
                  </a:lnTo>
                  <a:lnTo>
                    <a:pt x="1842670" y="3914897"/>
                  </a:lnTo>
                  <a:lnTo>
                    <a:pt x="1804068" y="3947709"/>
                  </a:lnTo>
                  <a:lnTo>
                    <a:pt x="1765268" y="3980170"/>
                  </a:lnTo>
                  <a:lnTo>
                    <a:pt x="1726259" y="4012260"/>
                  </a:lnTo>
                  <a:lnTo>
                    <a:pt x="1687031" y="4043957"/>
                  </a:lnTo>
                  <a:lnTo>
                    <a:pt x="1647573" y="4075239"/>
                  </a:lnTo>
                  <a:lnTo>
                    <a:pt x="1607875" y="4106087"/>
                  </a:lnTo>
                  <a:lnTo>
                    <a:pt x="1567927" y="4136477"/>
                  </a:lnTo>
                  <a:lnTo>
                    <a:pt x="1527718" y="4166390"/>
                  </a:lnTo>
                  <a:lnTo>
                    <a:pt x="1487238" y="4195804"/>
                  </a:lnTo>
                  <a:lnTo>
                    <a:pt x="1446476" y="4224697"/>
                  </a:lnTo>
                  <a:lnTo>
                    <a:pt x="1405422" y="4253048"/>
                  </a:lnTo>
                  <a:lnTo>
                    <a:pt x="1364065" y="4280837"/>
                  </a:lnTo>
                  <a:lnTo>
                    <a:pt x="1322395" y="4308041"/>
                  </a:lnTo>
                  <a:lnTo>
                    <a:pt x="1280402" y="4334639"/>
                  </a:lnTo>
                  <a:lnTo>
                    <a:pt x="1238075" y="4360611"/>
                  </a:lnTo>
                  <a:lnTo>
                    <a:pt x="1195403" y="4385935"/>
                  </a:lnTo>
                  <a:lnTo>
                    <a:pt x="1153693" y="4409696"/>
                  </a:lnTo>
                  <a:lnTo>
                    <a:pt x="1111784" y="4432486"/>
                  </a:lnTo>
                  <a:lnTo>
                    <a:pt x="1069676" y="4454306"/>
                  </a:lnTo>
                  <a:lnTo>
                    <a:pt x="1027370" y="4475154"/>
                  </a:lnTo>
                  <a:lnTo>
                    <a:pt x="984867" y="4495030"/>
                  </a:lnTo>
                  <a:lnTo>
                    <a:pt x="942167" y="4513934"/>
                  </a:lnTo>
                  <a:lnTo>
                    <a:pt x="899271" y="4531866"/>
                  </a:lnTo>
                  <a:lnTo>
                    <a:pt x="856180" y="4548825"/>
                  </a:lnTo>
                  <a:lnTo>
                    <a:pt x="812895" y="4564811"/>
                  </a:lnTo>
                  <a:lnTo>
                    <a:pt x="769416" y="4579824"/>
                  </a:lnTo>
                  <a:lnTo>
                    <a:pt x="725744" y="4593862"/>
                  </a:lnTo>
                  <a:lnTo>
                    <a:pt x="681880" y="4606927"/>
                  </a:lnTo>
                  <a:lnTo>
                    <a:pt x="637824" y="4619017"/>
                  </a:lnTo>
                  <a:lnTo>
                    <a:pt x="593577" y="4630132"/>
                  </a:lnTo>
                  <a:lnTo>
                    <a:pt x="549140" y="4640273"/>
                  </a:lnTo>
                  <a:lnTo>
                    <a:pt x="504514" y="4649437"/>
                  </a:lnTo>
                  <a:lnTo>
                    <a:pt x="459699" y="4657626"/>
                  </a:lnTo>
                  <a:lnTo>
                    <a:pt x="414696" y="4664839"/>
                  </a:lnTo>
                  <a:lnTo>
                    <a:pt x="369506" y="4671075"/>
                  </a:lnTo>
                  <a:lnTo>
                    <a:pt x="324129" y="4676334"/>
                  </a:lnTo>
                  <a:lnTo>
                    <a:pt x="278566" y="4680616"/>
                  </a:lnTo>
                  <a:lnTo>
                    <a:pt x="232819" y="4683920"/>
                  </a:lnTo>
                  <a:lnTo>
                    <a:pt x="186887" y="4686246"/>
                  </a:lnTo>
                  <a:lnTo>
                    <a:pt x="140771" y="4687595"/>
                  </a:lnTo>
                  <a:lnTo>
                    <a:pt x="94472" y="4687964"/>
                  </a:lnTo>
                  <a:close/>
                </a:path>
                <a:path w="7074534" h="4688205">
                  <a:moveTo>
                    <a:pt x="4493310" y="3172995"/>
                  </a:moveTo>
                  <a:lnTo>
                    <a:pt x="4442334" y="3172400"/>
                  </a:lnTo>
                  <a:lnTo>
                    <a:pt x="4391187" y="3171086"/>
                  </a:lnTo>
                  <a:lnTo>
                    <a:pt x="4339891" y="3169139"/>
                  </a:lnTo>
                  <a:lnTo>
                    <a:pt x="3873836" y="3142917"/>
                  </a:lnTo>
                  <a:lnTo>
                    <a:pt x="3665964" y="3127350"/>
                  </a:lnTo>
                  <a:lnTo>
                    <a:pt x="3509722" y="3112755"/>
                  </a:lnTo>
                  <a:lnTo>
                    <a:pt x="3457559" y="3108136"/>
                  </a:lnTo>
                  <a:lnTo>
                    <a:pt x="3406004" y="3105083"/>
                  </a:lnTo>
                  <a:lnTo>
                    <a:pt x="3355052" y="3103584"/>
                  </a:lnTo>
                  <a:lnTo>
                    <a:pt x="5045816" y="3103584"/>
                  </a:lnTo>
                  <a:lnTo>
                    <a:pt x="4988137" y="3119972"/>
                  </a:lnTo>
                  <a:lnTo>
                    <a:pt x="4940245" y="3131421"/>
                  </a:lnTo>
                  <a:lnTo>
                    <a:pt x="4891934" y="3141269"/>
                  </a:lnTo>
                  <a:lnTo>
                    <a:pt x="4843228" y="3149605"/>
                  </a:lnTo>
                  <a:lnTo>
                    <a:pt x="4794153" y="3156516"/>
                  </a:lnTo>
                  <a:lnTo>
                    <a:pt x="4744732" y="3162090"/>
                  </a:lnTo>
                  <a:lnTo>
                    <a:pt x="4694990" y="3166415"/>
                  </a:lnTo>
                  <a:lnTo>
                    <a:pt x="4644952" y="3169581"/>
                  </a:lnTo>
                  <a:lnTo>
                    <a:pt x="4594643" y="3171674"/>
                  </a:lnTo>
                  <a:lnTo>
                    <a:pt x="4544087" y="3172783"/>
                  </a:lnTo>
                  <a:lnTo>
                    <a:pt x="4493310" y="3172995"/>
                  </a:lnTo>
                  <a:close/>
                </a:path>
              </a:pathLst>
            </a:custGeom>
            <a:solidFill>
              <a:srgbClr val="187E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839832" y="1"/>
              <a:ext cx="6209665" cy="2176780"/>
            </a:xfrm>
            <a:custGeom>
              <a:avLst/>
              <a:gdLst/>
              <a:ahLst/>
              <a:cxnLst/>
              <a:rect l="l" t="t" r="r" b="b"/>
              <a:pathLst>
                <a:path w="6209664" h="2176780">
                  <a:moveTo>
                    <a:pt x="2531709" y="2176522"/>
                  </a:moveTo>
                  <a:lnTo>
                    <a:pt x="2481177" y="2176359"/>
                  </a:lnTo>
                  <a:lnTo>
                    <a:pt x="2430795" y="2175397"/>
                  </a:lnTo>
                  <a:lnTo>
                    <a:pt x="2380574" y="2173587"/>
                  </a:lnTo>
                  <a:lnTo>
                    <a:pt x="2330522" y="2170879"/>
                  </a:lnTo>
                  <a:lnTo>
                    <a:pt x="2280650" y="2167223"/>
                  </a:lnTo>
                  <a:lnTo>
                    <a:pt x="2230967" y="2162571"/>
                  </a:lnTo>
                  <a:lnTo>
                    <a:pt x="2181484" y="2156872"/>
                  </a:lnTo>
                  <a:lnTo>
                    <a:pt x="2132210" y="2150077"/>
                  </a:lnTo>
                  <a:lnTo>
                    <a:pt x="2083156" y="2142137"/>
                  </a:lnTo>
                  <a:lnTo>
                    <a:pt x="2034330" y="2133002"/>
                  </a:lnTo>
                  <a:lnTo>
                    <a:pt x="1985743" y="2122622"/>
                  </a:lnTo>
                  <a:lnTo>
                    <a:pt x="1937405" y="2110947"/>
                  </a:lnTo>
                  <a:lnTo>
                    <a:pt x="1889326" y="2097929"/>
                  </a:lnTo>
                  <a:lnTo>
                    <a:pt x="1841514" y="2083518"/>
                  </a:lnTo>
                  <a:lnTo>
                    <a:pt x="1793982" y="2067664"/>
                  </a:lnTo>
                  <a:lnTo>
                    <a:pt x="1746737" y="2050317"/>
                  </a:lnTo>
                  <a:lnTo>
                    <a:pt x="1699790" y="2031428"/>
                  </a:lnTo>
                  <a:lnTo>
                    <a:pt x="1653151" y="2010948"/>
                  </a:lnTo>
                  <a:lnTo>
                    <a:pt x="1606830" y="1988827"/>
                  </a:lnTo>
                  <a:lnTo>
                    <a:pt x="1588221" y="1979263"/>
                  </a:lnTo>
                  <a:lnTo>
                    <a:pt x="1569312" y="1970369"/>
                  </a:lnTo>
                  <a:lnTo>
                    <a:pt x="1550102" y="1962144"/>
                  </a:lnTo>
                  <a:lnTo>
                    <a:pt x="1530592" y="1954588"/>
                  </a:lnTo>
                  <a:lnTo>
                    <a:pt x="1492279" y="1940686"/>
                  </a:lnTo>
                  <a:lnTo>
                    <a:pt x="1454643" y="1925228"/>
                  </a:lnTo>
                  <a:lnTo>
                    <a:pt x="1417685" y="1908214"/>
                  </a:lnTo>
                  <a:lnTo>
                    <a:pt x="1381405" y="1889643"/>
                  </a:lnTo>
                  <a:lnTo>
                    <a:pt x="1345925" y="1869582"/>
                  </a:lnTo>
                  <a:lnTo>
                    <a:pt x="1311372" y="1848099"/>
                  </a:lnTo>
                  <a:lnTo>
                    <a:pt x="1277744" y="1825194"/>
                  </a:lnTo>
                  <a:lnTo>
                    <a:pt x="1245042" y="1800865"/>
                  </a:lnTo>
                  <a:lnTo>
                    <a:pt x="1213378" y="1775202"/>
                  </a:lnTo>
                  <a:lnTo>
                    <a:pt x="1182862" y="1748288"/>
                  </a:lnTo>
                  <a:lnTo>
                    <a:pt x="1153496" y="1720125"/>
                  </a:lnTo>
                  <a:lnTo>
                    <a:pt x="1125277" y="1690713"/>
                  </a:lnTo>
                  <a:lnTo>
                    <a:pt x="1098304" y="1660155"/>
                  </a:lnTo>
                  <a:lnTo>
                    <a:pt x="1072670" y="1628556"/>
                  </a:lnTo>
                  <a:lnTo>
                    <a:pt x="1048376" y="1595914"/>
                  </a:lnTo>
                  <a:lnTo>
                    <a:pt x="996727" y="1520568"/>
                  </a:lnTo>
                  <a:lnTo>
                    <a:pt x="967263" y="1479542"/>
                  </a:lnTo>
                  <a:lnTo>
                    <a:pt x="937112" y="1439086"/>
                  </a:lnTo>
                  <a:lnTo>
                    <a:pt x="906356" y="1399133"/>
                  </a:lnTo>
                  <a:lnTo>
                    <a:pt x="875073" y="1359618"/>
                  </a:lnTo>
                  <a:lnTo>
                    <a:pt x="843347" y="1320474"/>
                  </a:lnTo>
                  <a:lnTo>
                    <a:pt x="778887" y="1243035"/>
                  </a:lnTo>
                  <a:lnTo>
                    <a:pt x="615637" y="1051302"/>
                  </a:lnTo>
                  <a:lnTo>
                    <a:pt x="551200" y="973964"/>
                  </a:lnTo>
                  <a:lnTo>
                    <a:pt x="519491" y="934892"/>
                  </a:lnTo>
                  <a:lnTo>
                    <a:pt x="488229" y="895462"/>
                  </a:lnTo>
                  <a:lnTo>
                    <a:pt x="457495" y="855610"/>
                  </a:lnTo>
                  <a:lnTo>
                    <a:pt x="427371" y="815268"/>
                  </a:lnTo>
                  <a:lnTo>
                    <a:pt x="397938" y="774370"/>
                  </a:lnTo>
                  <a:lnTo>
                    <a:pt x="368668" y="732250"/>
                  </a:lnTo>
                  <a:lnTo>
                    <a:pt x="340086" y="689830"/>
                  </a:lnTo>
                  <a:lnTo>
                    <a:pt x="312206" y="647105"/>
                  </a:lnTo>
                  <a:lnTo>
                    <a:pt x="285045" y="604073"/>
                  </a:lnTo>
                  <a:lnTo>
                    <a:pt x="258620" y="560730"/>
                  </a:lnTo>
                  <a:lnTo>
                    <a:pt x="232947" y="517071"/>
                  </a:lnTo>
                  <a:lnTo>
                    <a:pt x="208042" y="473095"/>
                  </a:lnTo>
                  <a:lnTo>
                    <a:pt x="183921" y="428796"/>
                  </a:lnTo>
                  <a:lnTo>
                    <a:pt x="160602" y="384172"/>
                  </a:lnTo>
                  <a:lnTo>
                    <a:pt x="138100" y="339219"/>
                  </a:lnTo>
                  <a:lnTo>
                    <a:pt x="116431" y="293934"/>
                  </a:lnTo>
                  <a:lnTo>
                    <a:pt x="95613" y="248312"/>
                  </a:lnTo>
                  <a:lnTo>
                    <a:pt x="75661" y="202351"/>
                  </a:lnTo>
                  <a:lnTo>
                    <a:pt x="56592" y="156046"/>
                  </a:lnTo>
                  <a:lnTo>
                    <a:pt x="38422" y="109394"/>
                  </a:lnTo>
                  <a:lnTo>
                    <a:pt x="21168" y="62393"/>
                  </a:lnTo>
                  <a:lnTo>
                    <a:pt x="4845" y="15037"/>
                  </a:lnTo>
                  <a:lnTo>
                    <a:pt x="0" y="0"/>
                  </a:lnTo>
                  <a:lnTo>
                    <a:pt x="6209383" y="0"/>
                  </a:lnTo>
                  <a:lnTo>
                    <a:pt x="6170140" y="62783"/>
                  </a:lnTo>
                  <a:lnTo>
                    <a:pt x="6115541" y="147543"/>
                  </a:lnTo>
                  <a:lnTo>
                    <a:pt x="6059852" y="231673"/>
                  </a:lnTo>
                  <a:lnTo>
                    <a:pt x="6003305" y="315304"/>
                  </a:lnTo>
                  <a:lnTo>
                    <a:pt x="5888560" y="481583"/>
                  </a:lnTo>
                  <a:lnTo>
                    <a:pt x="5859228" y="523382"/>
                  </a:lnTo>
                  <a:lnTo>
                    <a:pt x="5829448" y="564819"/>
                  </a:lnTo>
                  <a:lnTo>
                    <a:pt x="5799222" y="605896"/>
                  </a:lnTo>
                  <a:lnTo>
                    <a:pt x="5768550" y="646611"/>
                  </a:lnTo>
                  <a:lnTo>
                    <a:pt x="5737430" y="686966"/>
                  </a:lnTo>
                  <a:lnTo>
                    <a:pt x="5705863" y="726959"/>
                  </a:lnTo>
                  <a:lnTo>
                    <a:pt x="5673850" y="766591"/>
                  </a:lnTo>
                  <a:lnTo>
                    <a:pt x="5641390" y="805862"/>
                  </a:lnTo>
                  <a:lnTo>
                    <a:pt x="5608483" y="844772"/>
                  </a:lnTo>
                  <a:lnTo>
                    <a:pt x="5575129" y="883321"/>
                  </a:lnTo>
                  <a:lnTo>
                    <a:pt x="5541328" y="921509"/>
                  </a:lnTo>
                  <a:lnTo>
                    <a:pt x="5507080" y="959336"/>
                  </a:lnTo>
                  <a:lnTo>
                    <a:pt x="5472386" y="996802"/>
                  </a:lnTo>
                  <a:lnTo>
                    <a:pt x="5437273" y="1033876"/>
                  </a:lnTo>
                  <a:lnTo>
                    <a:pt x="5401771" y="1070528"/>
                  </a:lnTo>
                  <a:lnTo>
                    <a:pt x="5365879" y="1106757"/>
                  </a:lnTo>
                  <a:lnTo>
                    <a:pt x="5329599" y="1142564"/>
                  </a:lnTo>
                  <a:lnTo>
                    <a:pt x="5292928" y="1177948"/>
                  </a:lnTo>
                  <a:lnTo>
                    <a:pt x="5255868" y="1212910"/>
                  </a:lnTo>
                  <a:lnTo>
                    <a:pt x="5218419" y="1247450"/>
                  </a:lnTo>
                  <a:lnTo>
                    <a:pt x="5180581" y="1281568"/>
                  </a:lnTo>
                  <a:lnTo>
                    <a:pt x="5142353" y="1315263"/>
                  </a:lnTo>
                  <a:lnTo>
                    <a:pt x="5103735" y="1348536"/>
                  </a:lnTo>
                  <a:lnTo>
                    <a:pt x="5064728" y="1381386"/>
                  </a:lnTo>
                  <a:lnTo>
                    <a:pt x="5025332" y="1413814"/>
                  </a:lnTo>
                  <a:lnTo>
                    <a:pt x="4985546" y="1445820"/>
                  </a:lnTo>
                  <a:lnTo>
                    <a:pt x="4944908" y="1477474"/>
                  </a:lnTo>
                  <a:lnTo>
                    <a:pt x="4903841" y="1508166"/>
                  </a:lnTo>
                  <a:lnTo>
                    <a:pt x="4862352" y="1537914"/>
                  </a:lnTo>
                  <a:lnTo>
                    <a:pt x="4820449" y="1566735"/>
                  </a:lnTo>
                  <a:lnTo>
                    <a:pt x="4778138" y="1594647"/>
                  </a:lnTo>
                  <a:lnTo>
                    <a:pt x="4735427" y="1621666"/>
                  </a:lnTo>
                  <a:lnTo>
                    <a:pt x="4692322" y="1647811"/>
                  </a:lnTo>
                  <a:lnTo>
                    <a:pt x="4648830" y="1673099"/>
                  </a:lnTo>
                  <a:lnTo>
                    <a:pt x="4604959" y="1697547"/>
                  </a:lnTo>
                  <a:lnTo>
                    <a:pt x="4560715" y="1721174"/>
                  </a:lnTo>
                  <a:lnTo>
                    <a:pt x="4516106" y="1743996"/>
                  </a:lnTo>
                  <a:lnTo>
                    <a:pt x="4471138" y="1766030"/>
                  </a:lnTo>
                  <a:lnTo>
                    <a:pt x="4425818" y="1787295"/>
                  </a:lnTo>
                  <a:lnTo>
                    <a:pt x="4380153" y="1807809"/>
                  </a:lnTo>
                  <a:lnTo>
                    <a:pt x="4334151" y="1827587"/>
                  </a:lnTo>
                  <a:lnTo>
                    <a:pt x="4287819" y="1846648"/>
                  </a:lnTo>
                  <a:lnTo>
                    <a:pt x="4241162" y="1865010"/>
                  </a:lnTo>
                  <a:lnTo>
                    <a:pt x="4194189" y="1882690"/>
                  </a:lnTo>
                  <a:lnTo>
                    <a:pt x="4146906" y="1899705"/>
                  </a:lnTo>
                  <a:lnTo>
                    <a:pt x="4099321" y="1916073"/>
                  </a:lnTo>
                  <a:lnTo>
                    <a:pt x="4051440" y="1931811"/>
                  </a:lnTo>
                  <a:lnTo>
                    <a:pt x="4003270" y="1946937"/>
                  </a:lnTo>
                  <a:lnTo>
                    <a:pt x="3954818" y="1961468"/>
                  </a:lnTo>
                  <a:lnTo>
                    <a:pt x="3906092" y="1975422"/>
                  </a:lnTo>
                  <a:lnTo>
                    <a:pt x="3857098" y="1988817"/>
                  </a:lnTo>
                  <a:lnTo>
                    <a:pt x="3807844" y="2001669"/>
                  </a:lnTo>
                  <a:lnTo>
                    <a:pt x="3758335" y="2013997"/>
                  </a:lnTo>
                  <a:lnTo>
                    <a:pt x="3707869" y="2026045"/>
                  </a:lnTo>
                  <a:lnTo>
                    <a:pt x="3657359" y="2037706"/>
                  </a:lnTo>
                  <a:lnTo>
                    <a:pt x="3606802" y="2048970"/>
                  </a:lnTo>
                  <a:lnTo>
                    <a:pt x="3556197" y="2059827"/>
                  </a:lnTo>
                  <a:lnTo>
                    <a:pt x="3505540" y="2070267"/>
                  </a:lnTo>
                  <a:lnTo>
                    <a:pt x="3454830" y="2080281"/>
                  </a:lnTo>
                  <a:lnTo>
                    <a:pt x="3404064" y="2089859"/>
                  </a:lnTo>
                  <a:lnTo>
                    <a:pt x="3353241" y="2098992"/>
                  </a:lnTo>
                  <a:lnTo>
                    <a:pt x="3302357" y="2107670"/>
                  </a:lnTo>
                  <a:lnTo>
                    <a:pt x="3251410" y="2115882"/>
                  </a:lnTo>
                  <a:lnTo>
                    <a:pt x="3200399" y="2123620"/>
                  </a:lnTo>
                  <a:lnTo>
                    <a:pt x="3149321" y="2130874"/>
                  </a:lnTo>
                  <a:lnTo>
                    <a:pt x="3098173" y="2137634"/>
                  </a:lnTo>
                  <a:lnTo>
                    <a:pt x="3046954" y="2143890"/>
                  </a:lnTo>
                  <a:lnTo>
                    <a:pt x="2995661" y="2149633"/>
                  </a:lnTo>
                  <a:lnTo>
                    <a:pt x="2944292" y="2154852"/>
                  </a:lnTo>
                  <a:lnTo>
                    <a:pt x="2892844" y="2159540"/>
                  </a:lnTo>
                  <a:lnTo>
                    <a:pt x="2841315" y="2163685"/>
                  </a:lnTo>
                  <a:lnTo>
                    <a:pt x="2789704" y="2167278"/>
                  </a:lnTo>
                  <a:lnTo>
                    <a:pt x="2738007" y="2170309"/>
                  </a:lnTo>
                  <a:lnTo>
                    <a:pt x="2686222" y="2172769"/>
                  </a:lnTo>
                  <a:lnTo>
                    <a:pt x="2634348" y="2174648"/>
                  </a:lnTo>
                  <a:lnTo>
                    <a:pt x="2582381" y="2175936"/>
                  </a:lnTo>
                  <a:lnTo>
                    <a:pt x="2531709" y="2176522"/>
                  </a:lnTo>
                  <a:close/>
                </a:path>
              </a:pathLst>
            </a:custGeom>
            <a:solidFill>
              <a:srgbClr val="126F6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10984733" y="2502315"/>
            <a:ext cx="7303770" cy="7785100"/>
            <a:chOff x="10984733" y="2502315"/>
            <a:chExt cx="7303770" cy="7785100"/>
          </a:xfrm>
        </p:grpSpPr>
        <p:sp>
          <p:nvSpPr>
            <p:cNvPr id="6" name="object 6" descr=""/>
            <p:cNvSpPr/>
            <p:nvPr/>
          </p:nvSpPr>
          <p:spPr>
            <a:xfrm>
              <a:off x="10984733" y="4259762"/>
              <a:ext cx="7303770" cy="6027420"/>
            </a:xfrm>
            <a:custGeom>
              <a:avLst/>
              <a:gdLst/>
              <a:ahLst/>
              <a:cxnLst/>
              <a:rect l="l" t="t" r="r" b="b"/>
              <a:pathLst>
                <a:path w="7303769" h="6027420">
                  <a:moveTo>
                    <a:pt x="7303266" y="4516496"/>
                  </a:moveTo>
                  <a:lnTo>
                    <a:pt x="1603624" y="4516496"/>
                  </a:lnTo>
                  <a:lnTo>
                    <a:pt x="1653975" y="4516073"/>
                  </a:lnTo>
                  <a:lnTo>
                    <a:pt x="1703986" y="4514657"/>
                  </a:lnTo>
                  <a:lnTo>
                    <a:pt x="1753638" y="4512178"/>
                  </a:lnTo>
                  <a:lnTo>
                    <a:pt x="1802912" y="4508566"/>
                  </a:lnTo>
                  <a:lnTo>
                    <a:pt x="1851787" y="4503752"/>
                  </a:lnTo>
                  <a:lnTo>
                    <a:pt x="1900246" y="4497666"/>
                  </a:lnTo>
                  <a:lnTo>
                    <a:pt x="1948267" y="4490237"/>
                  </a:lnTo>
                  <a:lnTo>
                    <a:pt x="1995833" y="4481397"/>
                  </a:lnTo>
                  <a:lnTo>
                    <a:pt x="2042923" y="4471075"/>
                  </a:lnTo>
                  <a:lnTo>
                    <a:pt x="2089518" y="4459201"/>
                  </a:lnTo>
                  <a:lnTo>
                    <a:pt x="2135599" y="4445706"/>
                  </a:lnTo>
                  <a:lnTo>
                    <a:pt x="2181147" y="4430519"/>
                  </a:lnTo>
                  <a:lnTo>
                    <a:pt x="2226141" y="4413571"/>
                  </a:lnTo>
                  <a:lnTo>
                    <a:pt x="2270563" y="4394793"/>
                  </a:lnTo>
                  <a:lnTo>
                    <a:pt x="2314393" y="4374113"/>
                  </a:lnTo>
                  <a:lnTo>
                    <a:pt x="2357612" y="4351463"/>
                  </a:lnTo>
                  <a:lnTo>
                    <a:pt x="2400201" y="4326773"/>
                  </a:lnTo>
                  <a:lnTo>
                    <a:pt x="2442140" y="4299972"/>
                  </a:lnTo>
                  <a:lnTo>
                    <a:pt x="2483409" y="4270991"/>
                  </a:lnTo>
                  <a:lnTo>
                    <a:pt x="2520962" y="4242438"/>
                  </a:lnTo>
                  <a:lnTo>
                    <a:pt x="2557612" y="4212631"/>
                  </a:lnTo>
                  <a:lnTo>
                    <a:pt x="2593379" y="4181597"/>
                  </a:lnTo>
                  <a:lnTo>
                    <a:pt x="2628278" y="4149364"/>
                  </a:lnTo>
                  <a:lnTo>
                    <a:pt x="2662327" y="4115959"/>
                  </a:lnTo>
                  <a:lnTo>
                    <a:pt x="2695544" y="4081408"/>
                  </a:lnTo>
                  <a:lnTo>
                    <a:pt x="2727945" y="4045739"/>
                  </a:lnTo>
                  <a:lnTo>
                    <a:pt x="2759548" y="4008978"/>
                  </a:lnTo>
                  <a:lnTo>
                    <a:pt x="2790370" y="3971153"/>
                  </a:lnTo>
                  <a:lnTo>
                    <a:pt x="2820429" y="3932291"/>
                  </a:lnTo>
                  <a:lnTo>
                    <a:pt x="2849741" y="3892418"/>
                  </a:lnTo>
                  <a:lnTo>
                    <a:pt x="2878324" y="3851562"/>
                  </a:lnTo>
                  <a:lnTo>
                    <a:pt x="2906196" y="3809750"/>
                  </a:lnTo>
                  <a:lnTo>
                    <a:pt x="2933373" y="3767008"/>
                  </a:lnTo>
                  <a:lnTo>
                    <a:pt x="2959873" y="3723365"/>
                  </a:lnTo>
                  <a:lnTo>
                    <a:pt x="2985712" y="3678846"/>
                  </a:lnTo>
                  <a:lnTo>
                    <a:pt x="3010909" y="3633479"/>
                  </a:lnTo>
                  <a:lnTo>
                    <a:pt x="3034889" y="3589300"/>
                  </a:lnTo>
                  <a:lnTo>
                    <a:pt x="3058721" y="3544976"/>
                  </a:lnTo>
                  <a:lnTo>
                    <a:pt x="3082421" y="3500521"/>
                  </a:lnTo>
                  <a:lnTo>
                    <a:pt x="3106001" y="3455949"/>
                  </a:lnTo>
                  <a:lnTo>
                    <a:pt x="3129474" y="3411274"/>
                  </a:lnTo>
                  <a:lnTo>
                    <a:pt x="3152855" y="3366509"/>
                  </a:lnTo>
                  <a:lnTo>
                    <a:pt x="3199392" y="3276764"/>
                  </a:lnTo>
                  <a:lnTo>
                    <a:pt x="3384544" y="2916918"/>
                  </a:lnTo>
                  <a:lnTo>
                    <a:pt x="3431125" y="2827286"/>
                  </a:lnTo>
                  <a:lnTo>
                    <a:pt x="3454533" y="2782594"/>
                  </a:lnTo>
                  <a:lnTo>
                    <a:pt x="3478038" y="2738004"/>
                  </a:lnTo>
                  <a:lnTo>
                    <a:pt x="3501654" y="2693528"/>
                  </a:lnTo>
                  <a:lnTo>
                    <a:pt x="3525394" y="2649181"/>
                  </a:lnTo>
                  <a:lnTo>
                    <a:pt x="3549271" y="2604976"/>
                  </a:lnTo>
                  <a:lnTo>
                    <a:pt x="3574671" y="2558767"/>
                  </a:lnTo>
                  <a:lnTo>
                    <a:pt x="3600451" y="2513024"/>
                  </a:lnTo>
                  <a:lnTo>
                    <a:pt x="3626596" y="2467729"/>
                  </a:lnTo>
                  <a:lnTo>
                    <a:pt x="3653094" y="2422869"/>
                  </a:lnTo>
                  <a:lnTo>
                    <a:pt x="3679931" y="2378426"/>
                  </a:lnTo>
                  <a:lnTo>
                    <a:pt x="3707095" y="2334384"/>
                  </a:lnTo>
                  <a:lnTo>
                    <a:pt x="3734572" y="2290729"/>
                  </a:lnTo>
                  <a:lnTo>
                    <a:pt x="3762350" y="2247444"/>
                  </a:lnTo>
                  <a:lnTo>
                    <a:pt x="3790416" y="2204513"/>
                  </a:lnTo>
                  <a:lnTo>
                    <a:pt x="3818755" y="2161921"/>
                  </a:lnTo>
                  <a:lnTo>
                    <a:pt x="3847356" y="2119652"/>
                  </a:lnTo>
                  <a:lnTo>
                    <a:pt x="3876205" y="2077689"/>
                  </a:lnTo>
                  <a:lnTo>
                    <a:pt x="3905289" y="2036018"/>
                  </a:lnTo>
                  <a:lnTo>
                    <a:pt x="3934595" y="1994621"/>
                  </a:lnTo>
                  <a:lnTo>
                    <a:pt x="3964110" y="1953484"/>
                  </a:lnTo>
                  <a:lnTo>
                    <a:pt x="3993822" y="1912591"/>
                  </a:lnTo>
                  <a:lnTo>
                    <a:pt x="4023716" y="1871925"/>
                  </a:lnTo>
                  <a:lnTo>
                    <a:pt x="4053780" y="1831471"/>
                  </a:lnTo>
                  <a:lnTo>
                    <a:pt x="4084001" y="1791214"/>
                  </a:lnTo>
                  <a:lnTo>
                    <a:pt x="4114365" y="1751136"/>
                  </a:lnTo>
                  <a:lnTo>
                    <a:pt x="4144860" y="1711223"/>
                  </a:lnTo>
                  <a:lnTo>
                    <a:pt x="4206190" y="1631827"/>
                  </a:lnTo>
                  <a:lnTo>
                    <a:pt x="4298839" y="1513569"/>
                  </a:lnTo>
                  <a:lnTo>
                    <a:pt x="4423667" y="1356236"/>
                  </a:lnTo>
                  <a:lnTo>
                    <a:pt x="4487450" y="1277296"/>
                  </a:lnTo>
                  <a:lnTo>
                    <a:pt x="4551698" y="1198952"/>
                  </a:lnTo>
                  <a:lnTo>
                    <a:pt x="4616382" y="1121183"/>
                  </a:lnTo>
                  <a:lnTo>
                    <a:pt x="4681471" y="1043967"/>
                  </a:lnTo>
                  <a:lnTo>
                    <a:pt x="4746935" y="967281"/>
                  </a:lnTo>
                  <a:lnTo>
                    <a:pt x="4845770" y="853199"/>
                  </a:lnTo>
                  <a:lnTo>
                    <a:pt x="4945281" y="740187"/>
                  </a:lnTo>
                  <a:lnTo>
                    <a:pt x="4980471" y="700850"/>
                  </a:lnTo>
                  <a:lnTo>
                    <a:pt x="5016028" y="662134"/>
                  </a:lnTo>
                  <a:lnTo>
                    <a:pt x="5051971" y="624070"/>
                  </a:lnTo>
                  <a:lnTo>
                    <a:pt x="5088315" y="586688"/>
                  </a:lnTo>
                  <a:lnTo>
                    <a:pt x="5125078" y="550021"/>
                  </a:lnTo>
                  <a:lnTo>
                    <a:pt x="5162277" y="514098"/>
                  </a:lnTo>
                  <a:lnTo>
                    <a:pt x="5199930" y="478952"/>
                  </a:lnTo>
                  <a:lnTo>
                    <a:pt x="5238052" y="444614"/>
                  </a:lnTo>
                  <a:lnTo>
                    <a:pt x="5276661" y="411114"/>
                  </a:lnTo>
                  <a:lnTo>
                    <a:pt x="5315775" y="378484"/>
                  </a:lnTo>
                  <a:lnTo>
                    <a:pt x="5355409" y="346755"/>
                  </a:lnTo>
                  <a:lnTo>
                    <a:pt x="5395582" y="315959"/>
                  </a:lnTo>
                  <a:lnTo>
                    <a:pt x="5436310" y="286126"/>
                  </a:lnTo>
                  <a:lnTo>
                    <a:pt x="5477610" y="257288"/>
                  </a:lnTo>
                  <a:lnTo>
                    <a:pt x="5519499" y="229476"/>
                  </a:lnTo>
                  <a:lnTo>
                    <a:pt x="5561995" y="202721"/>
                  </a:lnTo>
                  <a:lnTo>
                    <a:pt x="5605114" y="177054"/>
                  </a:lnTo>
                  <a:lnTo>
                    <a:pt x="5648873" y="152506"/>
                  </a:lnTo>
                  <a:lnTo>
                    <a:pt x="5693290" y="129109"/>
                  </a:lnTo>
                  <a:lnTo>
                    <a:pt x="5734666" y="108940"/>
                  </a:lnTo>
                  <a:lnTo>
                    <a:pt x="5776118" y="90491"/>
                  </a:lnTo>
                  <a:lnTo>
                    <a:pt x="5817646" y="73760"/>
                  </a:lnTo>
                  <a:lnTo>
                    <a:pt x="5859251" y="58745"/>
                  </a:lnTo>
                  <a:lnTo>
                    <a:pt x="5900932" y="45442"/>
                  </a:lnTo>
                  <a:lnTo>
                    <a:pt x="5942689" y="33847"/>
                  </a:lnTo>
                  <a:lnTo>
                    <a:pt x="5984521" y="23959"/>
                  </a:lnTo>
                  <a:lnTo>
                    <a:pt x="6026430" y="15773"/>
                  </a:lnTo>
                  <a:lnTo>
                    <a:pt x="6068414" y="9288"/>
                  </a:lnTo>
                  <a:lnTo>
                    <a:pt x="6110473" y="4499"/>
                  </a:lnTo>
                  <a:lnTo>
                    <a:pt x="6152608" y="1404"/>
                  </a:lnTo>
                  <a:lnTo>
                    <a:pt x="6194817" y="0"/>
                  </a:lnTo>
                  <a:lnTo>
                    <a:pt x="6237102" y="283"/>
                  </a:lnTo>
                  <a:lnTo>
                    <a:pt x="6279462" y="2251"/>
                  </a:lnTo>
                  <a:lnTo>
                    <a:pt x="6321896" y="5900"/>
                  </a:lnTo>
                  <a:lnTo>
                    <a:pt x="6364405" y="11228"/>
                  </a:lnTo>
                  <a:lnTo>
                    <a:pt x="6406989" y="18232"/>
                  </a:lnTo>
                  <a:lnTo>
                    <a:pt x="6449647" y="26908"/>
                  </a:lnTo>
                  <a:lnTo>
                    <a:pt x="6492379" y="37253"/>
                  </a:lnTo>
                  <a:lnTo>
                    <a:pt x="6535185" y="49265"/>
                  </a:lnTo>
                  <a:lnTo>
                    <a:pt x="6578065" y="62940"/>
                  </a:lnTo>
                  <a:lnTo>
                    <a:pt x="6621019" y="78275"/>
                  </a:lnTo>
                  <a:lnTo>
                    <a:pt x="6664047" y="95268"/>
                  </a:lnTo>
                  <a:lnTo>
                    <a:pt x="6707148" y="113914"/>
                  </a:lnTo>
                  <a:lnTo>
                    <a:pt x="6750323" y="134212"/>
                  </a:lnTo>
                  <a:lnTo>
                    <a:pt x="6793571" y="156157"/>
                  </a:lnTo>
                  <a:lnTo>
                    <a:pt x="6836892" y="179748"/>
                  </a:lnTo>
                  <a:lnTo>
                    <a:pt x="6880286" y="204981"/>
                  </a:lnTo>
                  <a:lnTo>
                    <a:pt x="6923753" y="231853"/>
                  </a:lnTo>
                  <a:lnTo>
                    <a:pt x="6967292" y="260360"/>
                  </a:lnTo>
                  <a:lnTo>
                    <a:pt x="7010905" y="290500"/>
                  </a:lnTo>
                  <a:lnTo>
                    <a:pt x="7054589" y="322270"/>
                  </a:lnTo>
                  <a:lnTo>
                    <a:pt x="7098346" y="355667"/>
                  </a:lnTo>
                  <a:lnTo>
                    <a:pt x="7142176" y="390688"/>
                  </a:lnTo>
                  <a:lnTo>
                    <a:pt x="7186077" y="427329"/>
                  </a:lnTo>
                  <a:lnTo>
                    <a:pt x="7230050" y="465587"/>
                  </a:lnTo>
                  <a:lnTo>
                    <a:pt x="7274095" y="505461"/>
                  </a:lnTo>
                  <a:lnTo>
                    <a:pt x="7303266" y="532891"/>
                  </a:lnTo>
                  <a:lnTo>
                    <a:pt x="7303266" y="4516496"/>
                  </a:lnTo>
                  <a:close/>
                </a:path>
                <a:path w="7303769" h="6027420">
                  <a:moveTo>
                    <a:pt x="7303266" y="6027237"/>
                  </a:moveTo>
                  <a:lnTo>
                    <a:pt x="6746" y="6027237"/>
                  </a:lnTo>
                  <a:lnTo>
                    <a:pt x="4363" y="5986145"/>
                  </a:lnTo>
                  <a:lnTo>
                    <a:pt x="2107" y="5934243"/>
                  </a:lnTo>
                  <a:lnTo>
                    <a:pt x="647" y="5882744"/>
                  </a:lnTo>
                  <a:lnTo>
                    <a:pt x="0" y="5831652"/>
                  </a:lnTo>
                  <a:lnTo>
                    <a:pt x="184" y="5780972"/>
                  </a:lnTo>
                  <a:lnTo>
                    <a:pt x="1218" y="5730711"/>
                  </a:lnTo>
                  <a:lnTo>
                    <a:pt x="3120" y="5680873"/>
                  </a:lnTo>
                  <a:lnTo>
                    <a:pt x="5907" y="5631465"/>
                  </a:lnTo>
                  <a:lnTo>
                    <a:pt x="9599" y="5582492"/>
                  </a:lnTo>
                  <a:lnTo>
                    <a:pt x="14213" y="5533958"/>
                  </a:lnTo>
                  <a:lnTo>
                    <a:pt x="19768" y="5485871"/>
                  </a:lnTo>
                  <a:lnTo>
                    <a:pt x="26281" y="5438234"/>
                  </a:lnTo>
                  <a:lnTo>
                    <a:pt x="33770" y="5391054"/>
                  </a:lnTo>
                  <a:lnTo>
                    <a:pt x="42254" y="5344336"/>
                  </a:lnTo>
                  <a:lnTo>
                    <a:pt x="51751" y="5298086"/>
                  </a:lnTo>
                  <a:lnTo>
                    <a:pt x="62279" y="5252309"/>
                  </a:lnTo>
                  <a:lnTo>
                    <a:pt x="73856" y="5207011"/>
                  </a:lnTo>
                  <a:lnTo>
                    <a:pt x="86501" y="5162196"/>
                  </a:lnTo>
                  <a:lnTo>
                    <a:pt x="103444" y="5108441"/>
                  </a:lnTo>
                  <a:lnTo>
                    <a:pt x="121835" y="5056852"/>
                  </a:lnTo>
                  <a:lnTo>
                    <a:pt x="141675" y="5007451"/>
                  </a:lnTo>
                  <a:lnTo>
                    <a:pt x="162965" y="4960262"/>
                  </a:lnTo>
                  <a:lnTo>
                    <a:pt x="185707" y="4915305"/>
                  </a:lnTo>
                  <a:lnTo>
                    <a:pt x="209901" y="4872604"/>
                  </a:lnTo>
                  <a:lnTo>
                    <a:pt x="235549" y="4832181"/>
                  </a:lnTo>
                  <a:lnTo>
                    <a:pt x="262651" y="4794058"/>
                  </a:lnTo>
                  <a:lnTo>
                    <a:pt x="291209" y="4758258"/>
                  </a:lnTo>
                  <a:lnTo>
                    <a:pt x="321223" y="4724802"/>
                  </a:lnTo>
                  <a:lnTo>
                    <a:pt x="352695" y="4693714"/>
                  </a:lnTo>
                  <a:lnTo>
                    <a:pt x="385626" y="4665014"/>
                  </a:lnTo>
                  <a:lnTo>
                    <a:pt x="420017" y="4638727"/>
                  </a:lnTo>
                  <a:lnTo>
                    <a:pt x="455868" y="4614873"/>
                  </a:lnTo>
                  <a:lnTo>
                    <a:pt x="493182" y="4593476"/>
                  </a:lnTo>
                  <a:lnTo>
                    <a:pt x="531958" y="4574557"/>
                  </a:lnTo>
                  <a:lnTo>
                    <a:pt x="572199" y="4558139"/>
                  </a:lnTo>
                  <a:lnTo>
                    <a:pt x="613904" y="4544244"/>
                  </a:lnTo>
                  <a:lnTo>
                    <a:pt x="657076" y="4532895"/>
                  </a:lnTo>
                  <a:lnTo>
                    <a:pt x="701716" y="4524114"/>
                  </a:lnTo>
                  <a:lnTo>
                    <a:pt x="747823" y="4517922"/>
                  </a:lnTo>
                  <a:lnTo>
                    <a:pt x="797124" y="4513311"/>
                  </a:lnTo>
                  <a:lnTo>
                    <a:pt x="846647" y="4509669"/>
                  </a:lnTo>
                  <a:lnTo>
                    <a:pt x="896372" y="4506919"/>
                  </a:lnTo>
                  <a:lnTo>
                    <a:pt x="946281" y="4504980"/>
                  </a:lnTo>
                  <a:lnTo>
                    <a:pt x="996355" y="4503775"/>
                  </a:lnTo>
                  <a:lnTo>
                    <a:pt x="1046574" y="4503224"/>
                  </a:lnTo>
                  <a:lnTo>
                    <a:pt x="1147374" y="4503766"/>
                  </a:lnTo>
                  <a:lnTo>
                    <a:pt x="1552953" y="4515996"/>
                  </a:lnTo>
                  <a:lnTo>
                    <a:pt x="7303266" y="4516496"/>
                  </a:lnTo>
                  <a:lnTo>
                    <a:pt x="7303266" y="6027237"/>
                  </a:lnTo>
                  <a:close/>
                </a:path>
              </a:pathLst>
            </a:custGeom>
            <a:solidFill>
              <a:srgbClr val="187E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690716" y="2502315"/>
              <a:ext cx="2597785" cy="7785100"/>
            </a:xfrm>
            <a:custGeom>
              <a:avLst/>
              <a:gdLst/>
              <a:ahLst/>
              <a:cxnLst/>
              <a:rect l="l" t="t" r="r" b="b"/>
              <a:pathLst>
                <a:path w="2597784" h="7785100">
                  <a:moveTo>
                    <a:pt x="2597284" y="7784684"/>
                  </a:moveTo>
                  <a:lnTo>
                    <a:pt x="997323" y="7784684"/>
                  </a:lnTo>
                  <a:lnTo>
                    <a:pt x="987838" y="7772703"/>
                  </a:lnTo>
                  <a:lnTo>
                    <a:pt x="956112" y="7733559"/>
                  </a:lnTo>
                  <a:lnTo>
                    <a:pt x="924023" y="7694720"/>
                  </a:lnTo>
                  <a:lnTo>
                    <a:pt x="891651" y="7656120"/>
                  </a:lnTo>
                  <a:lnTo>
                    <a:pt x="728402" y="7464387"/>
                  </a:lnTo>
                  <a:lnTo>
                    <a:pt x="696041" y="7425830"/>
                  </a:lnTo>
                  <a:lnTo>
                    <a:pt x="663965" y="7387049"/>
                  </a:lnTo>
                  <a:lnTo>
                    <a:pt x="632255" y="7347976"/>
                  </a:lnTo>
                  <a:lnTo>
                    <a:pt x="600993" y="7308547"/>
                  </a:lnTo>
                  <a:lnTo>
                    <a:pt x="570260" y="7268695"/>
                  </a:lnTo>
                  <a:lnTo>
                    <a:pt x="540136" y="7228353"/>
                  </a:lnTo>
                  <a:lnTo>
                    <a:pt x="510702" y="7187455"/>
                  </a:lnTo>
                  <a:lnTo>
                    <a:pt x="481433" y="7145335"/>
                  </a:lnTo>
                  <a:lnTo>
                    <a:pt x="452850" y="7102915"/>
                  </a:lnTo>
                  <a:lnTo>
                    <a:pt x="424970" y="7060190"/>
                  </a:lnTo>
                  <a:lnTo>
                    <a:pt x="397810" y="7017158"/>
                  </a:lnTo>
                  <a:lnTo>
                    <a:pt x="371384" y="6973815"/>
                  </a:lnTo>
                  <a:lnTo>
                    <a:pt x="345711" y="6930156"/>
                  </a:lnTo>
                  <a:lnTo>
                    <a:pt x="320806" y="6886180"/>
                  </a:lnTo>
                  <a:lnTo>
                    <a:pt x="296686" y="6841881"/>
                  </a:lnTo>
                  <a:lnTo>
                    <a:pt x="273366" y="6797257"/>
                  </a:lnTo>
                  <a:lnTo>
                    <a:pt x="250864" y="6752304"/>
                  </a:lnTo>
                  <a:lnTo>
                    <a:pt x="229196" y="6707019"/>
                  </a:lnTo>
                  <a:lnTo>
                    <a:pt x="208378" y="6661397"/>
                  </a:lnTo>
                  <a:lnTo>
                    <a:pt x="188426" y="6615435"/>
                  </a:lnTo>
                  <a:lnTo>
                    <a:pt x="169357" y="6569131"/>
                  </a:lnTo>
                  <a:lnTo>
                    <a:pt x="151187" y="6522479"/>
                  </a:lnTo>
                  <a:lnTo>
                    <a:pt x="133932" y="6475478"/>
                  </a:lnTo>
                  <a:lnTo>
                    <a:pt x="117610" y="6428122"/>
                  </a:lnTo>
                  <a:lnTo>
                    <a:pt x="102235" y="6380409"/>
                  </a:lnTo>
                  <a:lnTo>
                    <a:pt x="87825" y="6332335"/>
                  </a:lnTo>
                  <a:lnTo>
                    <a:pt x="74396" y="6283896"/>
                  </a:lnTo>
                  <a:lnTo>
                    <a:pt x="61965" y="6235089"/>
                  </a:lnTo>
                  <a:lnTo>
                    <a:pt x="50547" y="6185911"/>
                  </a:lnTo>
                  <a:lnTo>
                    <a:pt x="40158" y="6136357"/>
                  </a:lnTo>
                  <a:lnTo>
                    <a:pt x="30817" y="6086424"/>
                  </a:lnTo>
                  <a:lnTo>
                    <a:pt x="22538" y="6036109"/>
                  </a:lnTo>
                  <a:lnTo>
                    <a:pt x="15338" y="5985409"/>
                  </a:lnTo>
                  <a:lnTo>
                    <a:pt x="9233" y="5934319"/>
                  </a:lnTo>
                  <a:lnTo>
                    <a:pt x="4437" y="5882488"/>
                  </a:lnTo>
                  <a:lnTo>
                    <a:pt x="1372" y="5831088"/>
                  </a:lnTo>
                  <a:lnTo>
                    <a:pt x="0" y="5780110"/>
                  </a:lnTo>
                  <a:lnTo>
                    <a:pt x="281" y="5729550"/>
                  </a:lnTo>
                  <a:lnTo>
                    <a:pt x="2178" y="5679401"/>
                  </a:lnTo>
                  <a:lnTo>
                    <a:pt x="5651" y="5629657"/>
                  </a:lnTo>
                  <a:lnTo>
                    <a:pt x="10663" y="5580312"/>
                  </a:lnTo>
                  <a:lnTo>
                    <a:pt x="17175" y="5531359"/>
                  </a:lnTo>
                  <a:lnTo>
                    <a:pt x="25147" y="5482793"/>
                  </a:lnTo>
                  <a:lnTo>
                    <a:pt x="34542" y="5434607"/>
                  </a:lnTo>
                  <a:lnTo>
                    <a:pt x="45321" y="5386795"/>
                  </a:lnTo>
                  <a:lnTo>
                    <a:pt x="57445" y="5339351"/>
                  </a:lnTo>
                  <a:lnTo>
                    <a:pt x="70876" y="5292269"/>
                  </a:lnTo>
                  <a:lnTo>
                    <a:pt x="85575" y="5245543"/>
                  </a:lnTo>
                  <a:lnTo>
                    <a:pt x="101504" y="5199166"/>
                  </a:lnTo>
                  <a:lnTo>
                    <a:pt x="118624" y="5153132"/>
                  </a:lnTo>
                  <a:lnTo>
                    <a:pt x="136896" y="5107436"/>
                  </a:lnTo>
                  <a:lnTo>
                    <a:pt x="156282" y="5062071"/>
                  </a:lnTo>
                  <a:lnTo>
                    <a:pt x="176743" y="5017031"/>
                  </a:lnTo>
                  <a:lnTo>
                    <a:pt x="198240" y="4972310"/>
                  </a:lnTo>
                  <a:lnTo>
                    <a:pt x="220736" y="4927901"/>
                  </a:lnTo>
                  <a:lnTo>
                    <a:pt x="244192" y="4883799"/>
                  </a:lnTo>
                  <a:lnTo>
                    <a:pt x="268568" y="4839998"/>
                  </a:lnTo>
                  <a:lnTo>
                    <a:pt x="293826" y="4796490"/>
                  </a:lnTo>
                  <a:lnTo>
                    <a:pt x="319929" y="4753271"/>
                  </a:lnTo>
                  <a:lnTo>
                    <a:pt x="346836" y="4710333"/>
                  </a:lnTo>
                  <a:lnTo>
                    <a:pt x="374510" y="4667672"/>
                  </a:lnTo>
                  <a:lnTo>
                    <a:pt x="402397" y="4626040"/>
                  </a:lnTo>
                  <a:lnTo>
                    <a:pt x="430840" y="4584858"/>
                  </a:lnTo>
                  <a:lnTo>
                    <a:pt x="459811" y="4544106"/>
                  </a:lnTo>
                  <a:lnTo>
                    <a:pt x="489285" y="4503763"/>
                  </a:lnTo>
                  <a:lnTo>
                    <a:pt x="519237" y="4463807"/>
                  </a:lnTo>
                  <a:lnTo>
                    <a:pt x="549639" y="4424219"/>
                  </a:lnTo>
                  <a:lnTo>
                    <a:pt x="580467" y="4384978"/>
                  </a:lnTo>
                  <a:lnTo>
                    <a:pt x="611695" y="4346063"/>
                  </a:lnTo>
                  <a:lnTo>
                    <a:pt x="643295" y="4307454"/>
                  </a:lnTo>
                  <a:lnTo>
                    <a:pt x="675243" y="4269129"/>
                  </a:lnTo>
                  <a:lnTo>
                    <a:pt x="707513" y="4231068"/>
                  </a:lnTo>
                  <a:lnTo>
                    <a:pt x="740078" y="4193250"/>
                  </a:lnTo>
                  <a:lnTo>
                    <a:pt x="772913" y="4155655"/>
                  </a:lnTo>
                  <a:lnTo>
                    <a:pt x="805992" y="4118262"/>
                  </a:lnTo>
                  <a:lnTo>
                    <a:pt x="839289" y="4081050"/>
                  </a:lnTo>
                  <a:lnTo>
                    <a:pt x="906431" y="4007088"/>
                  </a:lnTo>
                  <a:lnTo>
                    <a:pt x="974134" y="3933603"/>
                  </a:lnTo>
                  <a:lnTo>
                    <a:pt x="1246215" y="3641963"/>
                  </a:lnTo>
                  <a:lnTo>
                    <a:pt x="1757772" y="3102759"/>
                  </a:lnTo>
                  <a:lnTo>
                    <a:pt x="1858932" y="2993862"/>
                  </a:lnTo>
                  <a:lnTo>
                    <a:pt x="1891865" y="2956992"/>
                  </a:lnTo>
                  <a:lnTo>
                    <a:pt x="1923450" y="2919356"/>
                  </a:lnTo>
                  <a:lnTo>
                    <a:pt x="1953568" y="2880922"/>
                  </a:lnTo>
                  <a:lnTo>
                    <a:pt x="1982101" y="2841659"/>
                  </a:lnTo>
                  <a:lnTo>
                    <a:pt x="2008928" y="2801535"/>
                  </a:lnTo>
                  <a:lnTo>
                    <a:pt x="2033931" y="2760520"/>
                  </a:lnTo>
                  <a:lnTo>
                    <a:pt x="2056990" y="2718582"/>
                  </a:lnTo>
                  <a:lnTo>
                    <a:pt x="2077988" y="2675690"/>
                  </a:lnTo>
                  <a:lnTo>
                    <a:pt x="2096804" y="2631812"/>
                  </a:lnTo>
                  <a:lnTo>
                    <a:pt x="2113320" y="2586918"/>
                  </a:lnTo>
                  <a:lnTo>
                    <a:pt x="2127416" y="2540976"/>
                  </a:lnTo>
                  <a:lnTo>
                    <a:pt x="2138973" y="2493954"/>
                  </a:lnTo>
                  <a:lnTo>
                    <a:pt x="2147873" y="2445822"/>
                  </a:lnTo>
                  <a:lnTo>
                    <a:pt x="2153996" y="2396549"/>
                  </a:lnTo>
                  <a:lnTo>
                    <a:pt x="2157223" y="2346102"/>
                  </a:lnTo>
                  <a:lnTo>
                    <a:pt x="2157513" y="2297102"/>
                  </a:lnTo>
                  <a:lnTo>
                    <a:pt x="2155308" y="2247891"/>
                  </a:lnTo>
                  <a:lnTo>
                    <a:pt x="2150989" y="2198577"/>
                  </a:lnTo>
                  <a:lnTo>
                    <a:pt x="2144938" y="2149265"/>
                  </a:lnTo>
                  <a:lnTo>
                    <a:pt x="2137537" y="2100064"/>
                  </a:lnTo>
                  <a:lnTo>
                    <a:pt x="2129169" y="2051080"/>
                  </a:lnTo>
                  <a:lnTo>
                    <a:pt x="2120214" y="2002420"/>
                  </a:lnTo>
                  <a:lnTo>
                    <a:pt x="2110958" y="1953146"/>
                  </a:lnTo>
                  <a:lnTo>
                    <a:pt x="2102374" y="1903898"/>
                  </a:lnTo>
                  <a:lnTo>
                    <a:pt x="2094482" y="1854676"/>
                  </a:lnTo>
                  <a:lnTo>
                    <a:pt x="2087300" y="1805478"/>
                  </a:lnTo>
                  <a:lnTo>
                    <a:pt x="2080849" y="1756304"/>
                  </a:lnTo>
                  <a:lnTo>
                    <a:pt x="2075147" y="1707154"/>
                  </a:lnTo>
                  <a:lnTo>
                    <a:pt x="2070213" y="1658028"/>
                  </a:lnTo>
                  <a:lnTo>
                    <a:pt x="2066066" y="1608924"/>
                  </a:lnTo>
                  <a:lnTo>
                    <a:pt x="2062726" y="1559843"/>
                  </a:lnTo>
                  <a:lnTo>
                    <a:pt x="2060211" y="1510783"/>
                  </a:lnTo>
                  <a:lnTo>
                    <a:pt x="2058540" y="1461744"/>
                  </a:lnTo>
                  <a:lnTo>
                    <a:pt x="2057733" y="1412726"/>
                  </a:lnTo>
                  <a:lnTo>
                    <a:pt x="2057808" y="1363729"/>
                  </a:lnTo>
                  <a:lnTo>
                    <a:pt x="2058785" y="1314751"/>
                  </a:lnTo>
                  <a:lnTo>
                    <a:pt x="2060683" y="1265792"/>
                  </a:lnTo>
                  <a:lnTo>
                    <a:pt x="2063521" y="1216852"/>
                  </a:lnTo>
                  <a:lnTo>
                    <a:pt x="2067318" y="1167930"/>
                  </a:lnTo>
                  <a:lnTo>
                    <a:pt x="2072092" y="1119026"/>
                  </a:lnTo>
                  <a:lnTo>
                    <a:pt x="2077864" y="1070139"/>
                  </a:lnTo>
                  <a:lnTo>
                    <a:pt x="2084652" y="1021269"/>
                  </a:lnTo>
                  <a:lnTo>
                    <a:pt x="2092475" y="972415"/>
                  </a:lnTo>
                  <a:lnTo>
                    <a:pt x="2101352" y="923577"/>
                  </a:lnTo>
                  <a:lnTo>
                    <a:pt x="2111303" y="874753"/>
                  </a:lnTo>
                  <a:lnTo>
                    <a:pt x="2122346" y="825945"/>
                  </a:lnTo>
                  <a:lnTo>
                    <a:pt x="2134501" y="777150"/>
                  </a:lnTo>
                  <a:lnTo>
                    <a:pt x="2147786" y="728370"/>
                  </a:lnTo>
                  <a:lnTo>
                    <a:pt x="2162789" y="678170"/>
                  </a:lnTo>
                  <a:lnTo>
                    <a:pt x="2179078" y="629115"/>
                  </a:lnTo>
                  <a:lnTo>
                    <a:pt x="2196640" y="581195"/>
                  </a:lnTo>
                  <a:lnTo>
                    <a:pt x="2215466" y="534401"/>
                  </a:lnTo>
                  <a:lnTo>
                    <a:pt x="2235543" y="488726"/>
                  </a:lnTo>
                  <a:lnTo>
                    <a:pt x="2256861" y="444159"/>
                  </a:lnTo>
                  <a:lnTo>
                    <a:pt x="2279408" y="400692"/>
                  </a:lnTo>
                  <a:lnTo>
                    <a:pt x="2303174" y="358317"/>
                  </a:lnTo>
                  <a:lnTo>
                    <a:pt x="2328147" y="317025"/>
                  </a:lnTo>
                  <a:lnTo>
                    <a:pt x="2354316" y="276806"/>
                  </a:lnTo>
                  <a:lnTo>
                    <a:pt x="2381670" y="237653"/>
                  </a:lnTo>
                  <a:lnTo>
                    <a:pt x="2410197" y="199557"/>
                  </a:lnTo>
                  <a:lnTo>
                    <a:pt x="2439888" y="162508"/>
                  </a:lnTo>
                  <a:lnTo>
                    <a:pt x="2470729" y="126498"/>
                  </a:lnTo>
                  <a:lnTo>
                    <a:pt x="2502711" y="91519"/>
                  </a:lnTo>
                  <a:lnTo>
                    <a:pt x="2535822" y="57561"/>
                  </a:lnTo>
                  <a:lnTo>
                    <a:pt x="2570051" y="24616"/>
                  </a:lnTo>
                  <a:lnTo>
                    <a:pt x="2597284" y="0"/>
                  </a:lnTo>
                  <a:lnTo>
                    <a:pt x="2597284" y="7784684"/>
                  </a:lnTo>
                  <a:close/>
                </a:path>
              </a:pathLst>
            </a:custGeom>
            <a:solidFill>
              <a:srgbClr val="126F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14957" y="4418087"/>
            <a:ext cx="10536555" cy="13335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50" b="1">
                <a:latin typeface="Montserrat Black"/>
                <a:cs typeface="Montserrat Black"/>
              </a:rPr>
              <a:t>PYTHON</a:t>
            </a:r>
            <a:r>
              <a:rPr dirty="0" sz="8550" spc="5" b="1">
                <a:latin typeface="Montserrat Black"/>
                <a:cs typeface="Montserrat Black"/>
              </a:rPr>
              <a:t> </a:t>
            </a:r>
            <a:r>
              <a:rPr dirty="0" sz="8550" spc="-10" b="1">
                <a:latin typeface="Montserrat Black"/>
                <a:cs typeface="Montserrat Black"/>
              </a:rPr>
              <a:t>CASTING</a:t>
            </a:r>
            <a:endParaRPr sz="8550">
              <a:latin typeface="Montserrat Black"/>
              <a:cs typeface="Montserrat Black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6499" y="1955040"/>
            <a:ext cx="5638799" cy="3000374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14463960" y="6528999"/>
            <a:ext cx="2039620" cy="421005"/>
          </a:xfrm>
          <a:custGeom>
            <a:avLst/>
            <a:gdLst/>
            <a:ahLst/>
            <a:cxnLst/>
            <a:rect l="l" t="t" r="r" b="b"/>
            <a:pathLst>
              <a:path w="2039619" h="421004">
                <a:moveTo>
                  <a:pt x="596302" y="420919"/>
                </a:moveTo>
                <a:lnTo>
                  <a:pt x="542354" y="399317"/>
                </a:lnTo>
                <a:lnTo>
                  <a:pt x="506925" y="352227"/>
                </a:lnTo>
                <a:lnTo>
                  <a:pt x="492151" y="301248"/>
                </a:lnTo>
                <a:lnTo>
                  <a:pt x="489101" y="262397"/>
                </a:lnTo>
                <a:lnTo>
                  <a:pt x="489094" y="251006"/>
                </a:lnTo>
                <a:lnTo>
                  <a:pt x="489249" y="240785"/>
                </a:lnTo>
                <a:lnTo>
                  <a:pt x="489349" y="232342"/>
                </a:lnTo>
                <a:lnTo>
                  <a:pt x="489065" y="210359"/>
                </a:lnTo>
                <a:lnTo>
                  <a:pt x="489050" y="190151"/>
                </a:lnTo>
                <a:lnTo>
                  <a:pt x="488350" y="171143"/>
                </a:lnTo>
                <a:lnTo>
                  <a:pt x="480159" y="133522"/>
                </a:lnTo>
                <a:lnTo>
                  <a:pt x="436448" y="109186"/>
                </a:lnTo>
                <a:lnTo>
                  <a:pt x="404444" y="110377"/>
                </a:lnTo>
                <a:lnTo>
                  <a:pt x="343518" y="125876"/>
                </a:lnTo>
                <a:lnTo>
                  <a:pt x="267308" y="164025"/>
                </a:lnTo>
                <a:lnTo>
                  <a:pt x="224283" y="194161"/>
                </a:lnTo>
                <a:lnTo>
                  <a:pt x="185235" y="228848"/>
                </a:lnTo>
                <a:lnTo>
                  <a:pt x="150165" y="268087"/>
                </a:lnTo>
                <a:lnTo>
                  <a:pt x="119073" y="311878"/>
                </a:lnTo>
                <a:lnTo>
                  <a:pt x="111670" y="323062"/>
                </a:lnTo>
                <a:lnTo>
                  <a:pt x="104026" y="334077"/>
                </a:lnTo>
                <a:lnTo>
                  <a:pt x="96444" y="345143"/>
                </a:lnTo>
                <a:lnTo>
                  <a:pt x="89228" y="356482"/>
                </a:lnTo>
                <a:lnTo>
                  <a:pt x="77989" y="369727"/>
                </a:lnTo>
                <a:lnTo>
                  <a:pt x="63965" y="377709"/>
                </a:lnTo>
                <a:lnTo>
                  <a:pt x="48285" y="380227"/>
                </a:lnTo>
                <a:lnTo>
                  <a:pt x="32079" y="377077"/>
                </a:lnTo>
                <a:lnTo>
                  <a:pt x="3812" y="350506"/>
                </a:lnTo>
                <a:lnTo>
                  <a:pt x="0" y="333857"/>
                </a:lnTo>
                <a:lnTo>
                  <a:pt x="39" y="328202"/>
                </a:lnTo>
                <a:lnTo>
                  <a:pt x="9475" y="290576"/>
                </a:lnTo>
                <a:lnTo>
                  <a:pt x="50172" y="220653"/>
                </a:lnTo>
                <a:lnTo>
                  <a:pt x="79526" y="183577"/>
                </a:lnTo>
                <a:lnTo>
                  <a:pt x="111672" y="149354"/>
                </a:lnTo>
                <a:lnTo>
                  <a:pt x="146576" y="117952"/>
                </a:lnTo>
                <a:lnTo>
                  <a:pt x="184203" y="89341"/>
                </a:lnTo>
                <a:lnTo>
                  <a:pt x="224522" y="63490"/>
                </a:lnTo>
                <a:lnTo>
                  <a:pt x="265252" y="41689"/>
                </a:lnTo>
                <a:lnTo>
                  <a:pt x="307370" y="23787"/>
                </a:lnTo>
                <a:lnTo>
                  <a:pt x="351070" y="10323"/>
                </a:lnTo>
                <a:lnTo>
                  <a:pt x="396547" y="1833"/>
                </a:lnTo>
                <a:lnTo>
                  <a:pt x="436662" y="0"/>
                </a:lnTo>
                <a:lnTo>
                  <a:pt x="456590" y="1716"/>
                </a:lnTo>
                <a:lnTo>
                  <a:pt x="521622" y="23731"/>
                </a:lnTo>
                <a:lnTo>
                  <a:pt x="557089" y="53913"/>
                </a:lnTo>
                <a:lnTo>
                  <a:pt x="581790" y="94556"/>
                </a:lnTo>
                <a:lnTo>
                  <a:pt x="594709" y="144266"/>
                </a:lnTo>
                <a:lnTo>
                  <a:pt x="597443" y="197043"/>
                </a:lnTo>
                <a:lnTo>
                  <a:pt x="597299" y="223436"/>
                </a:lnTo>
                <a:lnTo>
                  <a:pt x="597358" y="249828"/>
                </a:lnTo>
                <a:lnTo>
                  <a:pt x="601871" y="296075"/>
                </a:lnTo>
                <a:lnTo>
                  <a:pt x="615612" y="310324"/>
                </a:lnTo>
                <a:lnTo>
                  <a:pt x="624701" y="306899"/>
                </a:lnTo>
                <a:lnTo>
                  <a:pt x="664779" y="280207"/>
                </a:lnTo>
                <a:lnTo>
                  <a:pt x="699597" y="246699"/>
                </a:lnTo>
                <a:lnTo>
                  <a:pt x="745221" y="201221"/>
                </a:lnTo>
                <a:lnTo>
                  <a:pt x="768118" y="178597"/>
                </a:lnTo>
                <a:lnTo>
                  <a:pt x="814222" y="136276"/>
                </a:lnTo>
                <a:lnTo>
                  <a:pt x="863461" y="97644"/>
                </a:lnTo>
                <a:lnTo>
                  <a:pt x="921326" y="62234"/>
                </a:lnTo>
                <a:lnTo>
                  <a:pt x="984607" y="37857"/>
                </a:lnTo>
                <a:lnTo>
                  <a:pt x="1034673" y="29678"/>
                </a:lnTo>
                <a:lnTo>
                  <a:pt x="1059885" y="30128"/>
                </a:lnTo>
                <a:lnTo>
                  <a:pt x="1120570" y="46742"/>
                </a:lnTo>
                <a:lnTo>
                  <a:pt x="1176448" y="90849"/>
                </a:lnTo>
                <a:lnTo>
                  <a:pt x="1208121" y="141345"/>
                </a:lnTo>
                <a:lnTo>
                  <a:pt x="1225762" y="182458"/>
                </a:lnTo>
                <a:lnTo>
                  <a:pt x="1233844" y="203334"/>
                </a:lnTo>
                <a:lnTo>
                  <a:pt x="1239784" y="218328"/>
                </a:lnTo>
                <a:lnTo>
                  <a:pt x="1260334" y="262069"/>
                </a:lnTo>
                <a:lnTo>
                  <a:pt x="1294890" y="297604"/>
                </a:lnTo>
                <a:lnTo>
                  <a:pt x="1320025" y="302411"/>
                </a:lnTo>
                <a:lnTo>
                  <a:pt x="1352351" y="296941"/>
                </a:lnTo>
                <a:lnTo>
                  <a:pt x="1388214" y="279128"/>
                </a:lnTo>
                <a:lnTo>
                  <a:pt x="1419066" y="253272"/>
                </a:lnTo>
                <a:lnTo>
                  <a:pt x="1458915" y="214693"/>
                </a:lnTo>
                <a:lnTo>
                  <a:pt x="1478943" y="195522"/>
                </a:lnTo>
                <a:lnTo>
                  <a:pt x="1529443" y="151326"/>
                </a:lnTo>
                <a:lnTo>
                  <a:pt x="1561187" y="128366"/>
                </a:lnTo>
                <a:lnTo>
                  <a:pt x="1594860" y="108359"/>
                </a:lnTo>
                <a:lnTo>
                  <a:pt x="1630777" y="91819"/>
                </a:lnTo>
                <a:lnTo>
                  <a:pt x="1688406" y="75951"/>
                </a:lnTo>
                <a:lnTo>
                  <a:pt x="1717914" y="73790"/>
                </a:lnTo>
                <a:lnTo>
                  <a:pt x="1747920" y="76282"/>
                </a:lnTo>
                <a:lnTo>
                  <a:pt x="1812152" y="99752"/>
                </a:lnTo>
                <a:lnTo>
                  <a:pt x="1864052" y="144640"/>
                </a:lnTo>
                <a:lnTo>
                  <a:pt x="1887333" y="174159"/>
                </a:lnTo>
                <a:lnTo>
                  <a:pt x="1909318" y="202507"/>
                </a:lnTo>
                <a:lnTo>
                  <a:pt x="1933152" y="229067"/>
                </a:lnTo>
                <a:lnTo>
                  <a:pt x="1958658" y="254027"/>
                </a:lnTo>
                <a:lnTo>
                  <a:pt x="1985659" y="277576"/>
                </a:lnTo>
                <a:lnTo>
                  <a:pt x="1995262" y="285609"/>
                </a:lnTo>
                <a:lnTo>
                  <a:pt x="2004744" y="293800"/>
                </a:lnTo>
                <a:lnTo>
                  <a:pt x="2035628" y="329660"/>
                </a:lnTo>
                <a:lnTo>
                  <a:pt x="2039320" y="351977"/>
                </a:lnTo>
                <a:lnTo>
                  <a:pt x="2037658" y="363302"/>
                </a:lnTo>
                <a:lnTo>
                  <a:pt x="2011018" y="396688"/>
                </a:lnTo>
                <a:lnTo>
                  <a:pt x="1978576" y="403153"/>
                </a:lnTo>
                <a:lnTo>
                  <a:pt x="1970093" y="401568"/>
                </a:lnTo>
                <a:lnTo>
                  <a:pt x="1930813" y="373778"/>
                </a:lnTo>
                <a:lnTo>
                  <a:pt x="1895984" y="342960"/>
                </a:lnTo>
                <a:lnTo>
                  <a:pt x="1856113" y="305654"/>
                </a:lnTo>
                <a:lnTo>
                  <a:pt x="1815395" y="258192"/>
                </a:lnTo>
                <a:lnTo>
                  <a:pt x="1791706" y="227108"/>
                </a:lnTo>
                <a:lnTo>
                  <a:pt x="1786536" y="221351"/>
                </a:lnTo>
                <a:lnTo>
                  <a:pt x="1781630" y="215300"/>
                </a:lnTo>
                <a:lnTo>
                  <a:pt x="1761401" y="196281"/>
                </a:lnTo>
                <a:lnTo>
                  <a:pt x="1738646" y="185834"/>
                </a:lnTo>
                <a:lnTo>
                  <a:pt x="1713687" y="183180"/>
                </a:lnTo>
                <a:lnTo>
                  <a:pt x="1686847" y="187541"/>
                </a:lnTo>
                <a:lnTo>
                  <a:pt x="1643922" y="205064"/>
                </a:lnTo>
                <a:lnTo>
                  <a:pt x="1604846" y="230246"/>
                </a:lnTo>
                <a:lnTo>
                  <a:pt x="1574124" y="254813"/>
                </a:lnTo>
                <a:lnTo>
                  <a:pt x="1545313" y="281611"/>
                </a:lnTo>
                <a:lnTo>
                  <a:pt x="1524732" y="302138"/>
                </a:lnTo>
                <a:lnTo>
                  <a:pt x="1503862" y="322358"/>
                </a:lnTo>
                <a:lnTo>
                  <a:pt x="1459880" y="360330"/>
                </a:lnTo>
                <a:lnTo>
                  <a:pt x="1412912" y="389480"/>
                </a:lnTo>
                <a:lnTo>
                  <a:pt x="1360602" y="407413"/>
                </a:lnTo>
                <a:lnTo>
                  <a:pt x="1307458" y="411178"/>
                </a:lnTo>
                <a:lnTo>
                  <a:pt x="1257885" y="399717"/>
                </a:lnTo>
                <a:lnTo>
                  <a:pt x="1214050" y="373901"/>
                </a:lnTo>
                <a:lnTo>
                  <a:pt x="1178118" y="334598"/>
                </a:lnTo>
                <a:lnTo>
                  <a:pt x="1156962" y="298244"/>
                </a:lnTo>
                <a:lnTo>
                  <a:pt x="1139787" y="259874"/>
                </a:lnTo>
                <a:lnTo>
                  <a:pt x="1129210" y="233237"/>
                </a:lnTo>
                <a:lnTo>
                  <a:pt x="1123936" y="219927"/>
                </a:lnTo>
                <a:lnTo>
                  <a:pt x="1107329" y="182286"/>
                </a:lnTo>
                <a:lnTo>
                  <a:pt x="1072378" y="144160"/>
                </a:lnTo>
                <a:lnTo>
                  <a:pt x="1052355" y="138540"/>
                </a:lnTo>
                <a:lnTo>
                  <a:pt x="1029561" y="139287"/>
                </a:lnTo>
                <a:lnTo>
                  <a:pt x="976021" y="156281"/>
                </a:lnTo>
                <a:lnTo>
                  <a:pt x="927683" y="184855"/>
                </a:lnTo>
                <a:lnTo>
                  <a:pt x="877958" y="224287"/>
                </a:lnTo>
                <a:lnTo>
                  <a:pt x="831536" y="267608"/>
                </a:lnTo>
                <a:lnTo>
                  <a:pt x="788953" y="309778"/>
                </a:lnTo>
                <a:lnTo>
                  <a:pt x="767708" y="330916"/>
                </a:lnTo>
                <a:lnTo>
                  <a:pt x="732364" y="364531"/>
                </a:lnTo>
                <a:lnTo>
                  <a:pt x="686442" y="396983"/>
                </a:lnTo>
                <a:lnTo>
                  <a:pt x="643549" y="415575"/>
                </a:lnTo>
                <a:lnTo>
                  <a:pt x="628282" y="419103"/>
                </a:lnTo>
                <a:lnTo>
                  <a:pt x="596302" y="420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506747" y="2679246"/>
            <a:ext cx="2039620" cy="421005"/>
          </a:xfrm>
          <a:custGeom>
            <a:avLst/>
            <a:gdLst/>
            <a:ahLst/>
            <a:cxnLst/>
            <a:rect l="l" t="t" r="r" b="b"/>
            <a:pathLst>
              <a:path w="2039620" h="421005">
                <a:moveTo>
                  <a:pt x="596302" y="420919"/>
                </a:moveTo>
                <a:lnTo>
                  <a:pt x="542354" y="399317"/>
                </a:lnTo>
                <a:lnTo>
                  <a:pt x="506925" y="352227"/>
                </a:lnTo>
                <a:lnTo>
                  <a:pt x="492151" y="301248"/>
                </a:lnTo>
                <a:lnTo>
                  <a:pt x="489101" y="262397"/>
                </a:lnTo>
                <a:lnTo>
                  <a:pt x="489094" y="251006"/>
                </a:lnTo>
                <a:lnTo>
                  <a:pt x="489249" y="240785"/>
                </a:lnTo>
                <a:lnTo>
                  <a:pt x="489349" y="232342"/>
                </a:lnTo>
                <a:lnTo>
                  <a:pt x="489065" y="210359"/>
                </a:lnTo>
                <a:lnTo>
                  <a:pt x="489050" y="190151"/>
                </a:lnTo>
                <a:lnTo>
                  <a:pt x="488350" y="171143"/>
                </a:lnTo>
                <a:lnTo>
                  <a:pt x="480159" y="133522"/>
                </a:lnTo>
                <a:lnTo>
                  <a:pt x="436448" y="109186"/>
                </a:lnTo>
                <a:lnTo>
                  <a:pt x="404444" y="110377"/>
                </a:lnTo>
                <a:lnTo>
                  <a:pt x="343518" y="125876"/>
                </a:lnTo>
                <a:lnTo>
                  <a:pt x="267308" y="164025"/>
                </a:lnTo>
                <a:lnTo>
                  <a:pt x="224283" y="194161"/>
                </a:lnTo>
                <a:lnTo>
                  <a:pt x="185235" y="228848"/>
                </a:lnTo>
                <a:lnTo>
                  <a:pt x="150165" y="268087"/>
                </a:lnTo>
                <a:lnTo>
                  <a:pt x="119073" y="311878"/>
                </a:lnTo>
                <a:lnTo>
                  <a:pt x="111670" y="323062"/>
                </a:lnTo>
                <a:lnTo>
                  <a:pt x="104026" y="334077"/>
                </a:lnTo>
                <a:lnTo>
                  <a:pt x="96444" y="345143"/>
                </a:lnTo>
                <a:lnTo>
                  <a:pt x="89228" y="356482"/>
                </a:lnTo>
                <a:lnTo>
                  <a:pt x="77989" y="369727"/>
                </a:lnTo>
                <a:lnTo>
                  <a:pt x="63965" y="377709"/>
                </a:lnTo>
                <a:lnTo>
                  <a:pt x="48285" y="380227"/>
                </a:lnTo>
                <a:lnTo>
                  <a:pt x="32079" y="377077"/>
                </a:lnTo>
                <a:lnTo>
                  <a:pt x="3812" y="350506"/>
                </a:lnTo>
                <a:lnTo>
                  <a:pt x="0" y="333857"/>
                </a:lnTo>
                <a:lnTo>
                  <a:pt x="39" y="328202"/>
                </a:lnTo>
                <a:lnTo>
                  <a:pt x="9475" y="290576"/>
                </a:lnTo>
                <a:lnTo>
                  <a:pt x="50172" y="220653"/>
                </a:lnTo>
                <a:lnTo>
                  <a:pt x="79526" y="183577"/>
                </a:lnTo>
                <a:lnTo>
                  <a:pt x="111672" y="149354"/>
                </a:lnTo>
                <a:lnTo>
                  <a:pt x="146576" y="117952"/>
                </a:lnTo>
                <a:lnTo>
                  <a:pt x="184203" y="89341"/>
                </a:lnTo>
                <a:lnTo>
                  <a:pt x="224522" y="63490"/>
                </a:lnTo>
                <a:lnTo>
                  <a:pt x="265252" y="41689"/>
                </a:lnTo>
                <a:lnTo>
                  <a:pt x="307370" y="23787"/>
                </a:lnTo>
                <a:lnTo>
                  <a:pt x="351070" y="10323"/>
                </a:lnTo>
                <a:lnTo>
                  <a:pt x="396547" y="1833"/>
                </a:lnTo>
                <a:lnTo>
                  <a:pt x="436662" y="0"/>
                </a:lnTo>
                <a:lnTo>
                  <a:pt x="456590" y="1716"/>
                </a:lnTo>
                <a:lnTo>
                  <a:pt x="521622" y="23731"/>
                </a:lnTo>
                <a:lnTo>
                  <a:pt x="557089" y="53913"/>
                </a:lnTo>
                <a:lnTo>
                  <a:pt x="581790" y="94556"/>
                </a:lnTo>
                <a:lnTo>
                  <a:pt x="594709" y="144266"/>
                </a:lnTo>
                <a:lnTo>
                  <a:pt x="597443" y="197043"/>
                </a:lnTo>
                <a:lnTo>
                  <a:pt x="597299" y="223436"/>
                </a:lnTo>
                <a:lnTo>
                  <a:pt x="597358" y="249828"/>
                </a:lnTo>
                <a:lnTo>
                  <a:pt x="601871" y="296075"/>
                </a:lnTo>
                <a:lnTo>
                  <a:pt x="615612" y="310324"/>
                </a:lnTo>
                <a:lnTo>
                  <a:pt x="624701" y="306899"/>
                </a:lnTo>
                <a:lnTo>
                  <a:pt x="664779" y="280207"/>
                </a:lnTo>
                <a:lnTo>
                  <a:pt x="699597" y="246699"/>
                </a:lnTo>
                <a:lnTo>
                  <a:pt x="745221" y="201221"/>
                </a:lnTo>
                <a:lnTo>
                  <a:pt x="768118" y="178597"/>
                </a:lnTo>
                <a:lnTo>
                  <a:pt x="814222" y="136276"/>
                </a:lnTo>
                <a:lnTo>
                  <a:pt x="863461" y="97644"/>
                </a:lnTo>
                <a:lnTo>
                  <a:pt x="921326" y="62234"/>
                </a:lnTo>
                <a:lnTo>
                  <a:pt x="984607" y="37857"/>
                </a:lnTo>
                <a:lnTo>
                  <a:pt x="1034673" y="29678"/>
                </a:lnTo>
                <a:lnTo>
                  <a:pt x="1059885" y="30128"/>
                </a:lnTo>
                <a:lnTo>
                  <a:pt x="1120570" y="46742"/>
                </a:lnTo>
                <a:lnTo>
                  <a:pt x="1176448" y="90849"/>
                </a:lnTo>
                <a:lnTo>
                  <a:pt x="1208121" y="141345"/>
                </a:lnTo>
                <a:lnTo>
                  <a:pt x="1225762" y="182458"/>
                </a:lnTo>
                <a:lnTo>
                  <a:pt x="1233844" y="203334"/>
                </a:lnTo>
                <a:lnTo>
                  <a:pt x="1239784" y="218328"/>
                </a:lnTo>
                <a:lnTo>
                  <a:pt x="1260334" y="262069"/>
                </a:lnTo>
                <a:lnTo>
                  <a:pt x="1294890" y="297604"/>
                </a:lnTo>
                <a:lnTo>
                  <a:pt x="1320025" y="302411"/>
                </a:lnTo>
                <a:lnTo>
                  <a:pt x="1352351" y="296941"/>
                </a:lnTo>
                <a:lnTo>
                  <a:pt x="1388214" y="279128"/>
                </a:lnTo>
                <a:lnTo>
                  <a:pt x="1419066" y="253272"/>
                </a:lnTo>
                <a:lnTo>
                  <a:pt x="1458915" y="214693"/>
                </a:lnTo>
                <a:lnTo>
                  <a:pt x="1478943" y="195522"/>
                </a:lnTo>
                <a:lnTo>
                  <a:pt x="1529443" y="151326"/>
                </a:lnTo>
                <a:lnTo>
                  <a:pt x="1561187" y="128366"/>
                </a:lnTo>
                <a:lnTo>
                  <a:pt x="1594860" y="108359"/>
                </a:lnTo>
                <a:lnTo>
                  <a:pt x="1630777" y="91819"/>
                </a:lnTo>
                <a:lnTo>
                  <a:pt x="1688406" y="75951"/>
                </a:lnTo>
                <a:lnTo>
                  <a:pt x="1717914" y="73790"/>
                </a:lnTo>
                <a:lnTo>
                  <a:pt x="1747920" y="76282"/>
                </a:lnTo>
                <a:lnTo>
                  <a:pt x="1812152" y="99752"/>
                </a:lnTo>
                <a:lnTo>
                  <a:pt x="1864052" y="144640"/>
                </a:lnTo>
                <a:lnTo>
                  <a:pt x="1887333" y="174159"/>
                </a:lnTo>
                <a:lnTo>
                  <a:pt x="1909318" y="202507"/>
                </a:lnTo>
                <a:lnTo>
                  <a:pt x="1933152" y="229067"/>
                </a:lnTo>
                <a:lnTo>
                  <a:pt x="1958658" y="254027"/>
                </a:lnTo>
                <a:lnTo>
                  <a:pt x="1985659" y="277576"/>
                </a:lnTo>
                <a:lnTo>
                  <a:pt x="1995262" y="285609"/>
                </a:lnTo>
                <a:lnTo>
                  <a:pt x="2004744" y="293800"/>
                </a:lnTo>
                <a:lnTo>
                  <a:pt x="2035628" y="329660"/>
                </a:lnTo>
                <a:lnTo>
                  <a:pt x="2039320" y="351977"/>
                </a:lnTo>
                <a:lnTo>
                  <a:pt x="2037658" y="363302"/>
                </a:lnTo>
                <a:lnTo>
                  <a:pt x="2011018" y="396688"/>
                </a:lnTo>
                <a:lnTo>
                  <a:pt x="1978576" y="403153"/>
                </a:lnTo>
                <a:lnTo>
                  <a:pt x="1970093" y="401568"/>
                </a:lnTo>
                <a:lnTo>
                  <a:pt x="1930813" y="373778"/>
                </a:lnTo>
                <a:lnTo>
                  <a:pt x="1895984" y="342960"/>
                </a:lnTo>
                <a:lnTo>
                  <a:pt x="1856113" y="305654"/>
                </a:lnTo>
                <a:lnTo>
                  <a:pt x="1815395" y="258192"/>
                </a:lnTo>
                <a:lnTo>
                  <a:pt x="1791706" y="227108"/>
                </a:lnTo>
                <a:lnTo>
                  <a:pt x="1786536" y="221351"/>
                </a:lnTo>
                <a:lnTo>
                  <a:pt x="1781630" y="215300"/>
                </a:lnTo>
                <a:lnTo>
                  <a:pt x="1761401" y="196281"/>
                </a:lnTo>
                <a:lnTo>
                  <a:pt x="1738646" y="185834"/>
                </a:lnTo>
                <a:lnTo>
                  <a:pt x="1713687" y="183180"/>
                </a:lnTo>
                <a:lnTo>
                  <a:pt x="1686847" y="187541"/>
                </a:lnTo>
                <a:lnTo>
                  <a:pt x="1643922" y="205064"/>
                </a:lnTo>
                <a:lnTo>
                  <a:pt x="1604846" y="230246"/>
                </a:lnTo>
                <a:lnTo>
                  <a:pt x="1574124" y="254813"/>
                </a:lnTo>
                <a:lnTo>
                  <a:pt x="1545313" y="281611"/>
                </a:lnTo>
                <a:lnTo>
                  <a:pt x="1524732" y="302138"/>
                </a:lnTo>
                <a:lnTo>
                  <a:pt x="1503862" y="322358"/>
                </a:lnTo>
                <a:lnTo>
                  <a:pt x="1459880" y="360330"/>
                </a:lnTo>
                <a:lnTo>
                  <a:pt x="1412912" y="389480"/>
                </a:lnTo>
                <a:lnTo>
                  <a:pt x="1360602" y="407413"/>
                </a:lnTo>
                <a:lnTo>
                  <a:pt x="1307458" y="411178"/>
                </a:lnTo>
                <a:lnTo>
                  <a:pt x="1257885" y="399717"/>
                </a:lnTo>
                <a:lnTo>
                  <a:pt x="1214050" y="373901"/>
                </a:lnTo>
                <a:lnTo>
                  <a:pt x="1178118" y="334598"/>
                </a:lnTo>
                <a:lnTo>
                  <a:pt x="1156962" y="298244"/>
                </a:lnTo>
                <a:lnTo>
                  <a:pt x="1139787" y="259874"/>
                </a:lnTo>
                <a:lnTo>
                  <a:pt x="1129210" y="233237"/>
                </a:lnTo>
                <a:lnTo>
                  <a:pt x="1123936" y="219927"/>
                </a:lnTo>
                <a:lnTo>
                  <a:pt x="1107329" y="182286"/>
                </a:lnTo>
                <a:lnTo>
                  <a:pt x="1072378" y="144160"/>
                </a:lnTo>
                <a:lnTo>
                  <a:pt x="1052355" y="138540"/>
                </a:lnTo>
                <a:lnTo>
                  <a:pt x="1029561" y="139287"/>
                </a:lnTo>
                <a:lnTo>
                  <a:pt x="976021" y="156281"/>
                </a:lnTo>
                <a:lnTo>
                  <a:pt x="927683" y="184855"/>
                </a:lnTo>
                <a:lnTo>
                  <a:pt x="877958" y="224287"/>
                </a:lnTo>
                <a:lnTo>
                  <a:pt x="831536" y="267608"/>
                </a:lnTo>
                <a:lnTo>
                  <a:pt x="788953" y="309778"/>
                </a:lnTo>
                <a:lnTo>
                  <a:pt x="767708" y="330916"/>
                </a:lnTo>
                <a:lnTo>
                  <a:pt x="732364" y="364531"/>
                </a:lnTo>
                <a:lnTo>
                  <a:pt x="686442" y="396983"/>
                </a:lnTo>
                <a:lnTo>
                  <a:pt x="643549" y="415575"/>
                </a:lnTo>
                <a:lnTo>
                  <a:pt x="628282" y="419103"/>
                </a:lnTo>
                <a:lnTo>
                  <a:pt x="596302" y="420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dirty="0"/>
              <a:t>There</a:t>
            </a:r>
            <a:r>
              <a:rPr dirty="0" spc="-75"/>
              <a:t> </a:t>
            </a:r>
            <a:r>
              <a:rPr dirty="0"/>
              <a:t>may</a:t>
            </a:r>
            <a:r>
              <a:rPr dirty="0" spc="-70"/>
              <a:t> </a:t>
            </a:r>
            <a:r>
              <a:rPr dirty="0"/>
              <a:t>be</a:t>
            </a:r>
            <a:r>
              <a:rPr dirty="0" spc="-70"/>
              <a:t> </a:t>
            </a:r>
            <a:r>
              <a:rPr dirty="0"/>
              <a:t>times</a:t>
            </a:r>
            <a:r>
              <a:rPr dirty="0" spc="-70"/>
              <a:t> </a:t>
            </a:r>
            <a:r>
              <a:rPr dirty="0"/>
              <a:t>when</a:t>
            </a:r>
            <a:r>
              <a:rPr dirty="0" spc="-70"/>
              <a:t> </a:t>
            </a:r>
            <a:r>
              <a:rPr dirty="0"/>
              <a:t>you</a:t>
            </a:r>
            <a:r>
              <a:rPr dirty="0" spc="-70"/>
              <a:t> </a:t>
            </a:r>
            <a:r>
              <a:rPr dirty="0"/>
              <a:t>want</a:t>
            </a:r>
            <a:r>
              <a:rPr dirty="0" spc="-70"/>
              <a:t> </a:t>
            </a:r>
            <a:r>
              <a:rPr dirty="0"/>
              <a:t>to</a:t>
            </a:r>
            <a:r>
              <a:rPr dirty="0" spc="-70"/>
              <a:t> </a:t>
            </a:r>
            <a:r>
              <a:rPr dirty="0"/>
              <a:t>specify</a:t>
            </a:r>
            <a:r>
              <a:rPr dirty="0" spc="-70"/>
              <a:t> </a:t>
            </a:r>
            <a:r>
              <a:rPr dirty="0"/>
              <a:t>a</a:t>
            </a:r>
            <a:r>
              <a:rPr dirty="0" spc="-70"/>
              <a:t> </a:t>
            </a:r>
            <a:r>
              <a:rPr dirty="0"/>
              <a:t>type</a:t>
            </a:r>
            <a:r>
              <a:rPr dirty="0" spc="-70"/>
              <a:t> </a:t>
            </a:r>
            <a:r>
              <a:rPr dirty="0"/>
              <a:t>on</a:t>
            </a:r>
            <a:r>
              <a:rPr dirty="0" spc="-70"/>
              <a:t> </a:t>
            </a:r>
            <a:r>
              <a:rPr dirty="0"/>
              <a:t>to</a:t>
            </a:r>
            <a:r>
              <a:rPr dirty="0" spc="-70"/>
              <a:t> </a:t>
            </a:r>
            <a:r>
              <a:rPr dirty="0"/>
              <a:t>a</a:t>
            </a:r>
            <a:r>
              <a:rPr dirty="0" spc="-70"/>
              <a:t> </a:t>
            </a:r>
            <a:r>
              <a:rPr dirty="0"/>
              <a:t>variable.</a:t>
            </a:r>
            <a:r>
              <a:rPr dirty="0" spc="-70"/>
              <a:t> </a:t>
            </a:r>
            <a:r>
              <a:rPr dirty="0"/>
              <a:t>This</a:t>
            </a:r>
            <a:r>
              <a:rPr dirty="0" spc="-70"/>
              <a:t> </a:t>
            </a:r>
            <a:r>
              <a:rPr dirty="0"/>
              <a:t>can</a:t>
            </a:r>
            <a:r>
              <a:rPr dirty="0" spc="-70"/>
              <a:t> </a:t>
            </a:r>
            <a:r>
              <a:rPr dirty="0"/>
              <a:t>be</a:t>
            </a:r>
            <a:r>
              <a:rPr dirty="0" spc="-70"/>
              <a:t> </a:t>
            </a:r>
            <a:r>
              <a:rPr dirty="0"/>
              <a:t>done</a:t>
            </a:r>
            <a:r>
              <a:rPr dirty="0" spc="-70"/>
              <a:t> </a:t>
            </a:r>
            <a:r>
              <a:rPr dirty="0" spc="-20"/>
              <a:t>with </a:t>
            </a:r>
            <a:r>
              <a:rPr dirty="0"/>
              <a:t>casting.</a:t>
            </a:r>
            <a:r>
              <a:rPr dirty="0" spc="-75"/>
              <a:t> </a:t>
            </a:r>
            <a:r>
              <a:rPr dirty="0"/>
              <a:t>Python</a:t>
            </a:r>
            <a:r>
              <a:rPr dirty="0" spc="-75"/>
              <a:t> </a:t>
            </a:r>
            <a:r>
              <a:rPr dirty="0"/>
              <a:t>is</a:t>
            </a:r>
            <a:r>
              <a:rPr dirty="0" spc="-75"/>
              <a:t> </a:t>
            </a:r>
            <a:r>
              <a:rPr dirty="0"/>
              <a:t>an</a:t>
            </a:r>
            <a:r>
              <a:rPr dirty="0" spc="-70"/>
              <a:t> </a:t>
            </a:r>
            <a:r>
              <a:rPr dirty="0" spc="-25"/>
              <a:t>object-</a:t>
            </a:r>
            <a:r>
              <a:rPr dirty="0" spc="-10"/>
              <a:t>orientated</a:t>
            </a:r>
            <a:r>
              <a:rPr dirty="0" spc="-75"/>
              <a:t> </a:t>
            </a:r>
            <a:r>
              <a:rPr dirty="0" spc="-10"/>
              <a:t>language,</a:t>
            </a:r>
            <a:r>
              <a:rPr dirty="0" spc="-75"/>
              <a:t> </a:t>
            </a:r>
            <a:r>
              <a:rPr dirty="0"/>
              <a:t>and</a:t>
            </a:r>
            <a:r>
              <a:rPr dirty="0" spc="-70"/>
              <a:t> </a:t>
            </a:r>
            <a:r>
              <a:rPr dirty="0"/>
              <a:t>as</a:t>
            </a:r>
            <a:r>
              <a:rPr dirty="0" spc="-75"/>
              <a:t> </a:t>
            </a:r>
            <a:r>
              <a:rPr dirty="0"/>
              <a:t>such</a:t>
            </a:r>
            <a:r>
              <a:rPr dirty="0" spc="-75"/>
              <a:t> </a:t>
            </a:r>
            <a:r>
              <a:rPr dirty="0"/>
              <a:t>it</a:t>
            </a:r>
            <a:r>
              <a:rPr dirty="0" spc="-75"/>
              <a:t> </a:t>
            </a:r>
            <a:r>
              <a:rPr dirty="0"/>
              <a:t>uses</a:t>
            </a:r>
            <a:r>
              <a:rPr dirty="0" spc="-70"/>
              <a:t> </a:t>
            </a:r>
            <a:r>
              <a:rPr dirty="0"/>
              <a:t>classes</a:t>
            </a:r>
            <a:r>
              <a:rPr dirty="0" spc="-75"/>
              <a:t> </a:t>
            </a:r>
            <a:r>
              <a:rPr dirty="0"/>
              <a:t>to</a:t>
            </a:r>
            <a:r>
              <a:rPr dirty="0" spc="-75"/>
              <a:t> </a:t>
            </a:r>
            <a:r>
              <a:rPr dirty="0"/>
              <a:t>define</a:t>
            </a:r>
            <a:r>
              <a:rPr dirty="0" spc="-70"/>
              <a:t> </a:t>
            </a:r>
            <a:r>
              <a:rPr dirty="0"/>
              <a:t>data</a:t>
            </a:r>
            <a:r>
              <a:rPr dirty="0" spc="-75"/>
              <a:t> </a:t>
            </a:r>
            <a:r>
              <a:rPr dirty="0" spc="-10"/>
              <a:t>types, </a:t>
            </a:r>
            <a:r>
              <a:rPr dirty="0"/>
              <a:t>including</a:t>
            </a:r>
            <a:r>
              <a:rPr dirty="0" spc="-125"/>
              <a:t> </a:t>
            </a:r>
            <a:r>
              <a:rPr dirty="0"/>
              <a:t>its</a:t>
            </a:r>
            <a:r>
              <a:rPr dirty="0" spc="-125"/>
              <a:t> </a:t>
            </a:r>
            <a:r>
              <a:rPr dirty="0"/>
              <a:t>primitive</a:t>
            </a:r>
            <a:r>
              <a:rPr dirty="0" spc="-125"/>
              <a:t> </a:t>
            </a:r>
            <a:r>
              <a:rPr dirty="0" spc="-10"/>
              <a:t>types.</a:t>
            </a: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dirty="0"/>
              <a:t>Casting</a:t>
            </a:r>
            <a:r>
              <a:rPr dirty="0" spc="-105"/>
              <a:t> </a:t>
            </a:r>
            <a:r>
              <a:rPr dirty="0"/>
              <a:t>in</a:t>
            </a:r>
            <a:r>
              <a:rPr dirty="0" spc="-105"/>
              <a:t> </a:t>
            </a:r>
            <a:r>
              <a:rPr dirty="0"/>
              <a:t>python</a:t>
            </a:r>
            <a:r>
              <a:rPr dirty="0" spc="-105"/>
              <a:t> </a:t>
            </a:r>
            <a:r>
              <a:rPr dirty="0"/>
              <a:t>is</a:t>
            </a:r>
            <a:r>
              <a:rPr dirty="0" spc="-105"/>
              <a:t> </a:t>
            </a:r>
            <a:r>
              <a:rPr dirty="0"/>
              <a:t>therefore</a:t>
            </a:r>
            <a:r>
              <a:rPr dirty="0" spc="-100"/>
              <a:t> </a:t>
            </a:r>
            <a:r>
              <a:rPr dirty="0"/>
              <a:t>done</a:t>
            </a:r>
            <a:r>
              <a:rPr dirty="0" spc="-105"/>
              <a:t> </a:t>
            </a:r>
            <a:r>
              <a:rPr dirty="0"/>
              <a:t>using</a:t>
            </a:r>
            <a:r>
              <a:rPr dirty="0" spc="-105"/>
              <a:t> </a:t>
            </a:r>
            <a:r>
              <a:rPr dirty="0" spc="-10"/>
              <a:t>constructor</a:t>
            </a:r>
            <a:r>
              <a:rPr dirty="0" spc="-105"/>
              <a:t> </a:t>
            </a:r>
            <a:r>
              <a:rPr dirty="0"/>
              <a:t>functions</a:t>
            </a:r>
            <a:r>
              <a:rPr dirty="0" spc="-100"/>
              <a:t> </a:t>
            </a:r>
            <a:r>
              <a:rPr dirty="0" spc="-50"/>
              <a:t>:</a:t>
            </a:r>
          </a:p>
          <a:p>
            <a:pPr marL="560705" marR="5454015">
              <a:lnSpc>
                <a:spcPct val="132400"/>
              </a:lnSpc>
              <a:spcBef>
                <a:spcPts val="785"/>
              </a:spcBef>
            </a:pPr>
            <a:r>
              <a:rPr dirty="0">
                <a:solidFill>
                  <a:srgbClr val="FF3131"/>
                </a:solidFill>
              </a:rPr>
              <a:t>int()</a:t>
            </a:r>
            <a:r>
              <a:rPr dirty="0" spc="-90">
                <a:solidFill>
                  <a:srgbClr val="FF3131"/>
                </a:solidFill>
              </a:rPr>
              <a:t>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10"/>
              <a:t>constructs</a:t>
            </a:r>
            <a:r>
              <a:rPr dirty="0" spc="-85"/>
              <a:t> </a:t>
            </a:r>
            <a:r>
              <a:rPr dirty="0"/>
              <a:t>an</a:t>
            </a:r>
            <a:r>
              <a:rPr dirty="0" spc="-85"/>
              <a:t> </a:t>
            </a:r>
            <a:r>
              <a:rPr dirty="0"/>
              <a:t>integer</a:t>
            </a:r>
            <a:r>
              <a:rPr dirty="0" spc="-85"/>
              <a:t> </a:t>
            </a:r>
            <a:r>
              <a:rPr dirty="0"/>
              <a:t>number</a:t>
            </a:r>
            <a:r>
              <a:rPr dirty="0" spc="-90"/>
              <a:t> </a:t>
            </a:r>
            <a:r>
              <a:rPr dirty="0"/>
              <a:t>from</a:t>
            </a:r>
            <a:r>
              <a:rPr dirty="0" spc="-85"/>
              <a:t> </a:t>
            </a:r>
            <a:r>
              <a:rPr dirty="0"/>
              <a:t>an</a:t>
            </a:r>
            <a:r>
              <a:rPr dirty="0" spc="-85"/>
              <a:t> </a:t>
            </a:r>
            <a:r>
              <a:rPr dirty="0"/>
              <a:t>integer</a:t>
            </a:r>
            <a:r>
              <a:rPr dirty="0" spc="-85"/>
              <a:t> </a:t>
            </a:r>
            <a:r>
              <a:rPr dirty="0"/>
              <a:t>literal,</a:t>
            </a:r>
            <a:r>
              <a:rPr dirty="0" spc="-85"/>
              <a:t> </a:t>
            </a:r>
            <a:r>
              <a:rPr dirty="0" spc="-50"/>
              <a:t>a </a:t>
            </a:r>
            <a:r>
              <a:rPr dirty="0"/>
              <a:t>float</a:t>
            </a:r>
            <a:r>
              <a:rPr dirty="0" spc="-80"/>
              <a:t> </a:t>
            </a:r>
            <a:r>
              <a:rPr dirty="0"/>
              <a:t>literal</a:t>
            </a:r>
            <a:r>
              <a:rPr dirty="0" spc="-80"/>
              <a:t> </a:t>
            </a:r>
            <a:r>
              <a:rPr dirty="0"/>
              <a:t>(by</a:t>
            </a:r>
            <a:r>
              <a:rPr dirty="0" spc="-75"/>
              <a:t> </a:t>
            </a:r>
            <a:r>
              <a:rPr dirty="0"/>
              <a:t>removing</a:t>
            </a:r>
            <a:r>
              <a:rPr dirty="0" spc="-80"/>
              <a:t> </a:t>
            </a:r>
            <a:r>
              <a:rPr dirty="0"/>
              <a:t>all</a:t>
            </a:r>
            <a:r>
              <a:rPr dirty="0" spc="-75"/>
              <a:t> </a:t>
            </a:r>
            <a:r>
              <a:rPr dirty="0" spc="-10"/>
              <a:t>decimals),</a:t>
            </a:r>
            <a:r>
              <a:rPr dirty="0" spc="-80"/>
              <a:t> </a:t>
            </a:r>
            <a:r>
              <a:rPr dirty="0"/>
              <a:t>or</a:t>
            </a:r>
            <a:r>
              <a:rPr dirty="0" spc="-75"/>
              <a:t> </a:t>
            </a:r>
            <a:r>
              <a:rPr dirty="0"/>
              <a:t>a</a:t>
            </a:r>
            <a:r>
              <a:rPr dirty="0" spc="-80"/>
              <a:t> </a:t>
            </a:r>
            <a:r>
              <a:rPr dirty="0"/>
              <a:t>string</a:t>
            </a:r>
            <a:r>
              <a:rPr dirty="0" spc="-80"/>
              <a:t> </a:t>
            </a:r>
            <a:r>
              <a:rPr dirty="0" spc="-10"/>
              <a:t>literal (providing</a:t>
            </a:r>
            <a:r>
              <a:rPr dirty="0" spc="-80"/>
              <a:t> </a:t>
            </a:r>
            <a:r>
              <a:rPr dirty="0"/>
              <a:t>the</a:t>
            </a:r>
            <a:r>
              <a:rPr dirty="0" spc="-75"/>
              <a:t> </a:t>
            </a:r>
            <a:r>
              <a:rPr dirty="0"/>
              <a:t>string</a:t>
            </a:r>
            <a:r>
              <a:rPr dirty="0" spc="-80"/>
              <a:t> </a:t>
            </a:r>
            <a:r>
              <a:rPr dirty="0" spc="-10"/>
              <a:t>represents</a:t>
            </a:r>
            <a:r>
              <a:rPr dirty="0" spc="-75"/>
              <a:t> </a:t>
            </a:r>
            <a:r>
              <a:rPr dirty="0"/>
              <a:t>a</a:t>
            </a:r>
            <a:r>
              <a:rPr dirty="0" spc="-75"/>
              <a:t> </a:t>
            </a:r>
            <a:r>
              <a:rPr dirty="0"/>
              <a:t>whole</a:t>
            </a:r>
            <a:r>
              <a:rPr dirty="0" spc="-80"/>
              <a:t> </a:t>
            </a:r>
            <a:r>
              <a:rPr dirty="0" spc="-10"/>
              <a:t>number)</a:t>
            </a:r>
          </a:p>
          <a:p>
            <a:pPr marL="560705" marR="5274310">
              <a:lnSpc>
                <a:spcPts val="4050"/>
              </a:lnSpc>
              <a:spcBef>
                <a:spcPts val="300"/>
              </a:spcBef>
            </a:pPr>
            <a:r>
              <a:rPr dirty="0">
                <a:solidFill>
                  <a:srgbClr val="FF3131"/>
                </a:solidFill>
              </a:rPr>
              <a:t>float()</a:t>
            </a:r>
            <a:r>
              <a:rPr dirty="0" spc="-85">
                <a:solidFill>
                  <a:srgbClr val="FF3131"/>
                </a:solidFill>
              </a:rPr>
              <a:t> </a:t>
            </a:r>
            <a:r>
              <a:rPr dirty="0"/>
              <a:t>-</a:t>
            </a:r>
            <a:r>
              <a:rPr dirty="0" spc="-80"/>
              <a:t> </a:t>
            </a:r>
            <a:r>
              <a:rPr dirty="0" spc="-10"/>
              <a:t>constructs</a:t>
            </a:r>
            <a:r>
              <a:rPr dirty="0" spc="-85"/>
              <a:t> </a:t>
            </a:r>
            <a:r>
              <a:rPr dirty="0"/>
              <a:t>a</a:t>
            </a:r>
            <a:r>
              <a:rPr dirty="0" spc="-80"/>
              <a:t> </a:t>
            </a:r>
            <a:r>
              <a:rPr dirty="0"/>
              <a:t>float</a:t>
            </a:r>
            <a:r>
              <a:rPr dirty="0" spc="-85"/>
              <a:t> </a:t>
            </a:r>
            <a:r>
              <a:rPr dirty="0"/>
              <a:t>number</a:t>
            </a:r>
            <a:r>
              <a:rPr dirty="0" spc="-80"/>
              <a:t> </a:t>
            </a:r>
            <a:r>
              <a:rPr dirty="0"/>
              <a:t>from</a:t>
            </a:r>
            <a:r>
              <a:rPr dirty="0" spc="-85"/>
              <a:t> </a:t>
            </a:r>
            <a:r>
              <a:rPr dirty="0"/>
              <a:t>an</a:t>
            </a:r>
            <a:r>
              <a:rPr dirty="0" spc="-80"/>
              <a:t> </a:t>
            </a:r>
            <a:r>
              <a:rPr dirty="0"/>
              <a:t>integer</a:t>
            </a:r>
            <a:r>
              <a:rPr dirty="0" spc="-85"/>
              <a:t> </a:t>
            </a:r>
            <a:r>
              <a:rPr dirty="0"/>
              <a:t>literal,</a:t>
            </a:r>
            <a:r>
              <a:rPr dirty="0" spc="-80"/>
              <a:t> </a:t>
            </a:r>
            <a:r>
              <a:rPr dirty="0" spc="-50"/>
              <a:t>a </a:t>
            </a:r>
            <a:r>
              <a:rPr dirty="0"/>
              <a:t>float</a:t>
            </a:r>
            <a:r>
              <a:rPr dirty="0" spc="-80"/>
              <a:t> </a:t>
            </a:r>
            <a:r>
              <a:rPr dirty="0"/>
              <a:t>literal</a:t>
            </a:r>
            <a:r>
              <a:rPr dirty="0" spc="-80"/>
              <a:t> </a:t>
            </a:r>
            <a:r>
              <a:rPr dirty="0"/>
              <a:t>or</a:t>
            </a:r>
            <a:r>
              <a:rPr dirty="0" spc="-80"/>
              <a:t> </a:t>
            </a:r>
            <a:r>
              <a:rPr dirty="0"/>
              <a:t>a</a:t>
            </a:r>
            <a:r>
              <a:rPr dirty="0" spc="-80"/>
              <a:t> </a:t>
            </a:r>
            <a:r>
              <a:rPr dirty="0"/>
              <a:t>string</a:t>
            </a:r>
            <a:r>
              <a:rPr dirty="0" spc="-80"/>
              <a:t> </a:t>
            </a:r>
            <a:r>
              <a:rPr dirty="0"/>
              <a:t>literal</a:t>
            </a:r>
            <a:r>
              <a:rPr dirty="0" spc="-80"/>
              <a:t> </a:t>
            </a:r>
            <a:r>
              <a:rPr dirty="0" spc="-10"/>
              <a:t>(providing</a:t>
            </a:r>
            <a:r>
              <a:rPr dirty="0" spc="-80"/>
              <a:t> </a:t>
            </a:r>
            <a:r>
              <a:rPr dirty="0"/>
              <a:t>the</a:t>
            </a:r>
            <a:r>
              <a:rPr dirty="0" spc="-80"/>
              <a:t> </a:t>
            </a:r>
            <a:r>
              <a:rPr dirty="0"/>
              <a:t>string</a:t>
            </a:r>
            <a:r>
              <a:rPr dirty="0" spc="-80"/>
              <a:t> </a:t>
            </a:r>
            <a:r>
              <a:rPr dirty="0" spc="-10"/>
              <a:t>represents</a:t>
            </a:r>
            <a:r>
              <a:rPr dirty="0" spc="-80"/>
              <a:t> </a:t>
            </a:r>
            <a:r>
              <a:rPr dirty="0" spc="-50"/>
              <a:t>a </a:t>
            </a:r>
            <a:r>
              <a:rPr dirty="0"/>
              <a:t>float</a:t>
            </a:r>
            <a:r>
              <a:rPr dirty="0" spc="-55"/>
              <a:t> </a:t>
            </a:r>
            <a:r>
              <a:rPr dirty="0"/>
              <a:t>or</a:t>
            </a:r>
            <a:r>
              <a:rPr dirty="0" spc="-55"/>
              <a:t> </a:t>
            </a:r>
            <a:r>
              <a:rPr dirty="0"/>
              <a:t>an</a:t>
            </a:r>
            <a:r>
              <a:rPr dirty="0" spc="-55"/>
              <a:t> </a:t>
            </a:r>
            <a:r>
              <a:rPr dirty="0" spc="-10"/>
              <a:t>integer)</a:t>
            </a:r>
          </a:p>
          <a:p>
            <a:pPr marL="560705" marR="5840730">
              <a:lnSpc>
                <a:spcPts val="4050"/>
              </a:lnSpc>
            </a:pPr>
            <a:r>
              <a:rPr dirty="0">
                <a:solidFill>
                  <a:srgbClr val="FF3131"/>
                </a:solidFill>
              </a:rPr>
              <a:t>str()</a:t>
            </a:r>
            <a:r>
              <a:rPr dirty="0" spc="-70">
                <a:solidFill>
                  <a:srgbClr val="FF3131"/>
                </a:solidFill>
              </a:rPr>
              <a:t> </a:t>
            </a:r>
            <a:r>
              <a:rPr dirty="0"/>
              <a:t>-</a:t>
            </a:r>
            <a:r>
              <a:rPr dirty="0" spc="-65"/>
              <a:t> </a:t>
            </a:r>
            <a:r>
              <a:rPr dirty="0" spc="-10"/>
              <a:t>constructs</a:t>
            </a:r>
            <a:r>
              <a:rPr dirty="0" spc="-65"/>
              <a:t> </a:t>
            </a:r>
            <a:r>
              <a:rPr dirty="0"/>
              <a:t>a</a:t>
            </a:r>
            <a:r>
              <a:rPr dirty="0" spc="-65"/>
              <a:t> </a:t>
            </a:r>
            <a:r>
              <a:rPr dirty="0"/>
              <a:t>string</a:t>
            </a:r>
            <a:r>
              <a:rPr dirty="0" spc="-65"/>
              <a:t> </a:t>
            </a:r>
            <a:r>
              <a:rPr dirty="0"/>
              <a:t>from</a:t>
            </a:r>
            <a:r>
              <a:rPr dirty="0" spc="-70"/>
              <a:t> </a:t>
            </a:r>
            <a:r>
              <a:rPr dirty="0"/>
              <a:t>a</a:t>
            </a:r>
            <a:r>
              <a:rPr dirty="0" spc="-65"/>
              <a:t> </a:t>
            </a:r>
            <a:r>
              <a:rPr dirty="0"/>
              <a:t>wide</a:t>
            </a:r>
            <a:r>
              <a:rPr dirty="0" spc="-65"/>
              <a:t> </a:t>
            </a:r>
            <a:r>
              <a:rPr dirty="0"/>
              <a:t>variety</a:t>
            </a:r>
            <a:r>
              <a:rPr dirty="0" spc="-65"/>
              <a:t> </a:t>
            </a:r>
            <a:r>
              <a:rPr dirty="0"/>
              <a:t>of</a:t>
            </a:r>
            <a:r>
              <a:rPr dirty="0" spc="-65"/>
              <a:t> </a:t>
            </a:r>
            <a:r>
              <a:rPr dirty="0"/>
              <a:t>data</a:t>
            </a:r>
            <a:r>
              <a:rPr dirty="0" spc="-70"/>
              <a:t> </a:t>
            </a:r>
            <a:r>
              <a:rPr dirty="0" spc="-10"/>
              <a:t>types, </a:t>
            </a:r>
            <a:r>
              <a:rPr dirty="0"/>
              <a:t>including</a:t>
            </a:r>
            <a:r>
              <a:rPr dirty="0" spc="-120"/>
              <a:t> </a:t>
            </a:r>
            <a:r>
              <a:rPr dirty="0"/>
              <a:t>strings,</a:t>
            </a:r>
            <a:r>
              <a:rPr dirty="0" spc="-120"/>
              <a:t> </a:t>
            </a:r>
            <a:r>
              <a:rPr dirty="0"/>
              <a:t>integer</a:t>
            </a:r>
            <a:r>
              <a:rPr dirty="0" spc="-114"/>
              <a:t> </a:t>
            </a:r>
            <a:r>
              <a:rPr dirty="0"/>
              <a:t>literals</a:t>
            </a:r>
            <a:r>
              <a:rPr dirty="0" spc="-120"/>
              <a:t> </a:t>
            </a:r>
            <a:r>
              <a:rPr dirty="0"/>
              <a:t>and</a:t>
            </a:r>
            <a:r>
              <a:rPr dirty="0" spc="-114"/>
              <a:t> </a:t>
            </a:r>
            <a:r>
              <a:rPr dirty="0"/>
              <a:t>float</a:t>
            </a:r>
            <a:r>
              <a:rPr dirty="0" spc="-120"/>
              <a:t> </a:t>
            </a:r>
            <a:r>
              <a:rPr dirty="0" spc="-10"/>
              <a:t>literals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028700" y="9582211"/>
            <a:ext cx="6496685" cy="0"/>
          </a:xfrm>
          <a:custGeom>
            <a:avLst/>
            <a:gdLst/>
            <a:ahLst/>
            <a:cxnLst/>
            <a:rect l="l" t="t" r="r" b="b"/>
            <a:pathLst>
              <a:path w="6496684" h="0">
                <a:moveTo>
                  <a:pt x="0" y="0"/>
                </a:moveTo>
                <a:lnTo>
                  <a:pt x="6496108" y="0"/>
                </a:lnTo>
              </a:path>
            </a:pathLst>
          </a:custGeom>
          <a:ln w="85724">
            <a:solidFill>
              <a:srgbClr val="126F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841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90"/>
              <a:t>Specify</a:t>
            </a:r>
            <a:r>
              <a:rPr dirty="0" spc="-640"/>
              <a:t> </a:t>
            </a:r>
            <a:r>
              <a:rPr dirty="0" spc="-680"/>
              <a:t>a</a:t>
            </a:r>
            <a:r>
              <a:rPr dirty="0" spc="-640"/>
              <a:t> </a:t>
            </a:r>
            <a:r>
              <a:rPr dirty="0" spc="-420"/>
              <a:t>Variable</a:t>
            </a:r>
            <a:r>
              <a:rPr dirty="0" spc="-635"/>
              <a:t> </a:t>
            </a:r>
            <a:r>
              <a:rPr dirty="0" spc="-465"/>
              <a:t>Type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6050623" y="9787150"/>
            <a:ext cx="1906270" cy="34734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85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dirty="0" sz="185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50" spc="-15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185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50" spc="-25">
                <a:solidFill>
                  <a:srgbClr val="FFFFFF"/>
                </a:solidFill>
                <a:latin typeface="Verdana"/>
                <a:cs typeface="Verdana"/>
              </a:rPr>
              <a:t>Casting</a:t>
            </a:r>
            <a:endParaRPr sz="1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47005" y="0"/>
            <a:ext cx="17441545" cy="10287000"/>
            <a:chOff x="847005" y="0"/>
            <a:chExt cx="17441545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3035209" y="1"/>
              <a:ext cx="15253335" cy="10274300"/>
            </a:xfrm>
            <a:custGeom>
              <a:avLst/>
              <a:gdLst/>
              <a:ahLst/>
              <a:cxnLst/>
              <a:rect l="l" t="t" r="r" b="b"/>
              <a:pathLst>
                <a:path w="15253335" h="10274300">
                  <a:moveTo>
                    <a:pt x="14566176" y="10274300"/>
                  </a:moveTo>
                  <a:lnTo>
                    <a:pt x="592454" y="10274300"/>
                  </a:lnTo>
                  <a:lnTo>
                    <a:pt x="582899" y="10261600"/>
                  </a:lnTo>
                  <a:lnTo>
                    <a:pt x="561942" y="10210800"/>
                  </a:lnTo>
                  <a:lnTo>
                    <a:pt x="541400" y="10172700"/>
                  </a:lnTo>
                  <a:lnTo>
                    <a:pt x="521272" y="10121900"/>
                  </a:lnTo>
                  <a:lnTo>
                    <a:pt x="501555" y="10071100"/>
                  </a:lnTo>
                  <a:lnTo>
                    <a:pt x="482248" y="10033000"/>
                  </a:lnTo>
                  <a:lnTo>
                    <a:pt x="463349" y="9982200"/>
                  </a:lnTo>
                  <a:lnTo>
                    <a:pt x="444856" y="9931400"/>
                  </a:lnTo>
                  <a:lnTo>
                    <a:pt x="426766" y="9893300"/>
                  </a:lnTo>
                  <a:lnTo>
                    <a:pt x="409079" y="9842500"/>
                  </a:lnTo>
                  <a:lnTo>
                    <a:pt x="391792" y="9791700"/>
                  </a:lnTo>
                  <a:lnTo>
                    <a:pt x="374903" y="9753600"/>
                  </a:lnTo>
                  <a:lnTo>
                    <a:pt x="358410" y="9702800"/>
                  </a:lnTo>
                  <a:lnTo>
                    <a:pt x="342311" y="9652000"/>
                  </a:lnTo>
                  <a:lnTo>
                    <a:pt x="326606" y="9601200"/>
                  </a:lnTo>
                  <a:lnTo>
                    <a:pt x="311290" y="9563100"/>
                  </a:lnTo>
                  <a:lnTo>
                    <a:pt x="296364" y="9512300"/>
                  </a:lnTo>
                  <a:lnTo>
                    <a:pt x="281824" y="9461500"/>
                  </a:lnTo>
                  <a:lnTo>
                    <a:pt x="267669" y="9410700"/>
                  </a:lnTo>
                  <a:lnTo>
                    <a:pt x="253897" y="9372600"/>
                  </a:lnTo>
                  <a:lnTo>
                    <a:pt x="240507" y="9321800"/>
                  </a:lnTo>
                  <a:lnTo>
                    <a:pt x="227495" y="9271000"/>
                  </a:lnTo>
                  <a:lnTo>
                    <a:pt x="214861" y="9220200"/>
                  </a:lnTo>
                  <a:lnTo>
                    <a:pt x="202602" y="9169400"/>
                  </a:lnTo>
                  <a:lnTo>
                    <a:pt x="190716" y="9131300"/>
                  </a:lnTo>
                  <a:lnTo>
                    <a:pt x="179202" y="9080500"/>
                  </a:lnTo>
                  <a:lnTo>
                    <a:pt x="168058" y="9029700"/>
                  </a:lnTo>
                  <a:lnTo>
                    <a:pt x="157282" y="8978900"/>
                  </a:lnTo>
                  <a:lnTo>
                    <a:pt x="146871" y="8928100"/>
                  </a:lnTo>
                  <a:lnTo>
                    <a:pt x="136824" y="8890000"/>
                  </a:lnTo>
                  <a:lnTo>
                    <a:pt x="127140" y="8839200"/>
                  </a:lnTo>
                  <a:lnTo>
                    <a:pt x="117815" y="8788400"/>
                  </a:lnTo>
                  <a:lnTo>
                    <a:pt x="108849" y="8737600"/>
                  </a:lnTo>
                  <a:lnTo>
                    <a:pt x="100239" y="8686800"/>
                  </a:lnTo>
                  <a:lnTo>
                    <a:pt x="91984" y="8636000"/>
                  </a:lnTo>
                  <a:lnTo>
                    <a:pt x="84081" y="8585200"/>
                  </a:lnTo>
                  <a:lnTo>
                    <a:pt x="76529" y="8534400"/>
                  </a:lnTo>
                  <a:lnTo>
                    <a:pt x="69325" y="8496300"/>
                  </a:lnTo>
                  <a:lnTo>
                    <a:pt x="62469" y="8445500"/>
                  </a:lnTo>
                  <a:lnTo>
                    <a:pt x="55957" y="8394700"/>
                  </a:lnTo>
                  <a:lnTo>
                    <a:pt x="49788" y="8343900"/>
                  </a:lnTo>
                  <a:lnTo>
                    <a:pt x="43960" y="8293100"/>
                  </a:lnTo>
                  <a:lnTo>
                    <a:pt x="38472" y="8242300"/>
                  </a:lnTo>
                  <a:lnTo>
                    <a:pt x="33321" y="8191500"/>
                  </a:lnTo>
                  <a:lnTo>
                    <a:pt x="28505" y="8140700"/>
                  </a:lnTo>
                  <a:lnTo>
                    <a:pt x="24023" y="8089900"/>
                  </a:lnTo>
                  <a:lnTo>
                    <a:pt x="19872" y="8039100"/>
                  </a:lnTo>
                  <a:lnTo>
                    <a:pt x="16051" y="7988300"/>
                  </a:lnTo>
                  <a:lnTo>
                    <a:pt x="12558" y="7937500"/>
                  </a:lnTo>
                  <a:lnTo>
                    <a:pt x="9325" y="7886700"/>
                  </a:lnTo>
                  <a:lnTo>
                    <a:pt x="6560" y="7835900"/>
                  </a:lnTo>
                  <a:lnTo>
                    <a:pt x="4271" y="7785100"/>
                  </a:lnTo>
                  <a:lnTo>
                    <a:pt x="2464" y="7734300"/>
                  </a:lnTo>
                  <a:lnTo>
                    <a:pt x="1145" y="7683500"/>
                  </a:lnTo>
                  <a:lnTo>
                    <a:pt x="321" y="7620000"/>
                  </a:lnTo>
                  <a:lnTo>
                    <a:pt x="0" y="7569200"/>
                  </a:lnTo>
                  <a:lnTo>
                    <a:pt x="186" y="7518400"/>
                  </a:lnTo>
                  <a:lnTo>
                    <a:pt x="888" y="7467600"/>
                  </a:lnTo>
                  <a:lnTo>
                    <a:pt x="2111" y="7416800"/>
                  </a:lnTo>
                  <a:lnTo>
                    <a:pt x="3862" y="7366000"/>
                  </a:lnTo>
                  <a:lnTo>
                    <a:pt x="6149" y="7315200"/>
                  </a:lnTo>
                  <a:lnTo>
                    <a:pt x="8976" y="7264400"/>
                  </a:lnTo>
                  <a:lnTo>
                    <a:pt x="12352" y="7213600"/>
                  </a:lnTo>
                  <a:lnTo>
                    <a:pt x="16283" y="7175500"/>
                  </a:lnTo>
                  <a:lnTo>
                    <a:pt x="20775" y="7124700"/>
                  </a:lnTo>
                  <a:lnTo>
                    <a:pt x="25835" y="7073900"/>
                  </a:lnTo>
                  <a:lnTo>
                    <a:pt x="31470" y="7023100"/>
                  </a:lnTo>
                  <a:lnTo>
                    <a:pt x="37686" y="6972300"/>
                  </a:lnTo>
                  <a:lnTo>
                    <a:pt x="44490" y="6921500"/>
                  </a:lnTo>
                  <a:lnTo>
                    <a:pt x="51888" y="6883400"/>
                  </a:lnTo>
                  <a:lnTo>
                    <a:pt x="59888" y="6832600"/>
                  </a:lnTo>
                  <a:lnTo>
                    <a:pt x="68495" y="6781800"/>
                  </a:lnTo>
                  <a:lnTo>
                    <a:pt x="77716" y="6731000"/>
                  </a:lnTo>
                  <a:lnTo>
                    <a:pt x="87559" y="6692900"/>
                  </a:lnTo>
                  <a:lnTo>
                    <a:pt x="98029" y="6642100"/>
                  </a:lnTo>
                  <a:lnTo>
                    <a:pt x="109133" y="6591300"/>
                  </a:lnTo>
                  <a:lnTo>
                    <a:pt x="120878" y="6553200"/>
                  </a:lnTo>
                  <a:lnTo>
                    <a:pt x="133271" y="6502400"/>
                  </a:lnTo>
                  <a:lnTo>
                    <a:pt x="146318" y="6464300"/>
                  </a:lnTo>
                  <a:lnTo>
                    <a:pt x="163213" y="6400800"/>
                  </a:lnTo>
                  <a:lnTo>
                    <a:pt x="180990" y="6350000"/>
                  </a:lnTo>
                  <a:lnTo>
                    <a:pt x="199649" y="6299200"/>
                  </a:lnTo>
                  <a:lnTo>
                    <a:pt x="219189" y="6248400"/>
                  </a:lnTo>
                  <a:lnTo>
                    <a:pt x="239612" y="6197600"/>
                  </a:lnTo>
                  <a:lnTo>
                    <a:pt x="260918" y="6146800"/>
                  </a:lnTo>
                  <a:lnTo>
                    <a:pt x="283107" y="6096000"/>
                  </a:lnTo>
                  <a:lnTo>
                    <a:pt x="306180" y="6057900"/>
                  </a:lnTo>
                  <a:lnTo>
                    <a:pt x="330137" y="6007100"/>
                  </a:lnTo>
                  <a:lnTo>
                    <a:pt x="354978" y="5969000"/>
                  </a:lnTo>
                  <a:lnTo>
                    <a:pt x="380704" y="5930900"/>
                  </a:lnTo>
                  <a:lnTo>
                    <a:pt x="407315" y="5892800"/>
                  </a:lnTo>
                  <a:lnTo>
                    <a:pt x="434811" y="5854700"/>
                  </a:lnTo>
                  <a:lnTo>
                    <a:pt x="463194" y="5816600"/>
                  </a:lnTo>
                  <a:lnTo>
                    <a:pt x="492462" y="5778500"/>
                  </a:lnTo>
                  <a:lnTo>
                    <a:pt x="522618" y="5740400"/>
                  </a:lnTo>
                  <a:lnTo>
                    <a:pt x="553661" y="5715000"/>
                  </a:lnTo>
                  <a:lnTo>
                    <a:pt x="585591" y="5676900"/>
                  </a:lnTo>
                  <a:lnTo>
                    <a:pt x="618409" y="5651500"/>
                  </a:lnTo>
                  <a:lnTo>
                    <a:pt x="652115" y="5613400"/>
                  </a:lnTo>
                  <a:lnTo>
                    <a:pt x="686709" y="5588000"/>
                  </a:lnTo>
                  <a:lnTo>
                    <a:pt x="722193" y="5562600"/>
                  </a:lnTo>
                  <a:lnTo>
                    <a:pt x="758567" y="5537200"/>
                  </a:lnTo>
                  <a:lnTo>
                    <a:pt x="795830" y="5524500"/>
                  </a:lnTo>
                  <a:lnTo>
                    <a:pt x="833983" y="5499100"/>
                  </a:lnTo>
                  <a:lnTo>
                    <a:pt x="873027" y="5473700"/>
                  </a:lnTo>
                  <a:lnTo>
                    <a:pt x="953788" y="5448300"/>
                  </a:lnTo>
                  <a:lnTo>
                    <a:pt x="995506" y="5422900"/>
                  </a:lnTo>
                  <a:lnTo>
                    <a:pt x="1081618" y="5397500"/>
                  </a:lnTo>
                  <a:lnTo>
                    <a:pt x="1126014" y="5397500"/>
                  </a:lnTo>
                  <a:lnTo>
                    <a:pt x="1217485" y="5372100"/>
                  </a:lnTo>
                  <a:lnTo>
                    <a:pt x="2796794" y="5372100"/>
                  </a:lnTo>
                  <a:lnTo>
                    <a:pt x="2847604" y="5359400"/>
                  </a:lnTo>
                  <a:lnTo>
                    <a:pt x="3048634" y="5359400"/>
                  </a:lnTo>
                  <a:lnTo>
                    <a:pt x="3098304" y="5346700"/>
                  </a:lnTo>
                  <a:lnTo>
                    <a:pt x="3147725" y="5346700"/>
                  </a:lnTo>
                  <a:lnTo>
                    <a:pt x="3196889" y="5334000"/>
                  </a:lnTo>
                  <a:lnTo>
                    <a:pt x="3245789" y="5334000"/>
                  </a:lnTo>
                  <a:lnTo>
                    <a:pt x="3342772" y="5308600"/>
                  </a:lnTo>
                  <a:lnTo>
                    <a:pt x="3390839" y="5308600"/>
                  </a:lnTo>
                  <a:lnTo>
                    <a:pt x="3672870" y="5232400"/>
                  </a:lnTo>
                  <a:lnTo>
                    <a:pt x="3718747" y="5207000"/>
                  </a:lnTo>
                  <a:lnTo>
                    <a:pt x="3764282" y="5194300"/>
                  </a:lnTo>
                  <a:lnTo>
                    <a:pt x="3809469" y="5168900"/>
                  </a:lnTo>
                  <a:lnTo>
                    <a:pt x="3854300" y="5156200"/>
                  </a:lnTo>
                  <a:lnTo>
                    <a:pt x="3942868" y="5105400"/>
                  </a:lnTo>
                  <a:lnTo>
                    <a:pt x="3986590" y="5092700"/>
                  </a:lnTo>
                  <a:lnTo>
                    <a:pt x="4115425" y="5016500"/>
                  </a:lnTo>
                  <a:lnTo>
                    <a:pt x="4157570" y="4978400"/>
                  </a:lnTo>
                  <a:lnTo>
                    <a:pt x="4199302" y="4953000"/>
                  </a:lnTo>
                  <a:lnTo>
                    <a:pt x="4238038" y="4927600"/>
                  </a:lnTo>
                  <a:lnTo>
                    <a:pt x="4276208" y="4889500"/>
                  </a:lnTo>
                  <a:lnTo>
                    <a:pt x="4313818" y="4864100"/>
                  </a:lnTo>
                  <a:lnTo>
                    <a:pt x="4350875" y="4826000"/>
                  </a:lnTo>
                  <a:lnTo>
                    <a:pt x="4387385" y="4800600"/>
                  </a:lnTo>
                  <a:lnTo>
                    <a:pt x="4423355" y="4762500"/>
                  </a:lnTo>
                  <a:lnTo>
                    <a:pt x="4458792" y="4737100"/>
                  </a:lnTo>
                  <a:lnTo>
                    <a:pt x="4493701" y="4699000"/>
                  </a:lnTo>
                  <a:lnTo>
                    <a:pt x="4528090" y="4660900"/>
                  </a:lnTo>
                  <a:lnTo>
                    <a:pt x="4561964" y="4622800"/>
                  </a:lnTo>
                  <a:lnTo>
                    <a:pt x="4595332" y="4584700"/>
                  </a:lnTo>
                  <a:lnTo>
                    <a:pt x="4628198" y="4559300"/>
                  </a:lnTo>
                  <a:lnTo>
                    <a:pt x="4660570" y="4521200"/>
                  </a:lnTo>
                  <a:lnTo>
                    <a:pt x="4692454" y="4483100"/>
                  </a:lnTo>
                  <a:lnTo>
                    <a:pt x="4723857" y="4432300"/>
                  </a:lnTo>
                  <a:lnTo>
                    <a:pt x="4754785" y="4394200"/>
                  </a:lnTo>
                  <a:lnTo>
                    <a:pt x="4785244" y="4356100"/>
                  </a:lnTo>
                  <a:lnTo>
                    <a:pt x="4815242" y="4318000"/>
                  </a:lnTo>
                  <a:lnTo>
                    <a:pt x="4844785" y="4279900"/>
                  </a:lnTo>
                  <a:lnTo>
                    <a:pt x="4873879" y="4229100"/>
                  </a:lnTo>
                  <a:lnTo>
                    <a:pt x="4902531" y="4191000"/>
                  </a:lnTo>
                  <a:lnTo>
                    <a:pt x="4930747" y="4152900"/>
                  </a:lnTo>
                  <a:lnTo>
                    <a:pt x="4958534" y="4102100"/>
                  </a:lnTo>
                  <a:lnTo>
                    <a:pt x="4985899" y="4064000"/>
                  </a:lnTo>
                  <a:lnTo>
                    <a:pt x="5012848" y="4013200"/>
                  </a:lnTo>
                  <a:lnTo>
                    <a:pt x="5039387" y="3962400"/>
                  </a:lnTo>
                  <a:lnTo>
                    <a:pt x="5065524" y="3924300"/>
                  </a:lnTo>
                  <a:lnTo>
                    <a:pt x="5091264" y="3873500"/>
                  </a:lnTo>
                  <a:lnTo>
                    <a:pt x="5115208" y="3835400"/>
                  </a:lnTo>
                  <a:lnTo>
                    <a:pt x="5139062" y="3784600"/>
                  </a:lnTo>
                  <a:lnTo>
                    <a:pt x="5162832" y="3746500"/>
                  </a:lnTo>
                  <a:lnTo>
                    <a:pt x="5186521" y="3695700"/>
                  </a:lnTo>
                  <a:lnTo>
                    <a:pt x="5210134" y="3657600"/>
                  </a:lnTo>
                  <a:lnTo>
                    <a:pt x="5233677" y="3606800"/>
                  </a:lnTo>
                  <a:lnTo>
                    <a:pt x="5257154" y="3568700"/>
                  </a:lnTo>
                  <a:lnTo>
                    <a:pt x="5280569" y="3517900"/>
                  </a:lnTo>
                  <a:lnTo>
                    <a:pt x="5303928" y="3479800"/>
                  </a:lnTo>
                  <a:lnTo>
                    <a:pt x="5327234" y="3429000"/>
                  </a:lnTo>
                  <a:lnTo>
                    <a:pt x="5350493" y="3390900"/>
                  </a:lnTo>
                  <a:lnTo>
                    <a:pt x="5373710" y="3340100"/>
                  </a:lnTo>
                  <a:lnTo>
                    <a:pt x="5396888" y="3302000"/>
                  </a:lnTo>
                  <a:lnTo>
                    <a:pt x="5420033" y="3251200"/>
                  </a:lnTo>
                  <a:lnTo>
                    <a:pt x="5443150" y="3213100"/>
                  </a:lnTo>
                  <a:lnTo>
                    <a:pt x="5489316" y="3111500"/>
                  </a:lnTo>
                  <a:lnTo>
                    <a:pt x="5627618" y="2844800"/>
                  </a:lnTo>
                  <a:lnTo>
                    <a:pt x="5650689" y="2806700"/>
                  </a:lnTo>
                  <a:lnTo>
                    <a:pt x="5673779" y="2755900"/>
                  </a:lnTo>
                  <a:lnTo>
                    <a:pt x="5696891" y="2717800"/>
                  </a:lnTo>
                  <a:lnTo>
                    <a:pt x="5720031" y="2667000"/>
                  </a:lnTo>
                  <a:lnTo>
                    <a:pt x="5743204" y="2628900"/>
                  </a:lnTo>
                  <a:lnTo>
                    <a:pt x="5766414" y="2578100"/>
                  </a:lnTo>
                  <a:lnTo>
                    <a:pt x="5789666" y="2540000"/>
                  </a:lnTo>
                  <a:lnTo>
                    <a:pt x="5812964" y="2489200"/>
                  </a:lnTo>
                  <a:lnTo>
                    <a:pt x="5836314" y="2451100"/>
                  </a:lnTo>
                  <a:lnTo>
                    <a:pt x="5859719" y="2400300"/>
                  </a:lnTo>
                  <a:lnTo>
                    <a:pt x="5883185" y="2362200"/>
                  </a:lnTo>
                  <a:lnTo>
                    <a:pt x="5906717" y="2311400"/>
                  </a:lnTo>
                  <a:lnTo>
                    <a:pt x="5930319" y="2273300"/>
                  </a:lnTo>
                  <a:lnTo>
                    <a:pt x="5953995" y="2222500"/>
                  </a:lnTo>
                  <a:lnTo>
                    <a:pt x="5977751" y="2184400"/>
                  </a:lnTo>
                  <a:lnTo>
                    <a:pt x="6001591" y="2133600"/>
                  </a:lnTo>
                  <a:lnTo>
                    <a:pt x="6026932" y="2082800"/>
                  </a:lnTo>
                  <a:lnTo>
                    <a:pt x="6052501" y="2044700"/>
                  </a:lnTo>
                  <a:lnTo>
                    <a:pt x="6078292" y="1993900"/>
                  </a:lnTo>
                  <a:lnTo>
                    <a:pt x="6104302" y="1955800"/>
                  </a:lnTo>
                  <a:lnTo>
                    <a:pt x="6130526" y="1905000"/>
                  </a:lnTo>
                  <a:lnTo>
                    <a:pt x="6156959" y="1866900"/>
                  </a:lnTo>
                  <a:lnTo>
                    <a:pt x="6183596" y="1816100"/>
                  </a:lnTo>
                  <a:lnTo>
                    <a:pt x="6210433" y="1778000"/>
                  </a:lnTo>
                  <a:lnTo>
                    <a:pt x="6237466" y="1727200"/>
                  </a:lnTo>
                  <a:lnTo>
                    <a:pt x="6264690" y="1689100"/>
                  </a:lnTo>
                  <a:lnTo>
                    <a:pt x="6292100" y="1638300"/>
                  </a:lnTo>
                  <a:lnTo>
                    <a:pt x="6319692" y="1600200"/>
                  </a:lnTo>
                  <a:lnTo>
                    <a:pt x="6347461" y="1549400"/>
                  </a:lnTo>
                  <a:lnTo>
                    <a:pt x="6403512" y="1473200"/>
                  </a:lnTo>
                  <a:lnTo>
                    <a:pt x="6431785" y="1422400"/>
                  </a:lnTo>
                  <a:lnTo>
                    <a:pt x="6460217" y="1384300"/>
                  </a:lnTo>
                  <a:lnTo>
                    <a:pt x="6488803" y="1333500"/>
                  </a:lnTo>
                  <a:lnTo>
                    <a:pt x="6575441" y="1219200"/>
                  </a:lnTo>
                  <a:lnTo>
                    <a:pt x="6604598" y="1168400"/>
                  </a:lnTo>
                  <a:lnTo>
                    <a:pt x="6692840" y="1054100"/>
                  </a:lnTo>
                  <a:lnTo>
                    <a:pt x="6722495" y="1003300"/>
                  </a:lnTo>
                  <a:lnTo>
                    <a:pt x="6812121" y="889000"/>
                  </a:lnTo>
                  <a:lnTo>
                    <a:pt x="6842202" y="838200"/>
                  </a:lnTo>
                  <a:lnTo>
                    <a:pt x="6872377" y="800100"/>
                  </a:lnTo>
                  <a:lnTo>
                    <a:pt x="7024512" y="609600"/>
                  </a:lnTo>
                  <a:lnTo>
                    <a:pt x="7055160" y="558800"/>
                  </a:lnTo>
                  <a:lnTo>
                    <a:pt x="7302213" y="254000"/>
                  </a:lnTo>
                  <a:lnTo>
                    <a:pt x="7333260" y="203200"/>
                  </a:lnTo>
                  <a:lnTo>
                    <a:pt x="7426512" y="88900"/>
                  </a:lnTo>
                  <a:lnTo>
                    <a:pt x="7489392" y="12700"/>
                  </a:lnTo>
                  <a:lnTo>
                    <a:pt x="7504319" y="0"/>
                  </a:lnTo>
                  <a:lnTo>
                    <a:pt x="13495542" y="0"/>
                  </a:lnTo>
                  <a:lnTo>
                    <a:pt x="13508707" y="12700"/>
                  </a:lnTo>
                  <a:lnTo>
                    <a:pt x="13538659" y="50800"/>
                  </a:lnTo>
                  <a:lnTo>
                    <a:pt x="13568524" y="101600"/>
                  </a:lnTo>
                  <a:lnTo>
                    <a:pt x="13628007" y="177800"/>
                  </a:lnTo>
                  <a:lnTo>
                    <a:pt x="13657634" y="228600"/>
                  </a:lnTo>
                  <a:lnTo>
                    <a:pt x="13687189" y="266700"/>
                  </a:lnTo>
                  <a:lnTo>
                    <a:pt x="13716676" y="317500"/>
                  </a:lnTo>
                  <a:lnTo>
                    <a:pt x="13776045" y="393700"/>
                  </a:lnTo>
                  <a:lnTo>
                    <a:pt x="13805783" y="444500"/>
                  </a:lnTo>
                  <a:lnTo>
                    <a:pt x="13865400" y="520700"/>
                  </a:lnTo>
                  <a:lnTo>
                    <a:pt x="13895292" y="571500"/>
                  </a:lnTo>
                  <a:lnTo>
                    <a:pt x="13955278" y="647700"/>
                  </a:lnTo>
                  <a:lnTo>
                    <a:pt x="13985386" y="698500"/>
                  </a:lnTo>
                  <a:lnTo>
                    <a:pt x="14045863" y="774700"/>
                  </a:lnTo>
                  <a:lnTo>
                    <a:pt x="14076246" y="825500"/>
                  </a:lnTo>
                  <a:lnTo>
                    <a:pt x="14168055" y="939800"/>
                  </a:lnTo>
                  <a:lnTo>
                    <a:pt x="14198901" y="990600"/>
                  </a:lnTo>
                  <a:lnTo>
                    <a:pt x="14292258" y="1104900"/>
                  </a:lnTo>
                  <a:lnTo>
                    <a:pt x="14355248" y="1181100"/>
                  </a:lnTo>
                  <a:lnTo>
                    <a:pt x="14386989" y="1231900"/>
                  </a:lnTo>
                  <a:lnTo>
                    <a:pt x="14450996" y="1308100"/>
                  </a:lnTo>
                  <a:lnTo>
                    <a:pt x="14515748" y="1384300"/>
                  </a:lnTo>
                  <a:lnTo>
                    <a:pt x="14581300" y="1460500"/>
                  </a:lnTo>
                  <a:lnTo>
                    <a:pt x="14647705" y="1536700"/>
                  </a:lnTo>
                  <a:lnTo>
                    <a:pt x="14715017" y="1612900"/>
                  </a:lnTo>
                  <a:lnTo>
                    <a:pt x="14749031" y="1651000"/>
                  </a:lnTo>
                  <a:lnTo>
                    <a:pt x="14783291" y="1676400"/>
                  </a:lnTo>
                  <a:lnTo>
                    <a:pt x="14852580" y="1752600"/>
                  </a:lnTo>
                  <a:lnTo>
                    <a:pt x="14887622" y="1790700"/>
                  </a:lnTo>
                  <a:lnTo>
                    <a:pt x="14922938" y="1816100"/>
                  </a:lnTo>
                  <a:lnTo>
                    <a:pt x="15031236" y="1930400"/>
                  </a:lnTo>
                  <a:lnTo>
                    <a:pt x="15067432" y="1955800"/>
                  </a:lnTo>
                  <a:lnTo>
                    <a:pt x="15139924" y="2032000"/>
                  </a:lnTo>
                  <a:lnTo>
                    <a:pt x="15176204" y="2057400"/>
                  </a:lnTo>
                  <a:lnTo>
                    <a:pt x="15252789" y="2133600"/>
                  </a:lnTo>
                  <a:lnTo>
                    <a:pt x="15252789" y="9525000"/>
                  </a:lnTo>
                  <a:lnTo>
                    <a:pt x="15188419" y="9601200"/>
                  </a:lnTo>
                  <a:lnTo>
                    <a:pt x="15156133" y="9652000"/>
                  </a:lnTo>
                  <a:lnTo>
                    <a:pt x="15090852" y="9728200"/>
                  </a:lnTo>
                  <a:lnTo>
                    <a:pt x="15024582" y="9804400"/>
                  </a:lnTo>
                  <a:lnTo>
                    <a:pt x="14957273" y="9880600"/>
                  </a:lnTo>
                  <a:lnTo>
                    <a:pt x="14888872" y="9956800"/>
                  </a:lnTo>
                  <a:lnTo>
                    <a:pt x="14819328" y="10033000"/>
                  </a:lnTo>
                  <a:lnTo>
                    <a:pt x="14784112" y="10071100"/>
                  </a:lnTo>
                  <a:lnTo>
                    <a:pt x="14748590" y="10096500"/>
                  </a:lnTo>
                  <a:lnTo>
                    <a:pt x="14676604" y="10172700"/>
                  </a:lnTo>
                  <a:lnTo>
                    <a:pt x="14640128" y="10210800"/>
                  </a:lnTo>
                  <a:lnTo>
                    <a:pt x="14603320" y="10236200"/>
                  </a:lnTo>
                  <a:lnTo>
                    <a:pt x="14566176" y="10274300"/>
                  </a:lnTo>
                  <a:close/>
                </a:path>
                <a:path w="15253335" h="10274300">
                  <a:moveTo>
                    <a:pt x="2231171" y="5359400"/>
                  </a:moveTo>
                  <a:lnTo>
                    <a:pt x="1465259" y="5359400"/>
                  </a:lnTo>
                  <a:lnTo>
                    <a:pt x="1515747" y="5346700"/>
                  </a:lnTo>
                  <a:lnTo>
                    <a:pt x="2179748" y="5346700"/>
                  </a:lnTo>
                  <a:lnTo>
                    <a:pt x="2231171" y="5359400"/>
                  </a:lnTo>
                  <a:close/>
                </a:path>
                <a:path w="15253335" h="10274300">
                  <a:moveTo>
                    <a:pt x="2643151" y="5372100"/>
                  </a:moveTo>
                  <a:lnTo>
                    <a:pt x="1264562" y="5372100"/>
                  </a:lnTo>
                  <a:lnTo>
                    <a:pt x="1314534" y="5359400"/>
                  </a:lnTo>
                  <a:lnTo>
                    <a:pt x="2591556" y="5359400"/>
                  </a:lnTo>
                  <a:lnTo>
                    <a:pt x="2643151" y="5372100"/>
                  </a:lnTo>
                  <a:close/>
                </a:path>
              </a:pathLst>
            </a:custGeom>
            <a:solidFill>
              <a:srgbClr val="187E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4607971" y="0"/>
              <a:ext cx="3680460" cy="10287000"/>
            </a:xfrm>
            <a:custGeom>
              <a:avLst/>
              <a:gdLst/>
              <a:ahLst/>
              <a:cxnLst/>
              <a:rect l="l" t="t" r="r" b="b"/>
              <a:pathLst>
                <a:path w="3680459" h="10287000">
                  <a:moveTo>
                    <a:pt x="3680025" y="0"/>
                  </a:moveTo>
                  <a:lnTo>
                    <a:pt x="3680025" y="10286998"/>
                  </a:lnTo>
                  <a:lnTo>
                    <a:pt x="178778" y="10286998"/>
                  </a:lnTo>
                  <a:lnTo>
                    <a:pt x="169138" y="10259384"/>
                  </a:lnTo>
                  <a:lnTo>
                    <a:pt x="153992" y="10213331"/>
                  </a:lnTo>
                  <a:lnTo>
                    <a:pt x="139582" y="10166739"/>
                  </a:lnTo>
                  <a:lnTo>
                    <a:pt x="125901" y="10119616"/>
                  </a:lnTo>
                  <a:lnTo>
                    <a:pt x="112943" y="10071970"/>
                  </a:lnTo>
                  <a:lnTo>
                    <a:pt x="100701" y="10023805"/>
                  </a:lnTo>
                  <a:lnTo>
                    <a:pt x="89169" y="9975130"/>
                  </a:lnTo>
                  <a:lnTo>
                    <a:pt x="78341" y="9925952"/>
                  </a:lnTo>
                  <a:lnTo>
                    <a:pt x="68210" y="9876276"/>
                  </a:lnTo>
                  <a:lnTo>
                    <a:pt x="58770" y="9826110"/>
                  </a:lnTo>
                  <a:lnTo>
                    <a:pt x="50013" y="9775461"/>
                  </a:lnTo>
                  <a:lnTo>
                    <a:pt x="41935" y="9724335"/>
                  </a:lnTo>
                  <a:lnTo>
                    <a:pt x="34704" y="9673846"/>
                  </a:lnTo>
                  <a:lnTo>
                    <a:pt x="28176" y="9623434"/>
                  </a:lnTo>
                  <a:lnTo>
                    <a:pt x="22343" y="9573099"/>
                  </a:lnTo>
                  <a:lnTo>
                    <a:pt x="17200" y="9522842"/>
                  </a:lnTo>
                  <a:lnTo>
                    <a:pt x="12741" y="9472663"/>
                  </a:lnTo>
                  <a:lnTo>
                    <a:pt x="8959" y="9422561"/>
                  </a:lnTo>
                  <a:lnTo>
                    <a:pt x="5849" y="9372538"/>
                  </a:lnTo>
                  <a:lnTo>
                    <a:pt x="3404" y="9322593"/>
                  </a:lnTo>
                  <a:lnTo>
                    <a:pt x="1618" y="9272726"/>
                  </a:lnTo>
                  <a:lnTo>
                    <a:pt x="485" y="9222938"/>
                  </a:lnTo>
                  <a:lnTo>
                    <a:pt x="0" y="9173229"/>
                  </a:lnTo>
                  <a:lnTo>
                    <a:pt x="154" y="9123599"/>
                  </a:lnTo>
                  <a:lnTo>
                    <a:pt x="944" y="9074048"/>
                  </a:lnTo>
                  <a:lnTo>
                    <a:pt x="2362" y="9024577"/>
                  </a:lnTo>
                  <a:lnTo>
                    <a:pt x="4403" y="8975186"/>
                  </a:lnTo>
                  <a:lnTo>
                    <a:pt x="7060" y="8925874"/>
                  </a:lnTo>
                  <a:lnTo>
                    <a:pt x="10327" y="8876643"/>
                  </a:lnTo>
                  <a:lnTo>
                    <a:pt x="14198" y="8827492"/>
                  </a:lnTo>
                  <a:lnTo>
                    <a:pt x="18666" y="8778421"/>
                  </a:lnTo>
                  <a:lnTo>
                    <a:pt x="23727" y="8729431"/>
                  </a:lnTo>
                  <a:lnTo>
                    <a:pt x="29374" y="8680522"/>
                  </a:lnTo>
                  <a:lnTo>
                    <a:pt x="35600" y="8631695"/>
                  </a:lnTo>
                  <a:lnTo>
                    <a:pt x="42399" y="8582948"/>
                  </a:lnTo>
                  <a:lnTo>
                    <a:pt x="49766" y="8534283"/>
                  </a:lnTo>
                  <a:lnTo>
                    <a:pt x="57693" y="8485700"/>
                  </a:lnTo>
                  <a:lnTo>
                    <a:pt x="66176" y="8437198"/>
                  </a:lnTo>
                  <a:lnTo>
                    <a:pt x="75208" y="8388779"/>
                  </a:lnTo>
                  <a:lnTo>
                    <a:pt x="84782" y="8340442"/>
                  </a:lnTo>
                  <a:lnTo>
                    <a:pt x="94893" y="8292187"/>
                  </a:lnTo>
                  <a:lnTo>
                    <a:pt x="105535" y="8244015"/>
                  </a:lnTo>
                  <a:lnTo>
                    <a:pt x="116701" y="8195926"/>
                  </a:lnTo>
                  <a:lnTo>
                    <a:pt x="128386" y="8147920"/>
                  </a:lnTo>
                  <a:lnTo>
                    <a:pt x="140582" y="8099998"/>
                  </a:lnTo>
                  <a:lnTo>
                    <a:pt x="153285" y="8052159"/>
                  </a:lnTo>
                  <a:lnTo>
                    <a:pt x="166487" y="8004403"/>
                  </a:lnTo>
                  <a:lnTo>
                    <a:pt x="180183" y="7956732"/>
                  </a:lnTo>
                  <a:lnTo>
                    <a:pt x="194367" y="7909144"/>
                  </a:lnTo>
                  <a:lnTo>
                    <a:pt x="209033" y="7861641"/>
                  </a:lnTo>
                  <a:lnTo>
                    <a:pt x="224174" y="7814223"/>
                  </a:lnTo>
                  <a:lnTo>
                    <a:pt x="239784" y="7766889"/>
                  </a:lnTo>
                  <a:lnTo>
                    <a:pt x="255857" y="7719640"/>
                  </a:lnTo>
                  <a:lnTo>
                    <a:pt x="272387" y="7672476"/>
                  </a:lnTo>
                  <a:lnTo>
                    <a:pt x="289368" y="7625398"/>
                  </a:lnTo>
                  <a:lnTo>
                    <a:pt x="306794" y="7578405"/>
                  </a:lnTo>
                  <a:lnTo>
                    <a:pt x="324659" y="7531497"/>
                  </a:lnTo>
                  <a:lnTo>
                    <a:pt x="342956" y="7484676"/>
                  </a:lnTo>
                  <a:lnTo>
                    <a:pt x="361680" y="7437940"/>
                  </a:lnTo>
                  <a:lnTo>
                    <a:pt x="380823" y="7391291"/>
                  </a:lnTo>
                  <a:lnTo>
                    <a:pt x="400381" y="7344729"/>
                  </a:lnTo>
                  <a:lnTo>
                    <a:pt x="420367" y="7297995"/>
                  </a:lnTo>
                  <a:lnTo>
                    <a:pt x="440533" y="7251332"/>
                  </a:lnTo>
                  <a:lnTo>
                    <a:pt x="460875" y="7204739"/>
                  </a:lnTo>
                  <a:lnTo>
                    <a:pt x="481391" y="7158214"/>
                  </a:lnTo>
                  <a:lnTo>
                    <a:pt x="502075" y="7111758"/>
                  </a:lnTo>
                  <a:lnTo>
                    <a:pt x="522924" y="7065369"/>
                  </a:lnTo>
                  <a:lnTo>
                    <a:pt x="543934" y="7019046"/>
                  </a:lnTo>
                  <a:lnTo>
                    <a:pt x="565100" y="6972790"/>
                  </a:lnTo>
                  <a:lnTo>
                    <a:pt x="586420" y="6926599"/>
                  </a:lnTo>
                  <a:lnTo>
                    <a:pt x="607888" y="6880474"/>
                  </a:lnTo>
                  <a:lnTo>
                    <a:pt x="629502" y="6834412"/>
                  </a:lnTo>
                  <a:lnTo>
                    <a:pt x="651256" y="6788413"/>
                  </a:lnTo>
                  <a:lnTo>
                    <a:pt x="673148" y="6742477"/>
                  </a:lnTo>
                  <a:lnTo>
                    <a:pt x="695172" y="6696603"/>
                  </a:lnTo>
                  <a:lnTo>
                    <a:pt x="717326" y="6650791"/>
                  </a:lnTo>
                  <a:lnTo>
                    <a:pt x="739605" y="6605039"/>
                  </a:lnTo>
                  <a:lnTo>
                    <a:pt x="762005" y="6559347"/>
                  </a:lnTo>
                  <a:lnTo>
                    <a:pt x="784523" y="6513714"/>
                  </a:lnTo>
                  <a:lnTo>
                    <a:pt x="807153" y="6468140"/>
                  </a:lnTo>
                  <a:lnTo>
                    <a:pt x="829893" y="6422623"/>
                  </a:lnTo>
                  <a:lnTo>
                    <a:pt x="852739" y="6377164"/>
                  </a:lnTo>
                  <a:lnTo>
                    <a:pt x="875685" y="6331762"/>
                  </a:lnTo>
                  <a:lnTo>
                    <a:pt x="898730" y="6286415"/>
                  </a:lnTo>
                  <a:lnTo>
                    <a:pt x="921867" y="6241123"/>
                  </a:lnTo>
                  <a:lnTo>
                    <a:pt x="945094" y="6195886"/>
                  </a:lnTo>
                  <a:lnTo>
                    <a:pt x="968407" y="6150702"/>
                  </a:lnTo>
                  <a:lnTo>
                    <a:pt x="991802" y="6105571"/>
                  </a:lnTo>
                  <a:lnTo>
                    <a:pt x="1015274" y="6060493"/>
                  </a:lnTo>
                  <a:lnTo>
                    <a:pt x="1039376" y="6012907"/>
                  </a:lnTo>
                  <a:lnTo>
                    <a:pt x="1062037" y="5965319"/>
                  </a:lnTo>
                  <a:lnTo>
                    <a:pt x="1083264" y="5917729"/>
                  </a:lnTo>
                  <a:lnTo>
                    <a:pt x="1103060" y="5870136"/>
                  </a:lnTo>
                  <a:lnTo>
                    <a:pt x="1121431" y="5822539"/>
                  </a:lnTo>
                  <a:lnTo>
                    <a:pt x="1138382" y="5774937"/>
                  </a:lnTo>
                  <a:lnTo>
                    <a:pt x="1153919" y="5727329"/>
                  </a:lnTo>
                  <a:lnTo>
                    <a:pt x="1168046" y="5679714"/>
                  </a:lnTo>
                  <a:lnTo>
                    <a:pt x="1180769" y="5632092"/>
                  </a:lnTo>
                  <a:lnTo>
                    <a:pt x="1192094" y="5584462"/>
                  </a:lnTo>
                  <a:lnTo>
                    <a:pt x="1202024" y="5536822"/>
                  </a:lnTo>
                  <a:lnTo>
                    <a:pt x="1210566" y="5489172"/>
                  </a:lnTo>
                  <a:lnTo>
                    <a:pt x="1217724" y="5441511"/>
                  </a:lnTo>
                  <a:lnTo>
                    <a:pt x="1223504" y="5393838"/>
                  </a:lnTo>
                  <a:lnTo>
                    <a:pt x="1227912" y="5346151"/>
                  </a:lnTo>
                  <a:lnTo>
                    <a:pt x="1230951" y="5298452"/>
                  </a:lnTo>
                  <a:lnTo>
                    <a:pt x="1232628" y="5250737"/>
                  </a:lnTo>
                  <a:lnTo>
                    <a:pt x="1232947" y="5203007"/>
                  </a:lnTo>
                  <a:lnTo>
                    <a:pt x="1231915" y="5155260"/>
                  </a:lnTo>
                  <a:lnTo>
                    <a:pt x="1229535" y="5107496"/>
                  </a:lnTo>
                  <a:lnTo>
                    <a:pt x="1225813" y="5059714"/>
                  </a:lnTo>
                  <a:lnTo>
                    <a:pt x="1220755" y="5011912"/>
                  </a:lnTo>
                  <a:lnTo>
                    <a:pt x="1214365" y="4964091"/>
                  </a:lnTo>
                  <a:lnTo>
                    <a:pt x="1206650" y="4916249"/>
                  </a:lnTo>
                  <a:lnTo>
                    <a:pt x="1197613" y="4868384"/>
                  </a:lnTo>
                  <a:lnTo>
                    <a:pt x="1187260" y="4820497"/>
                  </a:lnTo>
                  <a:lnTo>
                    <a:pt x="1175597" y="4772587"/>
                  </a:lnTo>
                  <a:lnTo>
                    <a:pt x="1162628" y="4724652"/>
                  </a:lnTo>
                  <a:lnTo>
                    <a:pt x="1148359" y="4676691"/>
                  </a:lnTo>
                  <a:lnTo>
                    <a:pt x="1132795" y="4628705"/>
                  </a:lnTo>
                  <a:lnTo>
                    <a:pt x="1115941" y="4580691"/>
                  </a:lnTo>
                  <a:lnTo>
                    <a:pt x="1097803" y="4532649"/>
                  </a:lnTo>
                  <a:lnTo>
                    <a:pt x="1078385" y="4484578"/>
                  </a:lnTo>
                  <a:lnTo>
                    <a:pt x="1057693" y="4436477"/>
                  </a:lnTo>
                  <a:lnTo>
                    <a:pt x="1016860" y="4344813"/>
                  </a:lnTo>
                  <a:lnTo>
                    <a:pt x="975499" y="4253261"/>
                  </a:lnTo>
                  <a:lnTo>
                    <a:pt x="912615" y="4116111"/>
                  </a:lnTo>
                  <a:lnTo>
                    <a:pt x="806133" y="3887882"/>
                  </a:lnTo>
                  <a:lnTo>
                    <a:pt x="526477" y="3295080"/>
                  </a:lnTo>
                  <a:lnTo>
                    <a:pt x="483949" y="3203775"/>
                  </a:lnTo>
                  <a:lnTo>
                    <a:pt x="463147" y="3158600"/>
                  </a:lnTo>
                  <a:lnTo>
                    <a:pt x="442757" y="3113320"/>
                  </a:lnTo>
                  <a:lnTo>
                    <a:pt x="422829" y="3067922"/>
                  </a:lnTo>
                  <a:lnTo>
                    <a:pt x="403410" y="3022394"/>
                  </a:lnTo>
                  <a:lnTo>
                    <a:pt x="384550" y="2976725"/>
                  </a:lnTo>
                  <a:lnTo>
                    <a:pt x="366297" y="2930900"/>
                  </a:lnTo>
                  <a:lnTo>
                    <a:pt x="348700" y="2884908"/>
                  </a:lnTo>
                  <a:lnTo>
                    <a:pt x="331808" y="2838736"/>
                  </a:lnTo>
                  <a:lnTo>
                    <a:pt x="315669" y="2792372"/>
                  </a:lnTo>
                  <a:lnTo>
                    <a:pt x="300333" y="2745804"/>
                  </a:lnTo>
                  <a:lnTo>
                    <a:pt x="285848" y="2699018"/>
                  </a:lnTo>
                  <a:lnTo>
                    <a:pt x="272262" y="2652002"/>
                  </a:lnTo>
                  <a:lnTo>
                    <a:pt x="259626" y="2604744"/>
                  </a:lnTo>
                  <a:lnTo>
                    <a:pt x="247986" y="2557231"/>
                  </a:lnTo>
                  <a:lnTo>
                    <a:pt x="237393" y="2509452"/>
                  </a:lnTo>
                  <a:lnTo>
                    <a:pt x="227895" y="2461392"/>
                  </a:lnTo>
                  <a:lnTo>
                    <a:pt x="219541" y="2413041"/>
                  </a:lnTo>
                  <a:lnTo>
                    <a:pt x="212379" y="2364384"/>
                  </a:lnTo>
                  <a:lnTo>
                    <a:pt x="206458" y="2315411"/>
                  </a:lnTo>
                  <a:lnTo>
                    <a:pt x="201827" y="2266108"/>
                  </a:lnTo>
                  <a:lnTo>
                    <a:pt x="198535" y="2216463"/>
                  </a:lnTo>
                  <a:lnTo>
                    <a:pt x="196630" y="2166463"/>
                  </a:lnTo>
                  <a:lnTo>
                    <a:pt x="196162" y="2116096"/>
                  </a:lnTo>
                  <a:lnTo>
                    <a:pt x="197178" y="2065350"/>
                  </a:lnTo>
                  <a:lnTo>
                    <a:pt x="199527" y="2013987"/>
                  </a:lnTo>
                  <a:lnTo>
                    <a:pt x="203024" y="1962990"/>
                  </a:lnTo>
                  <a:lnTo>
                    <a:pt x="207646" y="1912354"/>
                  </a:lnTo>
                  <a:lnTo>
                    <a:pt x="213371" y="1862072"/>
                  </a:lnTo>
                  <a:lnTo>
                    <a:pt x="220176" y="1812137"/>
                  </a:lnTo>
                  <a:lnTo>
                    <a:pt x="228039" y="1762543"/>
                  </a:lnTo>
                  <a:lnTo>
                    <a:pt x="236938" y="1713283"/>
                  </a:lnTo>
                  <a:lnTo>
                    <a:pt x="246851" y="1664351"/>
                  </a:lnTo>
                  <a:lnTo>
                    <a:pt x="257754" y="1615741"/>
                  </a:lnTo>
                  <a:lnTo>
                    <a:pt x="269626" y="1567445"/>
                  </a:lnTo>
                  <a:lnTo>
                    <a:pt x="282443" y="1519457"/>
                  </a:lnTo>
                  <a:lnTo>
                    <a:pt x="296185" y="1471771"/>
                  </a:lnTo>
                  <a:lnTo>
                    <a:pt x="310828" y="1424381"/>
                  </a:lnTo>
                  <a:lnTo>
                    <a:pt x="326349" y="1377279"/>
                  </a:lnTo>
                  <a:lnTo>
                    <a:pt x="342727" y="1330460"/>
                  </a:lnTo>
                  <a:lnTo>
                    <a:pt x="359940" y="1283917"/>
                  </a:lnTo>
                  <a:lnTo>
                    <a:pt x="377963" y="1237643"/>
                  </a:lnTo>
                  <a:lnTo>
                    <a:pt x="396777" y="1191631"/>
                  </a:lnTo>
                  <a:lnTo>
                    <a:pt x="416357" y="1145877"/>
                  </a:lnTo>
                  <a:lnTo>
                    <a:pt x="436681" y="1100372"/>
                  </a:lnTo>
                  <a:lnTo>
                    <a:pt x="457728" y="1055110"/>
                  </a:lnTo>
                  <a:lnTo>
                    <a:pt x="479474" y="1010086"/>
                  </a:lnTo>
                  <a:lnTo>
                    <a:pt x="501898" y="965292"/>
                  </a:lnTo>
                  <a:lnTo>
                    <a:pt x="524976" y="920721"/>
                  </a:lnTo>
                  <a:lnTo>
                    <a:pt x="548687" y="876368"/>
                  </a:lnTo>
                  <a:lnTo>
                    <a:pt x="573008" y="832227"/>
                  </a:lnTo>
                  <a:lnTo>
                    <a:pt x="597917" y="788289"/>
                  </a:lnTo>
                  <a:lnTo>
                    <a:pt x="623391" y="744550"/>
                  </a:lnTo>
                  <a:lnTo>
                    <a:pt x="649465" y="700880"/>
                  </a:lnTo>
                  <a:lnTo>
                    <a:pt x="675945" y="657544"/>
                  </a:lnTo>
                  <a:lnTo>
                    <a:pt x="702824" y="614535"/>
                  </a:lnTo>
                  <a:lnTo>
                    <a:pt x="730093" y="571844"/>
                  </a:lnTo>
                  <a:lnTo>
                    <a:pt x="757741" y="529466"/>
                  </a:lnTo>
                  <a:lnTo>
                    <a:pt x="785761" y="487392"/>
                  </a:lnTo>
                  <a:lnTo>
                    <a:pt x="814144" y="445615"/>
                  </a:lnTo>
                  <a:lnTo>
                    <a:pt x="842880" y="404128"/>
                  </a:lnTo>
                  <a:lnTo>
                    <a:pt x="871960" y="362924"/>
                  </a:lnTo>
                  <a:lnTo>
                    <a:pt x="901376" y="321995"/>
                  </a:lnTo>
                  <a:lnTo>
                    <a:pt x="931118" y="281334"/>
                  </a:lnTo>
                  <a:lnTo>
                    <a:pt x="961177" y="240934"/>
                  </a:lnTo>
                  <a:lnTo>
                    <a:pt x="991546" y="200788"/>
                  </a:lnTo>
                  <a:lnTo>
                    <a:pt x="1022213" y="160888"/>
                  </a:lnTo>
                  <a:lnTo>
                    <a:pt x="1053171" y="121227"/>
                  </a:lnTo>
                  <a:lnTo>
                    <a:pt x="1084411" y="81797"/>
                  </a:lnTo>
                  <a:lnTo>
                    <a:pt x="1115924" y="42592"/>
                  </a:lnTo>
                  <a:lnTo>
                    <a:pt x="1147699" y="3604"/>
                  </a:lnTo>
                  <a:lnTo>
                    <a:pt x="1150677" y="0"/>
                  </a:lnTo>
                  <a:lnTo>
                    <a:pt x="3680025" y="0"/>
                  </a:lnTo>
                  <a:close/>
                </a:path>
              </a:pathLst>
            </a:custGeom>
            <a:solidFill>
              <a:srgbClr val="126F6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005" y="2981397"/>
              <a:ext cx="8458199" cy="277177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52486" y="2981397"/>
              <a:ext cx="7619999" cy="277177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73520" y="6625091"/>
              <a:ext cx="8343898" cy="262889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90"/>
              <a:t>Specify</a:t>
            </a:r>
            <a:r>
              <a:rPr dirty="0" spc="-640"/>
              <a:t> </a:t>
            </a:r>
            <a:r>
              <a:rPr dirty="0" spc="-680"/>
              <a:t>a</a:t>
            </a:r>
            <a:r>
              <a:rPr dirty="0" spc="-640"/>
              <a:t> </a:t>
            </a:r>
            <a:r>
              <a:rPr dirty="0" spc="-420"/>
              <a:t>Variable</a:t>
            </a:r>
            <a:r>
              <a:rPr dirty="0" spc="-635"/>
              <a:t> </a:t>
            </a:r>
            <a:r>
              <a:rPr dirty="0" spc="-465"/>
              <a:t>Type</a:t>
            </a:r>
          </a:p>
        </p:txBody>
      </p:sp>
      <p:sp>
        <p:nvSpPr>
          <p:cNvPr id="9" name="object 9" descr=""/>
          <p:cNvSpPr/>
          <p:nvPr/>
        </p:nvSpPr>
        <p:spPr>
          <a:xfrm>
            <a:off x="411556" y="602487"/>
            <a:ext cx="17158335" cy="8864600"/>
          </a:xfrm>
          <a:custGeom>
            <a:avLst/>
            <a:gdLst/>
            <a:ahLst/>
            <a:cxnLst/>
            <a:rect l="l" t="t" r="r" b="b"/>
            <a:pathLst>
              <a:path w="17158335" h="8864600">
                <a:moveTo>
                  <a:pt x="2039327" y="8795448"/>
                </a:moveTo>
                <a:lnTo>
                  <a:pt x="2027085" y="8758377"/>
                </a:lnTo>
                <a:lnTo>
                  <a:pt x="1995271" y="8729078"/>
                </a:lnTo>
                <a:lnTo>
                  <a:pt x="1985657" y="8721039"/>
                </a:lnTo>
                <a:lnTo>
                  <a:pt x="1958657" y="8697493"/>
                </a:lnTo>
                <a:lnTo>
                  <a:pt x="1933155" y="8672538"/>
                </a:lnTo>
                <a:lnTo>
                  <a:pt x="1909318" y="8645969"/>
                </a:lnTo>
                <a:lnTo>
                  <a:pt x="1887334" y="8617623"/>
                </a:lnTo>
                <a:lnTo>
                  <a:pt x="1881759" y="8610054"/>
                </a:lnTo>
                <a:lnTo>
                  <a:pt x="1875993" y="8602624"/>
                </a:lnTo>
                <a:lnTo>
                  <a:pt x="1839582" y="8563178"/>
                </a:lnTo>
                <a:lnTo>
                  <a:pt x="1781644" y="8528609"/>
                </a:lnTo>
                <a:lnTo>
                  <a:pt x="1717916" y="8517255"/>
                </a:lnTo>
                <a:lnTo>
                  <a:pt x="1688414" y="8519414"/>
                </a:lnTo>
                <a:lnTo>
                  <a:pt x="1630781" y="8535289"/>
                </a:lnTo>
                <a:lnTo>
                  <a:pt x="1594866" y="8551824"/>
                </a:lnTo>
                <a:lnTo>
                  <a:pt x="1561185" y="8571827"/>
                </a:lnTo>
                <a:lnTo>
                  <a:pt x="1529448" y="8594788"/>
                </a:lnTo>
                <a:lnTo>
                  <a:pt x="1499311" y="8620188"/>
                </a:lnTo>
                <a:lnTo>
                  <a:pt x="1458925" y="8658161"/>
                </a:lnTo>
                <a:lnTo>
                  <a:pt x="1439024" y="8677478"/>
                </a:lnTo>
                <a:lnTo>
                  <a:pt x="1419072" y="8696731"/>
                </a:lnTo>
                <a:lnTo>
                  <a:pt x="1388211" y="8722589"/>
                </a:lnTo>
                <a:lnTo>
                  <a:pt x="1352359" y="8740407"/>
                </a:lnTo>
                <a:lnTo>
                  <a:pt x="1320025" y="8745880"/>
                </a:lnTo>
                <a:lnTo>
                  <a:pt x="1294892" y="8741067"/>
                </a:lnTo>
                <a:lnTo>
                  <a:pt x="1260335" y="8705532"/>
                </a:lnTo>
                <a:lnTo>
                  <a:pt x="1239786" y="8661794"/>
                </a:lnTo>
                <a:lnTo>
                  <a:pt x="1225765" y="8625929"/>
                </a:lnTo>
                <a:lnTo>
                  <a:pt x="1217333" y="8605190"/>
                </a:lnTo>
                <a:lnTo>
                  <a:pt x="1197686" y="8564994"/>
                </a:lnTo>
                <a:lnTo>
                  <a:pt x="1150861" y="8509229"/>
                </a:lnTo>
                <a:lnTo>
                  <a:pt x="1085253" y="8477707"/>
                </a:lnTo>
                <a:lnTo>
                  <a:pt x="1034681" y="8473148"/>
                </a:lnTo>
                <a:lnTo>
                  <a:pt x="1009586" y="8475878"/>
                </a:lnTo>
                <a:lnTo>
                  <a:pt x="952195" y="8491918"/>
                </a:lnTo>
                <a:lnTo>
                  <a:pt x="891819" y="8522246"/>
                </a:lnTo>
                <a:lnTo>
                  <a:pt x="838403" y="8559902"/>
                </a:lnTo>
                <a:lnTo>
                  <a:pt x="790829" y="8600503"/>
                </a:lnTo>
                <a:lnTo>
                  <a:pt x="745223" y="8644687"/>
                </a:lnTo>
                <a:lnTo>
                  <a:pt x="699604" y="8690165"/>
                </a:lnTo>
                <a:lnTo>
                  <a:pt x="676656" y="8712771"/>
                </a:lnTo>
                <a:lnTo>
                  <a:pt x="638886" y="8742655"/>
                </a:lnTo>
                <a:lnTo>
                  <a:pt x="615619" y="8753792"/>
                </a:lnTo>
                <a:lnTo>
                  <a:pt x="609409" y="8753361"/>
                </a:lnTo>
                <a:lnTo>
                  <a:pt x="598208" y="8716556"/>
                </a:lnTo>
                <a:lnTo>
                  <a:pt x="597306" y="8666899"/>
                </a:lnTo>
                <a:lnTo>
                  <a:pt x="597446" y="8640508"/>
                </a:lnTo>
                <a:lnTo>
                  <a:pt x="596887" y="8614118"/>
                </a:lnTo>
                <a:lnTo>
                  <a:pt x="581799" y="8538019"/>
                </a:lnTo>
                <a:lnTo>
                  <a:pt x="557098" y="8497379"/>
                </a:lnTo>
                <a:lnTo>
                  <a:pt x="521627" y="8467192"/>
                </a:lnTo>
                <a:lnTo>
                  <a:pt x="476415" y="8448865"/>
                </a:lnTo>
                <a:lnTo>
                  <a:pt x="436664" y="8443468"/>
                </a:lnTo>
                <a:lnTo>
                  <a:pt x="416648" y="8443557"/>
                </a:lnTo>
                <a:lnTo>
                  <a:pt x="351078" y="8453793"/>
                </a:lnTo>
                <a:lnTo>
                  <a:pt x="307378" y="8467255"/>
                </a:lnTo>
                <a:lnTo>
                  <a:pt x="265252" y="8485149"/>
                </a:lnTo>
                <a:lnTo>
                  <a:pt x="224523" y="8506955"/>
                </a:lnTo>
                <a:lnTo>
                  <a:pt x="184200" y="8532812"/>
                </a:lnTo>
                <a:lnTo>
                  <a:pt x="146583" y="8561413"/>
                </a:lnTo>
                <a:lnTo>
                  <a:pt x="111671" y="8592820"/>
                </a:lnTo>
                <a:lnTo>
                  <a:pt x="79527" y="8627046"/>
                </a:lnTo>
                <a:lnTo>
                  <a:pt x="50177" y="8664118"/>
                </a:lnTo>
                <a:lnTo>
                  <a:pt x="23647" y="8704072"/>
                </a:lnTo>
                <a:lnTo>
                  <a:pt x="4622" y="8749843"/>
                </a:lnTo>
                <a:lnTo>
                  <a:pt x="0" y="8777326"/>
                </a:lnTo>
                <a:lnTo>
                  <a:pt x="1917" y="8788641"/>
                </a:lnTo>
                <a:lnTo>
                  <a:pt x="26708" y="8818562"/>
                </a:lnTo>
                <a:lnTo>
                  <a:pt x="48285" y="8823693"/>
                </a:lnTo>
                <a:lnTo>
                  <a:pt x="63969" y="8821179"/>
                </a:lnTo>
                <a:lnTo>
                  <a:pt x="77990" y="8813190"/>
                </a:lnTo>
                <a:lnTo>
                  <a:pt x="89230" y="8799944"/>
                </a:lnTo>
                <a:lnTo>
                  <a:pt x="96443" y="8788603"/>
                </a:lnTo>
                <a:lnTo>
                  <a:pt x="104025" y="8777541"/>
                </a:lnTo>
                <a:lnTo>
                  <a:pt x="111671" y="8766531"/>
                </a:lnTo>
                <a:lnTo>
                  <a:pt x="119075" y="8755342"/>
                </a:lnTo>
                <a:lnTo>
                  <a:pt x="150164" y="8711552"/>
                </a:lnTo>
                <a:lnTo>
                  <a:pt x="185242" y="8672309"/>
                </a:lnTo>
                <a:lnTo>
                  <a:pt x="224282" y="8637626"/>
                </a:lnTo>
                <a:lnTo>
                  <a:pt x="267309" y="8607488"/>
                </a:lnTo>
                <a:lnTo>
                  <a:pt x="314312" y="8581911"/>
                </a:lnTo>
                <a:lnTo>
                  <a:pt x="373519" y="8559698"/>
                </a:lnTo>
                <a:lnTo>
                  <a:pt x="436448" y="8552650"/>
                </a:lnTo>
                <a:lnTo>
                  <a:pt x="456272" y="8555825"/>
                </a:lnTo>
                <a:lnTo>
                  <a:pt x="486016" y="8596224"/>
                </a:lnTo>
                <a:lnTo>
                  <a:pt x="489064" y="8653831"/>
                </a:lnTo>
                <a:lnTo>
                  <a:pt x="489356" y="8675802"/>
                </a:lnTo>
                <a:lnTo>
                  <a:pt x="489254" y="8684247"/>
                </a:lnTo>
                <a:lnTo>
                  <a:pt x="489102" y="8694471"/>
                </a:lnTo>
                <a:lnTo>
                  <a:pt x="489102" y="8705863"/>
                </a:lnTo>
                <a:lnTo>
                  <a:pt x="492150" y="8744712"/>
                </a:lnTo>
                <a:lnTo>
                  <a:pt x="506933" y="8795690"/>
                </a:lnTo>
                <a:lnTo>
                  <a:pt x="542353" y="8842781"/>
                </a:lnTo>
                <a:lnTo>
                  <a:pt x="596303" y="8864384"/>
                </a:lnTo>
                <a:lnTo>
                  <a:pt x="628281" y="8862568"/>
                </a:lnTo>
                <a:lnTo>
                  <a:pt x="672579" y="8847823"/>
                </a:lnTo>
                <a:lnTo>
                  <a:pt x="717753" y="8819731"/>
                </a:lnTo>
                <a:lnTo>
                  <a:pt x="767715" y="8774379"/>
                </a:lnTo>
                <a:lnTo>
                  <a:pt x="810183" y="8732088"/>
                </a:lnTo>
                <a:lnTo>
                  <a:pt x="831545" y="8711070"/>
                </a:lnTo>
                <a:lnTo>
                  <a:pt x="877963" y="8667750"/>
                </a:lnTo>
                <a:lnTo>
                  <a:pt x="927684" y="8628316"/>
                </a:lnTo>
                <a:lnTo>
                  <a:pt x="976020" y="8599741"/>
                </a:lnTo>
                <a:lnTo>
                  <a:pt x="1029563" y="8582749"/>
                </a:lnTo>
                <a:lnTo>
                  <a:pt x="1052360" y="8582000"/>
                </a:lnTo>
                <a:lnTo>
                  <a:pt x="1072388" y="8587626"/>
                </a:lnTo>
                <a:lnTo>
                  <a:pt x="1103147" y="8617839"/>
                </a:lnTo>
                <a:lnTo>
                  <a:pt x="1123937" y="8663394"/>
                </a:lnTo>
                <a:lnTo>
                  <a:pt x="1134452" y="8690026"/>
                </a:lnTo>
                <a:lnTo>
                  <a:pt x="1139786" y="8703335"/>
                </a:lnTo>
                <a:lnTo>
                  <a:pt x="1156970" y="8741715"/>
                </a:lnTo>
                <a:lnTo>
                  <a:pt x="1178128" y="8778062"/>
                </a:lnTo>
                <a:lnTo>
                  <a:pt x="1214056" y="8817369"/>
                </a:lnTo>
                <a:lnTo>
                  <a:pt x="1257884" y="8843188"/>
                </a:lnTo>
                <a:lnTo>
                  <a:pt x="1307465" y="8854643"/>
                </a:lnTo>
                <a:lnTo>
                  <a:pt x="1360601" y="8850884"/>
                </a:lnTo>
                <a:lnTo>
                  <a:pt x="1412913" y="8832952"/>
                </a:lnTo>
                <a:lnTo>
                  <a:pt x="1459877" y="8803792"/>
                </a:lnTo>
                <a:lnTo>
                  <a:pt x="1503870" y="8765819"/>
                </a:lnTo>
                <a:lnTo>
                  <a:pt x="1545323" y="8725078"/>
                </a:lnTo>
                <a:lnTo>
                  <a:pt x="1559483" y="8711400"/>
                </a:lnTo>
                <a:lnTo>
                  <a:pt x="1589252" y="8685720"/>
                </a:lnTo>
                <a:lnTo>
                  <a:pt x="1623999" y="8660397"/>
                </a:lnTo>
                <a:lnTo>
                  <a:pt x="1664817" y="8638578"/>
                </a:lnTo>
                <a:lnTo>
                  <a:pt x="1713687" y="8626640"/>
                </a:lnTo>
                <a:lnTo>
                  <a:pt x="1738655" y="8629294"/>
                </a:lnTo>
                <a:lnTo>
                  <a:pt x="1761401" y="8639746"/>
                </a:lnTo>
                <a:lnTo>
                  <a:pt x="1781632" y="8658771"/>
                </a:lnTo>
                <a:lnTo>
                  <a:pt x="1786534" y="8664816"/>
                </a:lnTo>
                <a:lnTo>
                  <a:pt x="1791716" y="8670569"/>
                </a:lnTo>
                <a:lnTo>
                  <a:pt x="1815401" y="8701659"/>
                </a:lnTo>
                <a:lnTo>
                  <a:pt x="1856117" y="8749119"/>
                </a:lnTo>
                <a:lnTo>
                  <a:pt x="1895983" y="8786431"/>
                </a:lnTo>
                <a:lnTo>
                  <a:pt x="1930819" y="8817242"/>
                </a:lnTo>
                <a:lnTo>
                  <a:pt x="1962264" y="8842045"/>
                </a:lnTo>
                <a:lnTo>
                  <a:pt x="1978583" y="8846617"/>
                </a:lnTo>
                <a:lnTo>
                  <a:pt x="1995512" y="8845702"/>
                </a:lnTo>
                <a:lnTo>
                  <a:pt x="2033473" y="8817305"/>
                </a:lnTo>
                <a:lnTo>
                  <a:pt x="2037664" y="8806764"/>
                </a:lnTo>
                <a:lnTo>
                  <a:pt x="2039327" y="8795448"/>
                </a:lnTo>
                <a:close/>
              </a:path>
              <a:path w="17158335" h="8864600">
                <a:moveTo>
                  <a:pt x="17157764" y="351980"/>
                </a:moveTo>
                <a:lnTo>
                  <a:pt x="17145534" y="314909"/>
                </a:lnTo>
                <a:lnTo>
                  <a:pt x="17113708" y="285610"/>
                </a:lnTo>
                <a:lnTo>
                  <a:pt x="17104106" y="277583"/>
                </a:lnTo>
                <a:lnTo>
                  <a:pt x="17077106" y="254025"/>
                </a:lnTo>
                <a:lnTo>
                  <a:pt x="17051605" y="229069"/>
                </a:lnTo>
                <a:lnTo>
                  <a:pt x="17027767" y="202514"/>
                </a:lnTo>
                <a:lnTo>
                  <a:pt x="17005783" y="174167"/>
                </a:lnTo>
                <a:lnTo>
                  <a:pt x="17000195" y="166598"/>
                </a:lnTo>
                <a:lnTo>
                  <a:pt x="16994429" y="159169"/>
                </a:lnTo>
                <a:lnTo>
                  <a:pt x="16958031" y="119722"/>
                </a:lnTo>
                <a:lnTo>
                  <a:pt x="16900094" y="85153"/>
                </a:lnTo>
                <a:lnTo>
                  <a:pt x="16836365" y="73799"/>
                </a:lnTo>
                <a:lnTo>
                  <a:pt x="16806850" y="75958"/>
                </a:lnTo>
                <a:lnTo>
                  <a:pt x="16749217" y="91821"/>
                </a:lnTo>
                <a:lnTo>
                  <a:pt x="16713302" y="108356"/>
                </a:lnTo>
                <a:lnTo>
                  <a:pt x="16679634" y="128371"/>
                </a:lnTo>
                <a:lnTo>
                  <a:pt x="16647884" y="151333"/>
                </a:lnTo>
                <a:lnTo>
                  <a:pt x="16617760" y="176733"/>
                </a:lnTo>
                <a:lnTo>
                  <a:pt x="16577361" y="214693"/>
                </a:lnTo>
                <a:lnTo>
                  <a:pt x="16557473" y="234022"/>
                </a:lnTo>
                <a:lnTo>
                  <a:pt x="16537508" y="253276"/>
                </a:lnTo>
                <a:lnTo>
                  <a:pt x="16506660" y="279133"/>
                </a:lnTo>
                <a:lnTo>
                  <a:pt x="16470795" y="296938"/>
                </a:lnTo>
                <a:lnTo>
                  <a:pt x="16438474" y="302412"/>
                </a:lnTo>
                <a:lnTo>
                  <a:pt x="16413341" y="297611"/>
                </a:lnTo>
                <a:lnTo>
                  <a:pt x="16378784" y="262077"/>
                </a:lnTo>
                <a:lnTo>
                  <a:pt x="16358235" y="218325"/>
                </a:lnTo>
                <a:lnTo>
                  <a:pt x="16344214" y="182460"/>
                </a:lnTo>
                <a:lnTo>
                  <a:pt x="16335782" y="161734"/>
                </a:lnTo>
                <a:lnTo>
                  <a:pt x="16316122" y="121526"/>
                </a:lnTo>
                <a:lnTo>
                  <a:pt x="16269310" y="65773"/>
                </a:lnTo>
                <a:lnTo>
                  <a:pt x="16203689" y="34239"/>
                </a:lnTo>
                <a:lnTo>
                  <a:pt x="16153118" y="29679"/>
                </a:lnTo>
                <a:lnTo>
                  <a:pt x="16128035" y="32410"/>
                </a:lnTo>
                <a:lnTo>
                  <a:pt x="16070631" y="48450"/>
                </a:lnTo>
                <a:lnTo>
                  <a:pt x="16010268" y="78778"/>
                </a:lnTo>
                <a:lnTo>
                  <a:pt x="15956852" y="116446"/>
                </a:lnTo>
                <a:lnTo>
                  <a:pt x="15909265" y="157035"/>
                </a:lnTo>
                <a:lnTo>
                  <a:pt x="15863672" y="201218"/>
                </a:lnTo>
                <a:lnTo>
                  <a:pt x="15818041" y="246697"/>
                </a:lnTo>
                <a:lnTo>
                  <a:pt x="15795092" y="269303"/>
                </a:lnTo>
                <a:lnTo>
                  <a:pt x="15757335" y="299199"/>
                </a:lnTo>
                <a:lnTo>
                  <a:pt x="15734056" y="310324"/>
                </a:lnTo>
                <a:lnTo>
                  <a:pt x="15727858" y="309905"/>
                </a:lnTo>
                <a:lnTo>
                  <a:pt x="15716644" y="273088"/>
                </a:lnTo>
                <a:lnTo>
                  <a:pt x="15715742" y="223443"/>
                </a:lnTo>
                <a:lnTo>
                  <a:pt x="15715895" y="197040"/>
                </a:lnTo>
                <a:lnTo>
                  <a:pt x="15715323" y="170649"/>
                </a:lnTo>
                <a:lnTo>
                  <a:pt x="15700236" y="94564"/>
                </a:lnTo>
                <a:lnTo>
                  <a:pt x="15675534" y="53911"/>
                </a:lnTo>
                <a:lnTo>
                  <a:pt x="15640063" y="23736"/>
                </a:lnTo>
                <a:lnTo>
                  <a:pt x="15594851" y="5410"/>
                </a:lnTo>
                <a:lnTo>
                  <a:pt x="15555113" y="0"/>
                </a:lnTo>
                <a:lnTo>
                  <a:pt x="15535085" y="101"/>
                </a:lnTo>
                <a:lnTo>
                  <a:pt x="15469515" y="10325"/>
                </a:lnTo>
                <a:lnTo>
                  <a:pt x="15425814" y="23787"/>
                </a:lnTo>
                <a:lnTo>
                  <a:pt x="15383701" y="41694"/>
                </a:lnTo>
                <a:lnTo>
                  <a:pt x="15342972" y="63487"/>
                </a:lnTo>
                <a:lnTo>
                  <a:pt x="15302649" y="89344"/>
                </a:lnTo>
                <a:lnTo>
                  <a:pt x="15265019" y="117957"/>
                </a:lnTo>
                <a:lnTo>
                  <a:pt x="15230120" y="149352"/>
                </a:lnTo>
                <a:lnTo>
                  <a:pt x="15197976" y="183578"/>
                </a:lnTo>
                <a:lnTo>
                  <a:pt x="15168614" y="220662"/>
                </a:lnTo>
                <a:lnTo>
                  <a:pt x="15142083" y="260616"/>
                </a:lnTo>
                <a:lnTo>
                  <a:pt x="15123071" y="306374"/>
                </a:lnTo>
                <a:lnTo>
                  <a:pt x="15118449" y="333857"/>
                </a:lnTo>
                <a:lnTo>
                  <a:pt x="15120366" y="345186"/>
                </a:lnTo>
                <a:lnTo>
                  <a:pt x="15145157" y="375094"/>
                </a:lnTo>
                <a:lnTo>
                  <a:pt x="15166734" y="380225"/>
                </a:lnTo>
                <a:lnTo>
                  <a:pt x="15182406" y="377710"/>
                </a:lnTo>
                <a:lnTo>
                  <a:pt x="15196439" y="369735"/>
                </a:lnTo>
                <a:lnTo>
                  <a:pt x="15207679" y="356489"/>
                </a:lnTo>
                <a:lnTo>
                  <a:pt x="15214892" y="345147"/>
                </a:lnTo>
                <a:lnTo>
                  <a:pt x="15222474" y="334086"/>
                </a:lnTo>
                <a:lnTo>
                  <a:pt x="15230120" y="323062"/>
                </a:lnTo>
                <a:lnTo>
                  <a:pt x="15237524" y="311886"/>
                </a:lnTo>
                <a:lnTo>
                  <a:pt x="15268613" y="268084"/>
                </a:lnTo>
                <a:lnTo>
                  <a:pt x="15303678" y="228854"/>
                </a:lnTo>
                <a:lnTo>
                  <a:pt x="15342731" y="194170"/>
                </a:lnTo>
                <a:lnTo>
                  <a:pt x="15385758" y="164033"/>
                </a:lnTo>
                <a:lnTo>
                  <a:pt x="15432761" y="138442"/>
                </a:lnTo>
                <a:lnTo>
                  <a:pt x="15491956" y="116230"/>
                </a:lnTo>
                <a:lnTo>
                  <a:pt x="15554897" y="109194"/>
                </a:lnTo>
                <a:lnTo>
                  <a:pt x="15574709" y="112356"/>
                </a:lnTo>
                <a:lnTo>
                  <a:pt x="15604465" y="152755"/>
                </a:lnTo>
                <a:lnTo>
                  <a:pt x="15607513" y="210362"/>
                </a:lnTo>
                <a:lnTo>
                  <a:pt x="15607792" y="232346"/>
                </a:lnTo>
                <a:lnTo>
                  <a:pt x="15607691" y="240792"/>
                </a:lnTo>
                <a:lnTo>
                  <a:pt x="15607538" y="251015"/>
                </a:lnTo>
                <a:lnTo>
                  <a:pt x="15607551" y="262394"/>
                </a:lnTo>
                <a:lnTo>
                  <a:pt x="15610599" y="301256"/>
                </a:lnTo>
                <a:lnTo>
                  <a:pt x="15625369" y="352234"/>
                </a:lnTo>
                <a:lnTo>
                  <a:pt x="15660802" y="399326"/>
                </a:lnTo>
                <a:lnTo>
                  <a:pt x="15714752" y="420916"/>
                </a:lnTo>
                <a:lnTo>
                  <a:pt x="15746730" y="419112"/>
                </a:lnTo>
                <a:lnTo>
                  <a:pt x="15791028" y="404368"/>
                </a:lnTo>
                <a:lnTo>
                  <a:pt x="15836189" y="376275"/>
                </a:lnTo>
                <a:lnTo>
                  <a:pt x="15886151" y="330923"/>
                </a:lnTo>
                <a:lnTo>
                  <a:pt x="15928620" y="288620"/>
                </a:lnTo>
                <a:lnTo>
                  <a:pt x="15949981" y="267614"/>
                </a:lnTo>
                <a:lnTo>
                  <a:pt x="15996400" y="224294"/>
                </a:lnTo>
                <a:lnTo>
                  <a:pt x="16046133" y="184861"/>
                </a:lnTo>
                <a:lnTo>
                  <a:pt x="16094469" y="156286"/>
                </a:lnTo>
                <a:lnTo>
                  <a:pt x="16148012" y="139293"/>
                </a:lnTo>
                <a:lnTo>
                  <a:pt x="16170796" y="138544"/>
                </a:lnTo>
                <a:lnTo>
                  <a:pt x="16190824" y="144157"/>
                </a:lnTo>
                <a:lnTo>
                  <a:pt x="16221596" y="174383"/>
                </a:lnTo>
                <a:lnTo>
                  <a:pt x="16242386" y="219925"/>
                </a:lnTo>
                <a:lnTo>
                  <a:pt x="16252901" y="246570"/>
                </a:lnTo>
                <a:lnTo>
                  <a:pt x="16258235" y="259880"/>
                </a:lnTo>
                <a:lnTo>
                  <a:pt x="16275406" y="298246"/>
                </a:lnTo>
                <a:lnTo>
                  <a:pt x="16296564" y="334606"/>
                </a:lnTo>
                <a:lnTo>
                  <a:pt x="16332492" y="373900"/>
                </a:lnTo>
                <a:lnTo>
                  <a:pt x="16376333" y="399719"/>
                </a:lnTo>
                <a:lnTo>
                  <a:pt x="16425901" y="411175"/>
                </a:lnTo>
                <a:lnTo>
                  <a:pt x="16479050" y="407416"/>
                </a:lnTo>
                <a:lnTo>
                  <a:pt x="16531362" y="389483"/>
                </a:lnTo>
                <a:lnTo>
                  <a:pt x="16578326" y="360337"/>
                </a:lnTo>
                <a:lnTo>
                  <a:pt x="16622306" y="322364"/>
                </a:lnTo>
                <a:lnTo>
                  <a:pt x="16663759" y="281609"/>
                </a:lnTo>
                <a:lnTo>
                  <a:pt x="16677920" y="267931"/>
                </a:lnTo>
                <a:lnTo>
                  <a:pt x="16707688" y="242252"/>
                </a:lnTo>
                <a:lnTo>
                  <a:pt x="16742448" y="216928"/>
                </a:lnTo>
                <a:lnTo>
                  <a:pt x="16783253" y="195122"/>
                </a:lnTo>
                <a:lnTo>
                  <a:pt x="16832136" y="183184"/>
                </a:lnTo>
                <a:lnTo>
                  <a:pt x="16857091" y="185839"/>
                </a:lnTo>
                <a:lnTo>
                  <a:pt x="16879850" y="196278"/>
                </a:lnTo>
                <a:lnTo>
                  <a:pt x="16900081" y="215303"/>
                </a:lnTo>
                <a:lnTo>
                  <a:pt x="16904983" y="221348"/>
                </a:lnTo>
                <a:lnTo>
                  <a:pt x="16910152" y="227114"/>
                </a:lnTo>
                <a:lnTo>
                  <a:pt x="16933837" y="258191"/>
                </a:lnTo>
                <a:lnTo>
                  <a:pt x="16974554" y="305650"/>
                </a:lnTo>
                <a:lnTo>
                  <a:pt x="17014432" y="342963"/>
                </a:lnTo>
                <a:lnTo>
                  <a:pt x="17049255" y="373786"/>
                </a:lnTo>
                <a:lnTo>
                  <a:pt x="17080713" y="398576"/>
                </a:lnTo>
                <a:lnTo>
                  <a:pt x="17097020" y="403161"/>
                </a:lnTo>
                <a:lnTo>
                  <a:pt x="17113962" y="402247"/>
                </a:lnTo>
                <a:lnTo>
                  <a:pt x="17151909" y="373837"/>
                </a:lnTo>
                <a:lnTo>
                  <a:pt x="17156100" y="363308"/>
                </a:lnTo>
                <a:lnTo>
                  <a:pt x="17157764" y="351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6050623" y="9787150"/>
            <a:ext cx="1906270" cy="34734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85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dirty="0" sz="185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50" spc="-15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185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50" spc="-25">
                <a:solidFill>
                  <a:srgbClr val="FFFFFF"/>
                </a:solidFill>
                <a:latin typeface="Verdana"/>
                <a:cs typeface="Verdana"/>
              </a:rPr>
              <a:t>Casting</a:t>
            </a:r>
            <a:endParaRPr sz="1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353773" y="6525000"/>
            <a:ext cx="14934565" cy="3759200"/>
          </a:xfrm>
          <a:custGeom>
            <a:avLst/>
            <a:gdLst/>
            <a:ahLst/>
            <a:cxnLst/>
            <a:rect l="l" t="t" r="r" b="b"/>
            <a:pathLst>
              <a:path w="14934565" h="3759200">
                <a:moveTo>
                  <a:pt x="14934226" y="3759200"/>
                </a:moveTo>
                <a:lnTo>
                  <a:pt x="0" y="3759200"/>
                </a:lnTo>
                <a:lnTo>
                  <a:pt x="14884" y="3733800"/>
                </a:lnTo>
                <a:lnTo>
                  <a:pt x="39187" y="3683000"/>
                </a:lnTo>
                <a:lnTo>
                  <a:pt x="64646" y="3644900"/>
                </a:lnTo>
                <a:lnTo>
                  <a:pt x="91268" y="3606800"/>
                </a:lnTo>
                <a:lnTo>
                  <a:pt x="119062" y="3568700"/>
                </a:lnTo>
                <a:lnTo>
                  <a:pt x="148038" y="3530600"/>
                </a:lnTo>
                <a:lnTo>
                  <a:pt x="178204" y="3492500"/>
                </a:lnTo>
                <a:lnTo>
                  <a:pt x="209569" y="3454400"/>
                </a:lnTo>
                <a:lnTo>
                  <a:pt x="242142" y="3416300"/>
                </a:lnTo>
                <a:lnTo>
                  <a:pt x="275933" y="3390900"/>
                </a:lnTo>
                <a:lnTo>
                  <a:pt x="310949" y="3352800"/>
                </a:lnTo>
                <a:lnTo>
                  <a:pt x="347200" y="3314700"/>
                </a:lnTo>
                <a:lnTo>
                  <a:pt x="384695" y="3276600"/>
                </a:lnTo>
                <a:lnTo>
                  <a:pt x="423442" y="3251200"/>
                </a:lnTo>
                <a:lnTo>
                  <a:pt x="463451" y="3213100"/>
                </a:lnTo>
                <a:lnTo>
                  <a:pt x="504731" y="3187700"/>
                </a:lnTo>
                <a:lnTo>
                  <a:pt x="547290" y="3149600"/>
                </a:lnTo>
                <a:lnTo>
                  <a:pt x="591137" y="3124200"/>
                </a:lnTo>
                <a:lnTo>
                  <a:pt x="632678" y="3098800"/>
                </a:lnTo>
                <a:lnTo>
                  <a:pt x="674332" y="3060700"/>
                </a:lnTo>
                <a:lnTo>
                  <a:pt x="841982" y="2959100"/>
                </a:lnTo>
                <a:lnTo>
                  <a:pt x="884132" y="2921000"/>
                </a:lnTo>
                <a:lnTo>
                  <a:pt x="1181349" y="2743200"/>
                </a:lnTo>
                <a:lnTo>
                  <a:pt x="1224066" y="2705100"/>
                </a:lnTo>
                <a:lnTo>
                  <a:pt x="1954554" y="2273300"/>
                </a:lnTo>
                <a:lnTo>
                  <a:pt x="1999497" y="2247900"/>
                </a:lnTo>
                <a:lnTo>
                  <a:pt x="2044651" y="2209800"/>
                </a:lnTo>
                <a:lnTo>
                  <a:pt x="2090013" y="2197100"/>
                </a:lnTo>
                <a:lnTo>
                  <a:pt x="2273458" y="2095500"/>
                </a:lnTo>
                <a:lnTo>
                  <a:pt x="2319798" y="2082800"/>
                </a:lnTo>
                <a:lnTo>
                  <a:pt x="2413026" y="2032000"/>
                </a:lnTo>
                <a:lnTo>
                  <a:pt x="2506957" y="2006600"/>
                </a:lnTo>
                <a:lnTo>
                  <a:pt x="2554176" y="1981200"/>
                </a:lnTo>
                <a:lnTo>
                  <a:pt x="2601559" y="1968500"/>
                </a:lnTo>
                <a:lnTo>
                  <a:pt x="2649102" y="1943100"/>
                </a:lnTo>
                <a:lnTo>
                  <a:pt x="3230634" y="1790700"/>
                </a:lnTo>
                <a:lnTo>
                  <a:pt x="3279893" y="1790700"/>
                </a:lnTo>
                <a:lnTo>
                  <a:pt x="3428278" y="1752600"/>
                </a:lnTo>
                <a:lnTo>
                  <a:pt x="3477929" y="1752600"/>
                </a:lnTo>
                <a:lnTo>
                  <a:pt x="3527668" y="1739900"/>
                </a:lnTo>
                <a:lnTo>
                  <a:pt x="3577492" y="1739900"/>
                </a:lnTo>
                <a:lnTo>
                  <a:pt x="3627396" y="1727200"/>
                </a:lnTo>
                <a:lnTo>
                  <a:pt x="3677376" y="1727200"/>
                </a:lnTo>
                <a:lnTo>
                  <a:pt x="3727429" y="1714500"/>
                </a:lnTo>
                <a:lnTo>
                  <a:pt x="3777550" y="1714500"/>
                </a:lnTo>
                <a:lnTo>
                  <a:pt x="3827735" y="1701800"/>
                </a:lnTo>
                <a:lnTo>
                  <a:pt x="3877980" y="1701800"/>
                </a:lnTo>
                <a:lnTo>
                  <a:pt x="3928282" y="1689100"/>
                </a:lnTo>
                <a:lnTo>
                  <a:pt x="3978636" y="1689100"/>
                </a:lnTo>
                <a:lnTo>
                  <a:pt x="4029039" y="1676400"/>
                </a:lnTo>
                <a:lnTo>
                  <a:pt x="4129974" y="1676400"/>
                </a:lnTo>
                <a:lnTo>
                  <a:pt x="4180498" y="1663700"/>
                </a:lnTo>
                <a:lnTo>
                  <a:pt x="4281640" y="1663700"/>
                </a:lnTo>
                <a:lnTo>
                  <a:pt x="4332249" y="1651000"/>
                </a:lnTo>
                <a:lnTo>
                  <a:pt x="4433526" y="1651000"/>
                </a:lnTo>
                <a:lnTo>
                  <a:pt x="4484186" y="1638300"/>
                </a:lnTo>
                <a:lnTo>
                  <a:pt x="4586191" y="1638300"/>
                </a:lnTo>
                <a:lnTo>
                  <a:pt x="4688205" y="1625600"/>
                </a:lnTo>
                <a:lnTo>
                  <a:pt x="4790227" y="1625600"/>
                </a:lnTo>
                <a:lnTo>
                  <a:pt x="4892256" y="1612900"/>
                </a:lnTo>
                <a:lnTo>
                  <a:pt x="4994292" y="1612900"/>
                </a:lnTo>
                <a:lnTo>
                  <a:pt x="5198382" y="1587500"/>
                </a:lnTo>
                <a:lnTo>
                  <a:pt x="5300435" y="1587500"/>
                </a:lnTo>
                <a:lnTo>
                  <a:pt x="5402493" y="1574800"/>
                </a:lnTo>
                <a:lnTo>
                  <a:pt x="5504556" y="1574800"/>
                </a:lnTo>
                <a:lnTo>
                  <a:pt x="5810766" y="1549400"/>
                </a:lnTo>
                <a:lnTo>
                  <a:pt x="7086738" y="1473200"/>
                </a:lnTo>
                <a:lnTo>
                  <a:pt x="7392926" y="1447800"/>
                </a:lnTo>
                <a:lnTo>
                  <a:pt x="7494979" y="1447800"/>
                </a:lnTo>
                <a:lnTo>
                  <a:pt x="7597027" y="1435100"/>
                </a:lnTo>
                <a:lnTo>
                  <a:pt x="7699069" y="1435100"/>
                </a:lnTo>
                <a:lnTo>
                  <a:pt x="7801105" y="1422400"/>
                </a:lnTo>
                <a:lnTo>
                  <a:pt x="7903134" y="1422400"/>
                </a:lnTo>
                <a:lnTo>
                  <a:pt x="8107170" y="1397000"/>
                </a:lnTo>
                <a:lnTo>
                  <a:pt x="8259772" y="1397000"/>
                </a:lnTo>
                <a:lnTo>
                  <a:pt x="8310299" y="1384300"/>
                </a:lnTo>
                <a:lnTo>
                  <a:pt x="8411152" y="1384300"/>
                </a:lnTo>
                <a:lnTo>
                  <a:pt x="8461478" y="1371600"/>
                </a:lnTo>
                <a:lnTo>
                  <a:pt x="8511740" y="1371600"/>
                </a:lnTo>
                <a:lnTo>
                  <a:pt x="8561936" y="1358900"/>
                </a:lnTo>
                <a:lnTo>
                  <a:pt x="8612069" y="1358900"/>
                </a:lnTo>
                <a:lnTo>
                  <a:pt x="8662139" y="1346200"/>
                </a:lnTo>
                <a:lnTo>
                  <a:pt x="8712147" y="1346200"/>
                </a:lnTo>
                <a:lnTo>
                  <a:pt x="8762093" y="1333500"/>
                </a:lnTo>
                <a:lnTo>
                  <a:pt x="8811979" y="1333500"/>
                </a:lnTo>
                <a:lnTo>
                  <a:pt x="8861805" y="1320800"/>
                </a:lnTo>
                <a:lnTo>
                  <a:pt x="8911572" y="1320800"/>
                </a:lnTo>
                <a:lnTo>
                  <a:pt x="9010934" y="1295400"/>
                </a:lnTo>
                <a:lnTo>
                  <a:pt x="9060529" y="1295400"/>
                </a:lnTo>
                <a:lnTo>
                  <a:pt x="9159554" y="1270000"/>
                </a:lnTo>
                <a:lnTo>
                  <a:pt x="9208985" y="1270000"/>
                </a:lnTo>
                <a:lnTo>
                  <a:pt x="9307689" y="1244600"/>
                </a:lnTo>
                <a:lnTo>
                  <a:pt x="9356963" y="1244600"/>
                </a:lnTo>
                <a:lnTo>
                  <a:pt x="9602588" y="1181100"/>
                </a:lnTo>
                <a:lnTo>
                  <a:pt x="9651570" y="1181100"/>
                </a:lnTo>
                <a:lnTo>
                  <a:pt x="10574436" y="939800"/>
                </a:lnTo>
                <a:lnTo>
                  <a:pt x="10622655" y="914400"/>
                </a:lnTo>
                <a:lnTo>
                  <a:pt x="10863323" y="850900"/>
                </a:lnTo>
                <a:lnTo>
                  <a:pt x="10911377" y="825500"/>
                </a:lnTo>
                <a:lnTo>
                  <a:pt x="11103354" y="774700"/>
                </a:lnTo>
                <a:lnTo>
                  <a:pt x="11151292" y="749300"/>
                </a:lnTo>
                <a:lnTo>
                  <a:pt x="11294987" y="711200"/>
                </a:lnTo>
                <a:lnTo>
                  <a:pt x="11342848" y="685800"/>
                </a:lnTo>
                <a:lnTo>
                  <a:pt x="11438518" y="660400"/>
                </a:lnTo>
                <a:lnTo>
                  <a:pt x="11534001" y="622300"/>
                </a:lnTo>
                <a:lnTo>
                  <a:pt x="11629430" y="596900"/>
                </a:lnTo>
                <a:lnTo>
                  <a:pt x="11677188" y="571500"/>
                </a:lnTo>
                <a:lnTo>
                  <a:pt x="11868528" y="520700"/>
                </a:lnTo>
                <a:lnTo>
                  <a:pt x="11916443" y="495300"/>
                </a:lnTo>
                <a:lnTo>
                  <a:pt x="12108437" y="444500"/>
                </a:lnTo>
                <a:lnTo>
                  <a:pt x="12156522" y="419100"/>
                </a:lnTo>
                <a:lnTo>
                  <a:pt x="13028764" y="190500"/>
                </a:lnTo>
                <a:lnTo>
                  <a:pt x="13077631" y="190500"/>
                </a:lnTo>
                <a:lnTo>
                  <a:pt x="13273577" y="139700"/>
                </a:lnTo>
                <a:lnTo>
                  <a:pt x="13322685" y="139700"/>
                </a:lnTo>
                <a:lnTo>
                  <a:pt x="13470312" y="101600"/>
                </a:lnTo>
                <a:lnTo>
                  <a:pt x="13519623" y="101600"/>
                </a:lnTo>
                <a:lnTo>
                  <a:pt x="13568987" y="88900"/>
                </a:lnTo>
                <a:lnTo>
                  <a:pt x="13618403" y="88900"/>
                </a:lnTo>
                <a:lnTo>
                  <a:pt x="13717397" y="63500"/>
                </a:lnTo>
                <a:lnTo>
                  <a:pt x="13766976" y="63500"/>
                </a:lnTo>
                <a:lnTo>
                  <a:pt x="13816609" y="50800"/>
                </a:lnTo>
                <a:lnTo>
                  <a:pt x="13866299" y="50800"/>
                </a:lnTo>
                <a:lnTo>
                  <a:pt x="13916045" y="38100"/>
                </a:lnTo>
                <a:lnTo>
                  <a:pt x="14015708" y="38100"/>
                </a:lnTo>
                <a:lnTo>
                  <a:pt x="14065626" y="25400"/>
                </a:lnTo>
                <a:lnTo>
                  <a:pt x="14115603" y="25400"/>
                </a:lnTo>
                <a:lnTo>
                  <a:pt x="14165640" y="12700"/>
                </a:lnTo>
                <a:lnTo>
                  <a:pt x="14316110" y="12700"/>
                </a:lnTo>
                <a:lnTo>
                  <a:pt x="14366389" y="0"/>
                </a:lnTo>
                <a:lnTo>
                  <a:pt x="14934226" y="0"/>
                </a:lnTo>
                <a:lnTo>
                  <a:pt x="14934226" y="3759200"/>
                </a:lnTo>
                <a:close/>
              </a:path>
            </a:pathLst>
          </a:custGeom>
          <a:solidFill>
            <a:srgbClr val="187E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00083" y="3324150"/>
            <a:ext cx="6088380" cy="3457575"/>
          </a:xfrm>
          <a:prstGeom prst="rect"/>
        </p:spPr>
        <p:txBody>
          <a:bodyPr wrap="square" lIns="0" tIns="471170" rIns="0" bIns="0" rtlCol="0" vert="horz">
            <a:spAutoFit/>
          </a:bodyPr>
          <a:lstStyle/>
          <a:p>
            <a:pPr marL="1172845" marR="5080" indent="-1160780">
              <a:lnSpc>
                <a:spcPct val="76500"/>
              </a:lnSpc>
              <a:spcBef>
                <a:spcPts val="3710"/>
              </a:spcBef>
            </a:pPr>
            <a:r>
              <a:rPr dirty="0" sz="12750" spc="-10" b="1">
                <a:latin typeface="Montserrat"/>
                <a:cs typeface="Montserrat"/>
              </a:rPr>
              <a:t>THANK </a:t>
            </a:r>
            <a:r>
              <a:rPr dirty="0" sz="12750" spc="-25" b="1">
                <a:latin typeface="Montserrat"/>
                <a:cs typeface="Montserrat"/>
              </a:rPr>
              <a:t>YOU</a:t>
            </a:r>
            <a:endParaRPr sz="12750">
              <a:latin typeface="Montserrat"/>
              <a:cs typeface="Montserra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584540" y="6084671"/>
            <a:ext cx="14867255" cy="2331085"/>
          </a:xfrm>
          <a:custGeom>
            <a:avLst/>
            <a:gdLst/>
            <a:ahLst/>
            <a:cxnLst/>
            <a:rect l="l" t="t" r="r" b="b"/>
            <a:pathLst>
              <a:path w="14867255" h="2331084">
                <a:moveTo>
                  <a:pt x="2039315" y="351980"/>
                </a:moveTo>
                <a:lnTo>
                  <a:pt x="2027085" y="314921"/>
                </a:lnTo>
                <a:lnTo>
                  <a:pt x="1995258" y="285610"/>
                </a:lnTo>
                <a:lnTo>
                  <a:pt x="1985657" y="277583"/>
                </a:lnTo>
                <a:lnTo>
                  <a:pt x="1958657" y="254038"/>
                </a:lnTo>
                <a:lnTo>
                  <a:pt x="1933155" y="229069"/>
                </a:lnTo>
                <a:lnTo>
                  <a:pt x="1909318" y="202514"/>
                </a:lnTo>
                <a:lnTo>
                  <a:pt x="1887334" y="174167"/>
                </a:lnTo>
                <a:lnTo>
                  <a:pt x="1881746" y="166598"/>
                </a:lnTo>
                <a:lnTo>
                  <a:pt x="1875980" y="159169"/>
                </a:lnTo>
                <a:lnTo>
                  <a:pt x="1839582" y="119722"/>
                </a:lnTo>
                <a:lnTo>
                  <a:pt x="1781644" y="85153"/>
                </a:lnTo>
                <a:lnTo>
                  <a:pt x="1717916" y="73799"/>
                </a:lnTo>
                <a:lnTo>
                  <a:pt x="1688401" y="75958"/>
                </a:lnTo>
                <a:lnTo>
                  <a:pt x="1630768" y="91821"/>
                </a:lnTo>
                <a:lnTo>
                  <a:pt x="1594853" y="108369"/>
                </a:lnTo>
                <a:lnTo>
                  <a:pt x="1561185" y="128371"/>
                </a:lnTo>
                <a:lnTo>
                  <a:pt x="1529435" y="151333"/>
                </a:lnTo>
                <a:lnTo>
                  <a:pt x="1499311" y="176733"/>
                </a:lnTo>
                <a:lnTo>
                  <a:pt x="1458912" y="214693"/>
                </a:lnTo>
                <a:lnTo>
                  <a:pt x="1439024" y="234022"/>
                </a:lnTo>
                <a:lnTo>
                  <a:pt x="1419059" y="253276"/>
                </a:lnTo>
                <a:lnTo>
                  <a:pt x="1388211" y="279133"/>
                </a:lnTo>
                <a:lnTo>
                  <a:pt x="1352346" y="296951"/>
                </a:lnTo>
                <a:lnTo>
                  <a:pt x="1320025" y="302412"/>
                </a:lnTo>
                <a:lnTo>
                  <a:pt x="1294892" y="297611"/>
                </a:lnTo>
                <a:lnTo>
                  <a:pt x="1260335" y="262077"/>
                </a:lnTo>
                <a:lnTo>
                  <a:pt x="1239786" y="218338"/>
                </a:lnTo>
                <a:lnTo>
                  <a:pt x="1225765" y="182460"/>
                </a:lnTo>
                <a:lnTo>
                  <a:pt x="1217333" y="161734"/>
                </a:lnTo>
                <a:lnTo>
                  <a:pt x="1197673" y="121526"/>
                </a:lnTo>
                <a:lnTo>
                  <a:pt x="1150861" y="65773"/>
                </a:lnTo>
                <a:lnTo>
                  <a:pt x="1085240" y="34239"/>
                </a:lnTo>
                <a:lnTo>
                  <a:pt x="1034669" y="29679"/>
                </a:lnTo>
                <a:lnTo>
                  <a:pt x="1009586" y="32423"/>
                </a:lnTo>
                <a:lnTo>
                  <a:pt x="952182" y="48463"/>
                </a:lnTo>
                <a:lnTo>
                  <a:pt x="891819" y="78778"/>
                </a:lnTo>
                <a:lnTo>
                  <a:pt x="838403" y="116446"/>
                </a:lnTo>
                <a:lnTo>
                  <a:pt x="790816" y="157048"/>
                </a:lnTo>
                <a:lnTo>
                  <a:pt x="745223" y="201231"/>
                </a:lnTo>
                <a:lnTo>
                  <a:pt x="699592" y="246710"/>
                </a:lnTo>
                <a:lnTo>
                  <a:pt x="676643" y="269303"/>
                </a:lnTo>
                <a:lnTo>
                  <a:pt x="638886" y="299199"/>
                </a:lnTo>
                <a:lnTo>
                  <a:pt x="615607" y="310324"/>
                </a:lnTo>
                <a:lnTo>
                  <a:pt x="609409" y="309905"/>
                </a:lnTo>
                <a:lnTo>
                  <a:pt x="598195" y="273088"/>
                </a:lnTo>
                <a:lnTo>
                  <a:pt x="597293" y="223443"/>
                </a:lnTo>
                <a:lnTo>
                  <a:pt x="597446" y="197053"/>
                </a:lnTo>
                <a:lnTo>
                  <a:pt x="596874" y="170662"/>
                </a:lnTo>
                <a:lnTo>
                  <a:pt x="581787" y="94564"/>
                </a:lnTo>
                <a:lnTo>
                  <a:pt x="557085" y="53924"/>
                </a:lnTo>
                <a:lnTo>
                  <a:pt x="521614" y="23736"/>
                </a:lnTo>
                <a:lnTo>
                  <a:pt x="476402" y="5410"/>
                </a:lnTo>
                <a:lnTo>
                  <a:pt x="436664" y="0"/>
                </a:lnTo>
                <a:lnTo>
                  <a:pt x="416636" y="101"/>
                </a:lnTo>
                <a:lnTo>
                  <a:pt x="351066" y="10325"/>
                </a:lnTo>
                <a:lnTo>
                  <a:pt x="307365" y="23787"/>
                </a:lnTo>
                <a:lnTo>
                  <a:pt x="265252" y="41694"/>
                </a:lnTo>
                <a:lnTo>
                  <a:pt x="224523" y="63500"/>
                </a:lnTo>
                <a:lnTo>
                  <a:pt x="184200" y="89344"/>
                </a:lnTo>
                <a:lnTo>
                  <a:pt x="146570" y="117957"/>
                </a:lnTo>
                <a:lnTo>
                  <a:pt x="111671" y="149364"/>
                </a:lnTo>
                <a:lnTo>
                  <a:pt x="79527" y="183578"/>
                </a:lnTo>
                <a:lnTo>
                  <a:pt x="50165" y="220662"/>
                </a:lnTo>
                <a:lnTo>
                  <a:pt x="23634" y="260616"/>
                </a:lnTo>
                <a:lnTo>
                  <a:pt x="4622" y="306374"/>
                </a:lnTo>
                <a:lnTo>
                  <a:pt x="0" y="333857"/>
                </a:lnTo>
                <a:lnTo>
                  <a:pt x="1917" y="345186"/>
                </a:lnTo>
                <a:lnTo>
                  <a:pt x="26708" y="375107"/>
                </a:lnTo>
                <a:lnTo>
                  <a:pt x="48285" y="380238"/>
                </a:lnTo>
                <a:lnTo>
                  <a:pt x="63957" y="377710"/>
                </a:lnTo>
                <a:lnTo>
                  <a:pt x="77990" y="369735"/>
                </a:lnTo>
                <a:lnTo>
                  <a:pt x="89230" y="356489"/>
                </a:lnTo>
                <a:lnTo>
                  <a:pt x="96443" y="345147"/>
                </a:lnTo>
                <a:lnTo>
                  <a:pt x="104025" y="334086"/>
                </a:lnTo>
                <a:lnTo>
                  <a:pt x="111671" y="323062"/>
                </a:lnTo>
                <a:lnTo>
                  <a:pt x="119075" y="311886"/>
                </a:lnTo>
                <a:lnTo>
                  <a:pt x="150164" y="268097"/>
                </a:lnTo>
                <a:lnTo>
                  <a:pt x="185229" y="228854"/>
                </a:lnTo>
                <a:lnTo>
                  <a:pt x="224282" y="194170"/>
                </a:lnTo>
                <a:lnTo>
                  <a:pt x="267309" y="164033"/>
                </a:lnTo>
                <a:lnTo>
                  <a:pt x="314312" y="138442"/>
                </a:lnTo>
                <a:lnTo>
                  <a:pt x="373507" y="116230"/>
                </a:lnTo>
                <a:lnTo>
                  <a:pt x="436448" y="109194"/>
                </a:lnTo>
                <a:lnTo>
                  <a:pt x="456260" y="112356"/>
                </a:lnTo>
                <a:lnTo>
                  <a:pt x="486016" y="152768"/>
                </a:lnTo>
                <a:lnTo>
                  <a:pt x="489064" y="210362"/>
                </a:lnTo>
                <a:lnTo>
                  <a:pt x="489343" y="232346"/>
                </a:lnTo>
                <a:lnTo>
                  <a:pt x="489242" y="240792"/>
                </a:lnTo>
                <a:lnTo>
                  <a:pt x="489089" y="251015"/>
                </a:lnTo>
                <a:lnTo>
                  <a:pt x="489102" y="262407"/>
                </a:lnTo>
                <a:lnTo>
                  <a:pt x="492150" y="301256"/>
                </a:lnTo>
                <a:lnTo>
                  <a:pt x="506920" y="352234"/>
                </a:lnTo>
                <a:lnTo>
                  <a:pt x="542353" y="399326"/>
                </a:lnTo>
                <a:lnTo>
                  <a:pt x="596303" y="420928"/>
                </a:lnTo>
                <a:lnTo>
                  <a:pt x="628281" y="419112"/>
                </a:lnTo>
                <a:lnTo>
                  <a:pt x="672579" y="404368"/>
                </a:lnTo>
                <a:lnTo>
                  <a:pt x="717740" y="376275"/>
                </a:lnTo>
                <a:lnTo>
                  <a:pt x="767702" y="330923"/>
                </a:lnTo>
                <a:lnTo>
                  <a:pt x="810171" y="288632"/>
                </a:lnTo>
                <a:lnTo>
                  <a:pt x="831532" y="267614"/>
                </a:lnTo>
                <a:lnTo>
                  <a:pt x="877951" y="224294"/>
                </a:lnTo>
                <a:lnTo>
                  <a:pt x="927684" y="184861"/>
                </a:lnTo>
                <a:lnTo>
                  <a:pt x="976020" y="156286"/>
                </a:lnTo>
                <a:lnTo>
                  <a:pt x="1029563" y="139293"/>
                </a:lnTo>
                <a:lnTo>
                  <a:pt x="1052347" y="138544"/>
                </a:lnTo>
                <a:lnTo>
                  <a:pt x="1072375" y="144170"/>
                </a:lnTo>
                <a:lnTo>
                  <a:pt x="1103147" y="174383"/>
                </a:lnTo>
                <a:lnTo>
                  <a:pt x="1123937" y="219938"/>
                </a:lnTo>
                <a:lnTo>
                  <a:pt x="1134452" y="246570"/>
                </a:lnTo>
                <a:lnTo>
                  <a:pt x="1139786" y="259880"/>
                </a:lnTo>
                <a:lnTo>
                  <a:pt x="1156957" y="298246"/>
                </a:lnTo>
                <a:lnTo>
                  <a:pt x="1178115" y="334606"/>
                </a:lnTo>
                <a:lnTo>
                  <a:pt x="1214043" y="373900"/>
                </a:lnTo>
                <a:lnTo>
                  <a:pt x="1257884" y="399719"/>
                </a:lnTo>
                <a:lnTo>
                  <a:pt x="1307452" y="411187"/>
                </a:lnTo>
                <a:lnTo>
                  <a:pt x="1360601" y="407416"/>
                </a:lnTo>
                <a:lnTo>
                  <a:pt x="1412913" y="389483"/>
                </a:lnTo>
                <a:lnTo>
                  <a:pt x="1459877" y="360337"/>
                </a:lnTo>
                <a:lnTo>
                  <a:pt x="1503857" y="322364"/>
                </a:lnTo>
                <a:lnTo>
                  <a:pt x="1545310" y="281622"/>
                </a:lnTo>
                <a:lnTo>
                  <a:pt x="1559483" y="267944"/>
                </a:lnTo>
                <a:lnTo>
                  <a:pt x="1589239" y="242252"/>
                </a:lnTo>
                <a:lnTo>
                  <a:pt x="1623999" y="216928"/>
                </a:lnTo>
                <a:lnTo>
                  <a:pt x="1664804" y="195122"/>
                </a:lnTo>
                <a:lnTo>
                  <a:pt x="1713687" y="183184"/>
                </a:lnTo>
                <a:lnTo>
                  <a:pt x="1738642" y="185839"/>
                </a:lnTo>
                <a:lnTo>
                  <a:pt x="1761401" y="196291"/>
                </a:lnTo>
                <a:lnTo>
                  <a:pt x="1781632" y="215303"/>
                </a:lnTo>
                <a:lnTo>
                  <a:pt x="1786534" y="221361"/>
                </a:lnTo>
                <a:lnTo>
                  <a:pt x="1791703" y="227114"/>
                </a:lnTo>
                <a:lnTo>
                  <a:pt x="1815388" y="258203"/>
                </a:lnTo>
                <a:lnTo>
                  <a:pt x="1856105" y="305663"/>
                </a:lnTo>
                <a:lnTo>
                  <a:pt x="1895983" y="342963"/>
                </a:lnTo>
                <a:lnTo>
                  <a:pt x="1930806" y="373786"/>
                </a:lnTo>
                <a:lnTo>
                  <a:pt x="1962264" y="398576"/>
                </a:lnTo>
                <a:lnTo>
                  <a:pt x="1978571" y="403161"/>
                </a:lnTo>
                <a:lnTo>
                  <a:pt x="1995512" y="402247"/>
                </a:lnTo>
                <a:lnTo>
                  <a:pt x="2033460" y="373849"/>
                </a:lnTo>
                <a:lnTo>
                  <a:pt x="2037651" y="363308"/>
                </a:lnTo>
                <a:lnTo>
                  <a:pt x="2039315" y="351980"/>
                </a:lnTo>
                <a:close/>
              </a:path>
              <a:path w="14867255" h="2331084">
                <a:moveTo>
                  <a:pt x="14867141" y="2261768"/>
                </a:moveTo>
                <a:lnTo>
                  <a:pt x="14854911" y="2224709"/>
                </a:lnTo>
                <a:lnTo>
                  <a:pt x="14823085" y="2195398"/>
                </a:lnTo>
                <a:lnTo>
                  <a:pt x="14813483" y="2187371"/>
                </a:lnTo>
                <a:lnTo>
                  <a:pt x="14786483" y="2163826"/>
                </a:lnTo>
                <a:lnTo>
                  <a:pt x="14760982" y="2138857"/>
                </a:lnTo>
                <a:lnTo>
                  <a:pt x="14737144" y="2112302"/>
                </a:lnTo>
                <a:lnTo>
                  <a:pt x="14715160" y="2083955"/>
                </a:lnTo>
                <a:lnTo>
                  <a:pt x="14709585" y="2076386"/>
                </a:lnTo>
                <a:lnTo>
                  <a:pt x="14703819" y="2068957"/>
                </a:lnTo>
                <a:lnTo>
                  <a:pt x="14667408" y="2029510"/>
                </a:lnTo>
                <a:lnTo>
                  <a:pt x="14609471" y="1994941"/>
                </a:lnTo>
                <a:lnTo>
                  <a:pt x="14545742" y="1983587"/>
                </a:lnTo>
                <a:lnTo>
                  <a:pt x="14516227" y="1985746"/>
                </a:lnTo>
                <a:lnTo>
                  <a:pt x="14458607" y="2001608"/>
                </a:lnTo>
                <a:lnTo>
                  <a:pt x="14422692" y="2018157"/>
                </a:lnTo>
                <a:lnTo>
                  <a:pt x="14389011" y="2038159"/>
                </a:lnTo>
                <a:lnTo>
                  <a:pt x="14357274" y="2061121"/>
                </a:lnTo>
                <a:lnTo>
                  <a:pt x="14327137" y="2086521"/>
                </a:lnTo>
                <a:lnTo>
                  <a:pt x="14286738" y="2124494"/>
                </a:lnTo>
                <a:lnTo>
                  <a:pt x="14266850" y="2143810"/>
                </a:lnTo>
                <a:lnTo>
                  <a:pt x="14246898" y="2163064"/>
                </a:lnTo>
                <a:lnTo>
                  <a:pt x="14216037" y="2188921"/>
                </a:lnTo>
                <a:lnTo>
                  <a:pt x="14180172" y="2206739"/>
                </a:lnTo>
                <a:lnTo>
                  <a:pt x="14147851" y="2212200"/>
                </a:lnTo>
                <a:lnTo>
                  <a:pt x="14122718" y="2207399"/>
                </a:lnTo>
                <a:lnTo>
                  <a:pt x="14088161" y="2171865"/>
                </a:lnTo>
                <a:lnTo>
                  <a:pt x="14067612" y="2128126"/>
                </a:lnTo>
                <a:lnTo>
                  <a:pt x="14053592" y="2092248"/>
                </a:lnTo>
                <a:lnTo>
                  <a:pt x="14045159" y="2071522"/>
                </a:lnTo>
                <a:lnTo>
                  <a:pt x="14025512" y="2031326"/>
                </a:lnTo>
                <a:lnTo>
                  <a:pt x="13978687" y="1975561"/>
                </a:lnTo>
                <a:lnTo>
                  <a:pt x="13913079" y="1944027"/>
                </a:lnTo>
                <a:lnTo>
                  <a:pt x="13862495" y="1939467"/>
                </a:lnTo>
                <a:lnTo>
                  <a:pt x="13837412" y="1942211"/>
                </a:lnTo>
                <a:lnTo>
                  <a:pt x="13780008" y="1958251"/>
                </a:lnTo>
                <a:lnTo>
                  <a:pt x="13719645" y="1988566"/>
                </a:lnTo>
                <a:lnTo>
                  <a:pt x="13666229" y="2026234"/>
                </a:lnTo>
                <a:lnTo>
                  <a:pt x="13618655" y="2066836"/>
                </a:lnTo>
                <a:lnTo>
                  <a:pt x="13573049" y="2111019"/>
                </a:lnTo>
                <a:lnTo>
                  <a:pt x="13527418" y="2156498"/>
                </a:lnTo>
                <a:lnTo>
                  <a:pt x="13504482" y="2179091"/>
                </a:lnTo>
                <a:lnTo>
                  <a:pt x="13466712" y="2208987"/>
                </a:lnTo>
                <a:lnTo>
                  <a:pt x="13443445" y="2220112"/>
                </a:lnTo>
                <a:lnTo>
                  <a:pt x="13437235" y="2219693"/>
                </a:lnTo>
                <a:lnTo>
                  <a:pt x="13426021" y="2182876"/>
                </a:lnTo>
                <a:lnTo>
                  <a:pt x="13425119" y="2133231"/>
                </a:lnTo>
                <a:lnTo>
                  <a:pt x="13425272" y="2106841"/>
                </a:lnTo>
                <a:lnTo>
                  <a:pt x="13424713" y="2080450"/>
                </a:lnTo>
                <a:lnTo>
                  <a:pt x="13409613" y="2004352"/>
                </a:lnTo>
                <a:lnTo>
                  <a:pt x="13384911" y="1963712"/>
                </a:lnTo>
                <a:lnTo>
                  <a:pt x="13349453" y="1933524"/>
                </a:lnTo>
                <a:lnTo>
                  <a:pt x="13304241" y="1915198"/>
                </a:lnTo>
                <a:lnTo>
                  <a:pt x="13264490" y="1909800"/>
                </a:lnTo>
                <a:lnTo>
                  <a:pt x="13244462" y="1909889"/>
                </a:lnTo>
                <a:lnTo>
                  <a:pt x="13178892" y="1920113"/>
                </a:lnTo>
                <a:lnTo>
                  <a:pt x="13135191" y="1933587"/>
                </a:lnTo>
                <a:lnTo>
                  <a:pt x="13093078" y="1951482"/>
                </a:lnTo>
                <a:lnTo>
                  <a:pt x="13052349" y="1973287"/>
                </a:lnTo>
                <a:lnTo>
                  <a:pt x="13012026" y="1999132"/>
                </a:lnTo>
                <a:lnTo>
                  <a:pt x="12974396" y="2027745"/>
                </a:lnTo>
                <a:lnTo>
                  <a:pt x="12939497" y="2059152"/>
                </a:lnTo>
                <a:lnTo>
                  <a:pt x="12907353" y="2093366"/>
                </a:lnTo>
                <a:lnTo>
                  <a:pt x="12878003" y="2130450"/>
                </a:lnTo>
                <a:lnTo>
                  <a:pt x="12851473" y="2170404"/>
                </a:lnTo>
                <a:lnTo>
                  <a:pt x="12832448" y="2216162"/>
                </a:lnTo>
                <a:lnTo>
                  <a:pt x="12827826" y="2243658"/>
                </a:lnTo>
                <a:lnTo>
                  <a:pt x="12829743" y="2254974"/>
                </a:lnTo>
                <a:lnTo>
                  <a:pt x="12854534" y="2284895"/>
                </a:lnTo>
                <a:lnTo>
                  <a:pt x="12876111" y="2290026"/>
                </a:lnTo>
                <a:lnTo>
                  <a:pt x="12891796" y="2287498"/>
                </a:lnTo>
                <a:lnTo>
                  <a:pt x="12905816" y="2279523"/>
                </a:lnTo>
                <a:lnTo>
                  <a:pt x="12917056" y="2266277"/>
                </a:lnTo>
                <a:lnTo>
                  <a:pt x="12924269" y="2254935"/>
                </a:lnTo>
                <a:lnTo>
                  <a:pt x="12931851" y="2243874"/>
                </a:lnTo>
                <a:lnTo>
                  <a:pt x="12939497" y="2232863"/>
                </a:lnTo>
                <a:lnTo>
                  <a:pt x="12946901" y="2221674"/>
                </a:lnTo>
                <a:lnTo>
                  <a:pt x="12977990" y="2177885"/>
                </a:lnTo>
                <a:lnTo>
                  <a:pt x="13013068" y="2138642"/>
                </a:lnTo>
                <a:lnTo>
                  <a:pt x="13052108" y="2103958"/>
                </a:lnTo>
                <a:lnTo>
                  <a:pt x="13095135" y="2073821"/>
                </a:lnTo>
                <a:lnTo>
                  <a:pt x="13142138" y="2048230"/>
                </a:lnTo>
                <a:lnTo>
                  <a:pt x="13201345" y="2026031"/>
                </a:lnTo>
                <a:lnTo>
                  <a:pt x="13264274" y="2018982"/>
                </a:lnTo>
                <a:lnTo>
                  <a:pt x="13284086" y="2022144"/>
                </a:lnTo>
                <a:lnTo>
                  <a:pt x="13313842" y="2062556"/>
                </a:lnTo>
                <a:lnTo>
                  <a:pt x="13316890" y="2120150"/>
                </a:lnTo>
                <a:lnTo>
                  <a:pt x="13317169" y="2142134"/>
                </a:lnTo>
                <a:lnTo>
                  <a:pt x="13317080" y="2150580"/>
                </a:lnTo>
                <a:lnTo>
                  <a:pt x="13316915" y="2160803"/>
                </a:lnTo>
                <a:lnTo>
                  <a:pt x="13316928" y="2172195"/>
                </a:lnTo>
                <a:lnTo>
                  <a:pt x="13319976" y="2211044"/>
                </a:lnTo>
                <a:lnTo>
                  <a:pt x="13334746" y="2262022"/>
                </a:lnTo>
                <a:lnTo>
                  <a:pt x="13370179" y="2309114"/>
                </a:lnTo>
                <a:lnTo>
                  <a:pt x="13424129" y="2330716"/>
                </a:lnTo>
                <a:lnTo>
                  <a:pt x="13456107" y="2328900"/>
                </a:lnTo>
                <a:lnTo>
                  <a:pt x="13500405" y="2314156"/>
                </a:lnTo>
                <a:lnTo>
                  <a:pt x="13545579" y="2286063"/>
                </a:lnTo>
                <a:lnTo>
                  <a:pt x="13595541" y="2240711"/>
                </a:lnTo>
                <a:lnTo>
                  <a:pt x="13638009" y="2198420"/>
                </a:lnTo>
                <a:lnTo>
                  <a:pt x="13659358" y="2177402"/>
                </a:lnTo>
                <a:lnTo>
                  <a:pt x="13705789" y="2134082"/>
                </a:lnTo>
                <a:lnTo>
                  <a:pt x="13755510" y="2094649"/>
                </a:lnTo>
                <a:lnTo>
                  <a:pt x="13803846" y="2066074"/>
                </a:lnTo>
                <a:lnTo>
                  <a:pt x="13857389" y="2049081"/>
                </a:lnTo>
                <a:lnTo>
                  <a:pt x="13880186" y="2048332"/>
                </a:lnTo>
                <a:lnTo>
                  <a:pt x="13900201" y="2053958"/>
                </a:lnTo>
                <a:lnTo>
                  <a:pt x="13930973" y="2084171"/>
                </a:lnTo>
                <a:lnTo>
                  <a:pt x="13951763" y="2129726"/>
                </a:lnTo>
                <a:lnTo>
                  <a:pt x="13962279" y="2156358"/>
                </a:lnTo>
                <a:lnTo>
                  <a:pt x="13967613" y="2169668"/>
                </a:lnTo>
                <a:lnTo>
                  <a:pt x="13984783" y="2208034"/>
                </a:lnTo>
                <a:lnTo>
                  <a:pt x="14005941" y="2244394"/>
                </a:lnTo>
                <a:lnTo>
                  <a:pt x="14041882" y="2283701"/>
                </a:lnTo>
                <a:lnTo>
                  <a:pt x="14085710" y="2309507"/>
                </a:lnTo>
                <a:lnTo>
                  <a:pt x="14135291" y="2320975"/>
                </a:lnTo>
                <a:lnTo>
                  <a:pt x="14188427" y="2317204"/>
                </a:lnTo>
                <a:lnTo>
                  <a:pt x="14240739" y="2299271"/>
                </a:lnTo>
                <a:lnTo>
                  <a:pt x="14287703" y="2270125"/>
                </a:lnTo>
                <a:lnTo>
                  <a:pt x="14331683" y="2232152"/>
                </a:lnTo>
                <a:lnTo>
                  <a:pt x="14373136" y="2191410"/>
                </a:lnTo>
                <a:lnTo>
                  <a:pt x="14387309" y="2177732"/>
                </a:lnTo>
                <a:lnTo>
                  <a:pt x="14417078" y="2152040"/>
                </a:lnTo>
                <a:lnTo>
                  <a:pt x="14451825" y="2126716"/>
                </a:lnTo>
                <a:lnTo>
                  <a:pt x="14492643" y="2104910"/>
                </a:lnTo>
                <a:lnTo>
                  <a:pt x="14541513" y="2092972"/>
                </a:lnTo>
                <a:lnTo>
                  <a:pt x="14566468" y="2095627"/>
                </a:lnTo>
                <a:lnTo>
                  <a:pt x="14589227" y="2106079"/>
                </a:lnTo>
                <a:lnTo>
                  <a:pt x="14609458" y="2125091"/>
                </a:lnTo>
                <a:lnTo>
                  <a:pt x="14614360" y="2131149"/>
                </a:lnTo>
                <a:lnTo>
                  <a:pt x="14619529" y="2136902"/>
                </a:lnTo>
                <a:lnTo>
                  <a:pt x="14643227" y="2167991"/>
                </a:lnTo>
                <a:lnTo>
                  <a:pt x="14683943" y="2215451"/>
                </a:lnTo>
                <a:lnTo>
                  <a:pt x="14723809" y="2252751"/>
                </a:lnTo>
                <a:lnTo>
                  <a:pt x="14758645" y="2283574"/>
                </a:lnTo>
                <a:lnTo>
                  <a:pt x="14790090" y="2308364"/>
                </a:lnTo>
                <a:lnTo>
                  <a:pt x="14806397" y="2312949"/>
                </a:lnTo>
                <a:lnTo>
                  <a:pt x="14823339" y="2312035"/>
                </a:lnTo>
                <a:lnTo>
                  <a:pt x="14861299" y="2283637"/>
                </a:lnTo>
                <a:lnTo>
                  <a:pt x="14865490" y="2273096"/>
                </a:lnTo>
                <a:lnTo>
                  <a:pt x="14867141" y="22617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895531" y="816345"/>
            <a:ext cx="2039620" cy="421005"/>
          </a:xfrm>
          <a:custGeom>
            <a:avLst/>
            <a:gdLst/>
            <a:ahLst/>
            <a:cxnLst/>
            <a:rect l="l" t="t" r="r" b="b"/>
            <a:pathLst>
              <a:path w="2039620" h="421005">
                <a:moveTo>
                  <a:pt x="596302" y="420919"/>
                </a:moveTo>
                <a:lnTo>
                  <a:pt x="542354" y="399317"/>
                </a:lnTo>
                <a:lnTo>
                  <a:pt x="506925" y="352227"/>
                </a:lnTo>
                <a:lnTo>
                  <a:pt x="492151" y="301248"/>
                </a:lnTo>
                <a:lnTo>
                  <a:pt x="489101" y="262397"/>
                </a:lnTo>
                <a:lnTo>
                  <a:pt x="489094" y="251006"/>
                </a:lnTo>
                <a:lnTo>
                  <a:pt x="489249" y="240785"/>
                </a:lnTo>
                <a:lnTo>
                  <a:pt x="489349" y="232342"/>
                </a:lnTo>
                <a:lnTo>
                  <a:pt x="489065" y="210359"/>
                </a:lnTo>
                <a:lnTo>
                  <a:pt x="489050" y="190151"/>
                </a:lnTo>
                <a:lnTo>
                  <a:pt x="488350" y="171143"/>
                </a:lnTo>
                <a:lnTo>
                  <a:pt x="480159" y="133522"/>
                </a:lnTo>
                <a:lnTo>
                  <a:pt x="436448" y="109186"/>
                </a:lnTo>
                <a:lnTo>
                  <a:pt x="404444" y="110377"/>
                </a:lnTo>
                <a:lnTo>
                  <a:pt x="343518" y="125876"/>
                </a:lnTo>
                <a:lnTo>
                  <a:pt x="267308" y="164025"/>
                </a:lnTo>
                <a:lnTo>
                  <a:pt x="224283" y="194161"/>
                </a:lnTo>
                <a:lnTo>
                  <a:pt x="185235" y="228848"/>
                </a:lnTo>
                <a:lnTo>
                  <a:pt x="150165" y="268087"/>
                </a:lnTo>
                <a:lnTo>
                  <a:pt x="119073" y="311878"/>
                </a:lnTo>
                <a:lnTo>
                  <a:pt x="111670" y="323062"/>
                </a:lnTo>
                <a:lnTo>
                  <a:pt x="104026" y="334077"/>
                </a:lnTo>
                <a:lnTo>
                  <a:pt x="96444" y="345143"/>
                </a:lnTo>
                <a:lnTo>
                  <a:pt x="89228" y="356482"/>
                </a:lnTo>
                <a:lnTo>
                  <a:pt x="77989" y="369727"/>
                </a:lnTo>
                <a:lnTo>
                  <a:pt x="63965" y="377709"/>
                </a:lnTo>
                <a:lnTo>
                  <a:pt x="48285" y="380227"/>
                </a:lnTo>
                <a:lnTo>
                  <a:pt x="32079" y="377077"/>
                </a:lnTo>
                <a:lnTo>
                  <a:pt x="3812" y="350506"/>
                </a:lnTo>
                <a:lnTo>
                  <a:pt x="0" y="333857"/>
                </a:lnTo>
                <a:lnTo>
                  <a:pt x="39" y="328202"/>
                </a:lnTo>
                <a:lnTo>
                  <a:pt x="9475" y="290576"/>
                </a:lnTo>
                <a:lnTo>
                  <a:pt x="50172" y="220653"/>
                </a:lnTo>
                <a:lnTo>
                  <a:pt x="79526" y="183577"/>
                </a:lnTo>
                <a:lnTo>
                  <a:pt x="111672" y="149354"/>
                </a:lnTo>
                <a:lnTo>
                  <a:pt x="146576" y="117952"/>
                </a:lnTo>
                <a:lnTo>
                  <a:pt x="184203" y="89341"/>
                </a:lnTo>
                <a:lnTo>
                  <a:pt x="224522" y="63490"/>
                </a:lnTo>
                <a:lnTo>
                  <a:pt x="265252" y="41689"/>
                </a:lnTo>
                <a:lnTo>
                  <a:pt x="307370" y="23787"/>
                </a:lnTo>
                <a:lnTo>
                  <a:pt x="351070" y="10323"/>
                </a:lnTo>
                <a:lnTo>
                  <a:pt x="396547" y="1833"/>
                </a:lnTo>
                <a:lnTo>
                  <a:pt x="436662" y="0"/>
                </a:lnTo>
                <a:lnTo>
                  <a:pt x="456590" y="1716"/>
                </a:lnTo>
                <a:lnTo>
                  <a:pt x="521622" y="23731"/>
                </a:lnTo>
                <a:lnTo>
                  <a:pt x="557089" y="53913"/>
                </a:lnTo>
                <a:lnTo>
                  <a:pt x="581790" y="94556"/>
                </a:lnTo>
                <a:lnTo>
                  <a:pt x="594709" y="144266"/>
                </a:lnTo>
                <a:lnTo>
                  <a:pt x="597443" y="197043"/>
                </a:lnTo>
                <a:lnTo>
                  <a:pt x="597299" y="223436"/>
                </a:lnTo>
                <a:lnTo>
                  <a:pt x="597358" y="249828"/>
                </a:lnTo>
                <a:lnTo>
                  <a:pt x="601871" y="296075"/>
                </a:lnTo>
                <a:lnTo>
                  <a:pt x="615612" y="310324"/>
                </a:lnTo>
                <a:lnTo>
                  <a:pt x="624701" y="306899"/>
                </a:lnTo>
                <a:lnTo>
                  <a:pt x="664779" y="280207"/>
                </a:lnTo>
                <a:lnTo>
                  <a:pt x="699597" y="246699"/>
                </a:lnTo>
                <a:lnTo>
                  <a:pt x="745221" y="201221"/>
                </a:lnTo>
                <a:lnTo>
                  <a:pt x="768118" y="178597"/>
                </a:lnTo>
                <a:lnTo>
                  <a:pt x="814222" y="136276"/>
                </a:lnTo>
                <a:lnTo>
                  <a:pt x="863461" y="97644"/>
                </a:lnTo>
                <a:lnTo>
                  <a:pt x="921326" y="62234"/>
                </a:lnTo>
                <a:lnTo>
                  <a:pt x="984607" y="37857"/>
                </a:lnTo>
                <a:lnTo>
                  <a:pt x="1034673" y="29678"/>
                </a:lnTo>
                <a:lnTo>
                  <a:pt x="1059885" y="30128"/>
                </a:lnTo>
                <a:lnTo>
                  <a:pt x="1120570" y="46742"/>
                </a:lnTo>
                <a:lnTo>
                  <a:pt x="1176448" y="90849"/>
                </a:lnTo>
                <a:lnTo>
                  <a:pt x="1208121" y="141345"/>
                </a:lnTo>
                <a:lnTo>
                  <a:pt x="1225762" y="182458"/>
                </a:lnTo>
                <a:lnTo>
                  <a:pt x="1233844" y="203334"/>
                </a:lnTo>
                <a:lnTo>
                  <a:pt x="1239784" y="218328"/>
                </a:lnTo>
                <a:lnTo>
                  <a:pt x="1260334" y="262069"/>
                </a:lnTo>
                <a:lnTo>
                  <a:pt x="1294890" y="297604"/>
                </a:lnTo>
                <a:lnTo>
                  <a:pt x="1320025" y="302411"/>
                </a:lnTo>
                <a:lnTo>
                  <a:pt x="1352351" y="296941"/>
                </a:lnTo>
                <a:lnTo>
                  <a:pt x="1388214" y="279128"/>
                </a:lnTo>
                <a:lnTo>
                  <a:pt x="1419066" y="253272"/>
                </a:lnTo>
                <a:lnTo>
                  <a:pt x="1458915" y="214693"/>
                </a:lnTo>
                <a:lnTo>
                  <a:pt x="1478943" y="195522"/>
                </a:lnTo>
                <a:lnTo>
                  <a:pt x="1529443" y="151326"/>
                </a:lnTo>
                <a:lnTo>
                  <a:pt x="1561187" y="128366"/>
                </a:lnTo>
                <a:lnTo>
                  <a:pt x="1594860" y="108359"/>
                </a:lnTo>
                <a:lnTo>
                  <a:pt x="1630777" y="91819"/>
                </a:lnTo>
                <a:lnTo>
                  <a:pt x="1688406" y="75951"/>
                </a:lnTo>
                <a:lnTo>
                  <a:pt x="1717914" y="73790"/>
                </a:lnTo>
                <a:lnTo>
                  <a:pt x="1747920" y="76282"/>
                </a:lnTo>
                <a:lnTo>
                  <a:pt x="1812152" y="99752"/>
                </a:lnTo>
                <a:lnTo>
                  <a:pt x="1864052" y="144640"/>
                </a:lnTo>
                <a:lnTo>
                  <a:pt x="1887333" y="174159"/>
                </a:lnTo>
                <a:lnTo>
                  <a:pt x="1909318" y="202507"/>
                </a:lnTo>
                <a:lnTo>
                  <a:pt x="1933152" y="229067"/>
                </a:lnTo>
                <a:lnTo>
                  <a:pt x="1958658" y="254027"/>
                </a:lnTo>
                <a:lnTo>
                  <a:pt x="1985659" y="277576"/>
                </a:lnTo>
                <a:lnTo>
                  <a:pt x="1995262" y="285609"/>
                </a:lnTo>
                <a:lnTo>
                  <a:pt x="2004744" y="293800"/>
                </a:lnTo>
                <a:lnTo>
                  <a:pt x="2035628" y="329660"/>
                </a:lnTo>
                <a:lnTo>
                  <a:pt x="2039320" y="351977"/>
                </a:lnTo>
                <a:lnTo>
                  <a:pt x="2037658" y="363302"/>
                </a:lnTo>
                <a:lnTo>
                  <a:pt x="2011018" y="396688"/>
                </a:lnTo>
                <a:lnTo>
                  <a:pt x="1978576" y="403153"/>
                </a:lnTo>
                <a:lnTo>
                  <a:pt x="1970093" y="401568"/>
                </a:lnTo>
                <a:lnTo>
                  <a:pt x="1930813" y="373778"/>
                </a:lnTo>
                <a:lnTo>
                  <a:pt x="1895984" y="342960"/>
                </a:lnTo>
                <a:lnTo>
                  <a:pt x="1856113" y="305654"/>
                </a:lnTo>
                <a:lnTo>
                  <a:pt x="1815395" y="258192"/>
                </a:lnTo>
                <a:lnTo>
                  <a:pt x="1791706" y="227108"/>
                </a:lnTo>
                <a:lnTo>
                  <a:pt x="1786536" y="221351"/>
                </a:lnTo>
                <a:lnTo>
                  <a:pt x="1781630" y="215300"/>
                </a:lnTo>
                <a:lnTo>
                  <a:pt x="1761401" y="196281"/>
                </a:lnTo>
                <a:lnTo>
                  <a:pt x="1738646" y="185834"/>
                </a:lnTo>
                <a:lnTo>
                  <a:pt x="1713687" y="183180"/>
                </a:lnTo>
                <a:lnTo>
                  <a:pt x="1686847" y="187541"/>
                </a:lnTo>
                <a:lnTo>
                  <a:pt x="1643922" y="205064"/>
                </a:lnTo>
                <a:lnTo>
                  <a:pt x="1604846" y="230246"/>
                </a:lnTo>
                <a:lnTo>
                  <a:pt x="1574124" y="254813"/>
                </a:lnTo>
                <a:lnTo>
                  <a:pt x="1545313" y="281611"/>
                </a:lnTo>
                <a:lnTo>
                  <a:pt x="1524732" y="302138"/>
                </a:lnTo>
                <a:lnTo>
                  <a:pt x="1503862" y="322358"/>
                </a:lnTo>
                <a:lnTo>
                  <a:pt x="1459880" y="360330"/>
                </a:lnTo>
                <a:lnTo>
                  <a:pt x="1412912" y="389480"/>
                </a:lnTo>
                <a:lnTo>
                  <a:pt x="1360602" y="407413"/>
                </a:lnTo>
                <a:lnTo>
                  <a:pt x="1307458" y="411178"/>
                </a:lnTo>
                <a:lnTo>
                  <a:pt x="1257885" y="399717"/>
                </a:lnTo>
                <a:lnTo>
                  <a:pt x="1214050" y="373901"/>
                </a:lnTo>
                <a:lnTo>
                  <a:pt x="1178118" y="334598"/>
                </a:lnTo>
                <a:lnTo>
                  <a:pt x="1156962" y="298244"/>
                </a:lnTo>
                <a:lnTo>
                  <a:pt x="1139787" y="259874"/>
                </a:lnTo>
                <a:lnTo>
                  <a:pt x="1129210" y="233237"/>
                </a:lnTo>
                <a:lnTo>
                  <a:pt x="1123936" y="219927"/>
                </a:lnTo>
                <a:lnTo>
                  <a:pt x="1107329" y="182286"/>
                </a:lnTo>
                <a:lnTo>
                  <a:pt x="1072378" y="144160"/>
                </a:lnTo>
                <a:lnTo>
                  <a:pt x="1052355" y="138540"/>
                </a:lnTo>
                <a:lnTo>
                  <a:pt x="1029561" y="139287"/>
                </a:lnTo>
                <a:lnTo>
                  <a:pt x="976021" y="156281"/>
                </a:lnTo>
                <a:lnTo>
                  <a:pt x="927683" y="184855"/>
                </a:lnTo>
                <a:lnTo>
                  <a:pt x="877958" y="224287"/>
                </a:lnTo>
                <a:lnTo>
                  <a:pt x="831536" y="267608"/>
                </a:lnTo>
                <a:lnTo>
                  <a:pt x="788953" y="309778"/>
                </a:lnTo>
                <a:lnTo>
                  <a:pt x="767708" y="330916"/>
                </a:lnTo>
                <a:lnTo>
                  <a:pt x="732364" y="364531"/>
                </a:lnTo>
                <a:lnTo>
                  <a:pt x="686442" y="396983"/>
                </a:lnTo>
                <a:lnTo>
                  <a:pt x="643549" y="415575"/>
                </a:lnTo>
                <a:lnTo>
                  <a:pt x="628282" y="419103"/>
                </a:lnTo>
                <a:lnTo>
                  <a:pt x="596302" y="420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Esa Reki Heryana</dc:creator>
  <cp:keywords>DAFbLwOVhQQ,BAD6mmF9tCw</cp:keywords>
  <dc:title>Python - Casting</dc:title>
  <dcterms:created xsi:type="dcterms:W3CDTF">2023-02-24T02:36:28Z</dcterms:created>
  <dcterms:modified xsi:type="dcterms:W3CDTF">2023-02-24T02:36:28Z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2023-02-24T00:00:00Z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2023-02-24T00:00:00Z</vt:filetime>
  </property>
</Properties>
</file>