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3753467"/>
            <a:ext cx="9766300" cy="2474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200" b="0" i="0">
                <a:solidFill>
                  <a:srgbClr val="804E3B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200" b="0" i="0">
                <a:solidFill>
                  <a:srgbClr val="804E3B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200" b="0" i="0">
                <a:solidFill>
                  <a:srgbClr val="804E3B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200" b="0" i="0">
                <a:solidFill>
                  <a:srgbClr val="804E3B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320" y="816"/>
            <a:ext cx="4104974" cy="31241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34824" y="9590244"/>
            <a:ext cx="4095750" cy="516255"/>
          </a:xfrm>
          <a:custGeom>
            <a:avLst/>
            <a:gdLst/>
            <a:ahLst/>
            <a:cxnLst/>
            <a:rect l="l" t="t" r="r" b="b"/>
            <a:pathLst>
              <a:path w="4095750" h="516254">
                <a:moveTo>
                  <a:pt x="47681" y="84431"/>
                </a:moveTo>
                <a:lnTo>
                  <a:pt x="8349" y="68081"/>
                </a:lnTo>
                <a:lnTo>
                  <a:pt x="0" y="47865"/>
                </a:lnTo>
                <a:lnTo>
                  <a:pt x="4" y="36606"/>
                </a:lnTo>
                <a:lnTo>
                  <a:pt x="31264" y="1159"/>
                </a:lnTo>
                <a:lnTo>
                  <a:pt x="36644" y="102"/>
                </a:lnTo>
                <a:lnTo>
                  <a:pt x="47812" y="131"/>
                </a:lnTo>
                <a:lnTo>
                  <a:pt x="83193" y="31322"/>
                </a:lnTo>
                <a:lnTo>
                  <a:pt x="84258" y="47865"/>
                </a:lnTo>
                <a:lnTo>
                  <a:pt x="83188" y="53245"/>
                </a:lnTo>
                <a:lnTo>
                  <a:pt x="53059" y="83365"/>
                </a:lnTo>
                <a:lnTo>
                  <a:pt x="47681" y="84431"/>
                </a:lnTo>
                <a:close/>
              </a:path>
              <a:path w="4095750" h="516254">
                <a:moveTo>
                  <a:pt x="493352" y="84431"/>
                </a:moveTo>
                <a:lnTo>
                  <a:pt x="454020" y="68081"/>
                </a:lnTo>
                <a:lnTo>
                  <a:pt x="445671" y="47865"/>
                </a:lnTo>
                <a:lnTo>
                  <a:pt x="445675" y="36606"/>
                </a:lnTo>
                <a:lnTo>
                  <a:pt x="476935" y="1160"/>
                </a:lnTo>
                <a:lnTo>
                  <a:pt x="482315" y="103"/>
                </a:lnTo>
                <a:lnTo>
                  <a:pt x="493483" y="131"/>
                </a:lnTo>
                <a:lnTo>
                  <a:pt x="528864" y="31322"/>
                </a:lnTo>
                <a:lnTo>
                  <a:pt x="529929" y="47865"/>
                </a:lnTo>
                <a:lnTo>
                  <a:pt x="528859" y="53245"/>
                </a:lnTo>
                <a:lnTo>
                  <a:pt x="498730" y="83365"/>
                </a:lnTo>
                <a:lnTo>
                  <a:pt x="493352" y="84431"/>
                </a:lnTo>
                <a:close/>
              </a:path>
              <a:path w="4095750" h="516254">
                <a:moveTo>
                  <a:pt x="939055" y="84427"/>
                </a:moveTo>
                <a:lnTo>
                  <a:pt x="927882" y="84427"/>
                </a:lnTo>
                <a:lnTo>
                  <a:pt x="922507" y="83357"/>
                </a:lnTo>
                <a:lnTo>
                  <a:pt x="892406" y="53239"/>
                </a:lnTo>
                <a:lnTo>
                  <a:pt x="891337" y="47862"/>
                </a:lnTo>
                <a:lnTo>
                  <a:pt x="891337" y="36682"/>
                </a:lnTo>
                <a:lnTo>
                  <a:pt x="922507" y="1186"/>
                </a:lnTo>
                <a:lnTo>
                  <a:pt x="927882" y="117"/>
                </a:lnTo>
                <a:lnTo>
                  <a:pt x="939055" y="117"/>
                </a:lnTo>
                <a:lnTo>
                  <a:pt x="974531" y="31304"/>
                </a:lnTo>
                <a:lnTo>
                  <a:pt x="975600" y="36682"/>
                </a:lnTo>
                <a:lnTo>
                  <a:pt x="975600" y="47862"/>
                </a:lnTo>
                <a:lnTo>
                  <a:pt x="944430" y="83357"/>
                </a:lnTo>
                <a:lnTo>
                  <a:pt x="939055" y="84427"/>
                </a:lnTo>
                <a:close/>
              </a:path>
              <a:path w="4095750" h="516254">
                <a:moveTo>
                  <a:pt x="1384942" y="84427"/>
                </a:moveTo>
                <a:lnTo>
                  <a:pt x="1373768" y="84427"/>
                </a:lnTo>
                <a:lnTo>
                  <a:pt x="1368393" y="83357"/>
                </a:lnTo>
                <a:lnTo>
                  <a:pt x="1338292" y="53239"/>
                </a:lnTo>
                <a:lnTo>
                  <a:pt x="1337223" y="47862"/>
                </a:lnTo>
                <a:lnTo>
                  <a:pt x="1337223" y="36682"/>
                </a:lnTo>
                <a:lnTo>
                  <a:pt x="1368393" y="1186"/>
                </a:lnTo>
                <a:lnTo>
                  <a:pt x="1373768" y="117"/>
                </a:lnTo>
                <a:lnTo>
                  <a:pt x="1384942" y="117"/>
                </a:lnTo>
                <a:lnTo>
                  <a:pt x="1420418" y="31304"/>
                </a:lnTo>
                <a:lnTo>
                  <a:pt x="1421487" y="36682"/>
                </a:lnTo>
                <a:lnTo>
                  <a:pt x="1421487" y="47862"/>
                </a:lnTo>
                <a:lnTo>
                  <a:pt x="1390316" y="83357"/>
                </a:lnTo>
                <a:lnTo>
                  <a:pt x="1384942" y="84427"/>
                </a:lnTo>
                <a:close/>
              </a:path>
              <a:path w="4095750" h="516254">
                <a:moveTo>
                  <a:pt x="1830613" y="84427"/>
                </a:moveTo>
                <a:lnTo>
                  <a:pt x="1819439" y="84427"/>
                </a:lnTo>
                <a:lnTo>
                  <a:pt x="1814064" y="83357"/>
                </a:lnTo>
                <a:lnTo>
                  <a:pt x="1783963" y="53239"/>
                </a:lnTo>
                <a:lnTo>
                  <a:pt x="1782894" y="47862"/>
                </a:lnTo>
                <a:lnTo>
                  <a:pt x="1782898" y="36663"/>
                </a:lnTo>
                <a:lnTo>
                  <a:pt x="1814064" y="1186"/>
                </a:lnTo>
                <a:lnTo>
                  <a:pt x="1830416" y="88"/>
                </a:lnTo>
                <a:lnTo>
                  <a:pt x="1835813" y="1137"/>
                </a:lnTo>
                <a:lnTo>
                  <a:pt x="1866089" y="31304"/>
                </a:lnTo>
                <a:lnTo>
                  <a:pt x="1867158" y="36663"/>
                </a:lnTo>
                <a:lnTo>
                  <a:pt x="1867158" y="47862"/>
                </a:lnTo>
                <a:lnTo>
                  <a:pt x="1835987" y="83357"/>
                </a:lnTo>
                <a:lnTo>
                  <a:pt x="1830613" y="84427"/>
                </a:lnTo>
                <a:close/>
              </a:path>
              <a:path w="4095750" h="516254">
                <a:moveTo>
                  <a:pt x="2275927" y="84431"/>
                </a:moveTo>
                <a:lnTo>
                  <a:pt x="2236595" y="68081"/>
                </a:lnTo>
                <a:lnTo>
                  <a:pt x="2228246" y="47865"/>
                </a:lnTo>
                <a:lnTo>
                  <a:pt x="2228251" y="36606"/>
                </a:lnTo>
                <a:lnTo>
                  <a:pt x="2259511" y="1159"/>
                </a:lnTo>
                <a:lnTo>
                  <a:pt x="2264891" y="102"/>
                </a:lnTo>
                <a:lnTo>
                  <a:pt x="2276059" y="131"/>
                </a:lnTo>
                <a:lnTo>
                  <a:pt x="2311440" y="31322"/>
                </a:lnTo>
                <a:lnTo>
                  <a:pt x="2312505" y="47865"/>
                </a:lnTo>
                <a:lnTo>
                  <a:pt x="2311435" y="53245"/>
                </a:lnTo>
                <a:lnTo>
                  <a:pt x="2281305" y="83365"/>
                </a:lnTo>
                <a:lnTo>
                  <a:pt x="2275927" y="84431"/>
                </a:lnTo>
                <a:close/>
              </a:path>
              <a:path w="4095750" h="516254">
                <a:moveTo>
                  <a:pt x="2711005" y="84439"/>
                </a:moveTo>
                <a:lnTo>
                  <a:pt x="2675466" y="53430"/>
                </a:lnTo>
                <a:lnTo>
                  <a:pt x="2674364" y="36653"/>
                </a:lnTo>
                <a:lnTo>
                  <a:pt x="2675354" y="31531"/>
                </a:lnTo>
                <a:lnTo>
                  <a:pt x="2705217" y="1267"/>
                </a:lnTo>
                <a:lnTo>
                  <a:pt x="2721767" y="74"/>
                </a:lnTo>
                <a:lnTo>
                  <a:pt x="2727175" y="1112"/>
                </a:lnTo>
                <a:lnTo>
                  <a:pt x="2757529" y="31251"/>
                </a:lnTo>
                <a:lnTo>
                  <a:pt x="2758608" y="36653"/>
                </a:lnTo>
                <a:lnTo>
                  <a:pt x="2758565" y="48066"/>
                </a:lnTo>
                <a:lnTo>
                  <a:pt x="2727524" y="83331"/>
                </a:lnTo>
                <a:lnTo>
                  <a:pt x="2711005" y="84439"/>
                </a:lnTo>
                <a:close/>
              </a:path>
              <a:path w="4095750" h="516254">
                <a:moveTo>
                  <a:pt x="3156129" y="84427"/>
                </a:moveTo>
                <a:lnTo>
                  <a:pt x="3120653" y="53239"/>
                </a:lnTo>
                <a:lnTo>
                  <a:pt x="3119584" y="47862"/>
                </a:lnTo>
                <a:lnTo>
                  <a:pt x="3119584" y="36682"/>
                </a:lnTo>
                <a:lnTo>
                  <a:pt x="3150754" y="1186"/>
                </a:lnTo>
                <a:lnTo>
                  <a:pt x="3156128" y="117"/>
                </a:lnTo>
                <a:lnTo>
                  <a:pt x="3167303" y="117"/>
                </a:lnTo>
                <a:lnTo>
                  <a:pt x="3202778" y="31304"/>
                </a:lnTo>
                <a:lnTo>
                  <a:pt x="3203848" y="36682"/>
                </a:lnTo>
                <a:lnTo>
                  <a:pt x="3203847" y="47862"/>
                </a:lnTo>
                <a:lnTo>
                  <a:pt x="3172677" y="83357"/>
                </a:lnTo>
                <a:lnTo>
                  <a:pt x="3156129" y="84427"/>
                </a:lnTo>
                <a:close/>
              </a:path>
              <a:path w="4095750" h="516254">
                <a:moveTo>
                  <a:pt x="3612973" y="84427"/>
                </a:moveTo>
                <a:lnTo>
                  <a:pt x="3601800" y="84427"/>
                </a:lnTo>
                <a:lnTo>
                  <a:pt x="3596425" y="83357"/>
                </a:lnTo>
                <a:lnTo>
                  <a:pt x="3566324" y="53239"/>
                </a:lnTo>
                <a:lnTo>
                  <a:pt x="3565255" y="47862"/>
                </a:lnTo>
                <a:lnTo>
                  <a:pt x="3565255" y="36682"/>
                </a:lnTo>
                <a:lnTo>
                  <a:pt x="3596425" y="1186"/>
                </a:lnTo>
                <a:lnTo>
                  <a:pt x="3601800" y="117"/>
                </a:lnTo>
                <a:lnTo>
                  <a:pt x="3612974" y="117"/>
                </a:lnTo>
                <a:lnTo>
                  <a:pt x="3648450" y="31304"/>
                </a:lnTo>
                <a:lnTo>
                  <a:pt x="3649519" y="36682"/>
                </a:lnTo>
                <a:lnTo>
                  <a:pt x="3649518" y="47862"/>
                </a:lnTo>
                <a:lnTo>
                  <a:pt x="3618348" y="83357"/>
                </a:lnTo>
                <a:lnTo>
                  <a:pt x="3612973" y="84427"/>
                </a:lnTo>
                <a:close/>
              </a:path>
              <a:path w="4095750" h="516254">
                <a:moveTo>
                  <a:pt x="4058648" y="84319"/>
                </a:moveTo>
                <a:lnTo>
                  <a:pt x="4047480" y="84319"/>
                </a:lnTo>
                <a:lnTo>
                  <a:pt x="4042103" y="83248"/>
                </a:lnTo>
                <a:lnTo>
                  <a:pt x="4012019" y="53219"/>
                </a:lnTo>
                <a:lnTo>
                  <a:pt x="4010940" y="36535"/>
                </a:lnTo>
                <a:lnTo>
                  <a:pt x="4011968" y="31296"/>
                </a:lnTo>
                <a:lnTo>
                  <a:pt x="4042020" y="1099"/>
                </a:lnTo>
                <a:lnTo>
                  <a:pt x="4058576" y="0"/>
                </a:lnTo>
                <a:lnTo>
                  <a:pt x="4063955" y="1061"/>
                </a:lnTo>
                <a:lnTo>
                  <a:pt x="4094110" y="31156"/>
                </a:lnTo>
                <a:lnTo>
                  <a:pt x="4095185" y="36535"/>
                </a:lnTo>
                <a:lnTo>
                  <a:pt x="4095168" y="47852"/>
                </a:lnTo>
                <a:lnTo>
                  <a:pt x="4064002" y="83253"/>
                </a:lnTo>
                <a:lnTo>
                  <a:pt x="4058648" y="84319"/>
                </a:lnTo>
                <a:close/>
              </a:path>
              <a:path w="4095750" h="516254">
                <a:moveTo>
                  <a:pt x="47681" y="515683"/>
                </a:moveTo>
                <a:lnTo>
                  <a:pt x="8349" y="499333"/>
                </a:lnTo>
                <a:lnTo>
                  <a:pt x="0" y="479117"/>
                </a:lnTo>
                <a:lnTo>
                  <a:pt x="4" y="467858"/>
                </a:lnTo>
                <a:lnTo>
                  <a:pt x="31264" y="432411"/>
                </a:lnTo>
                <a:lnTo>
                  <a:pt x="36644" y="431354"/>
                </a:lnTo>
                <a:lnTo>
                  <a:pt x="47812" y="431383"/>
                </a:lnTo>
                <a:lnTo>
                  <a:pt x="83193" y="462574"/>
                </a:lnTo>
                <a:lnTo>
                  <a:pt x="84258" y="479117"/>
                </a:lnTo>
                <a:lnTo>
                  <a:pt x="83188" y="484497"/>
                </a:lnTo>
                <a:lnTo>
                  <a:pt x="53059" y="514617"/>
                </a:lnTo>
                <a:lnTo>
                  <a:pt x="47681" y="515683"/>
                </a:lnTo>
                <a:close/>
              </a:path>
              <a:path w="4095750" h="516254">
                <a:moveTo>
                  <a:pt x="493352" y="515683"/>
                </a:moveTo>
                <a:lnTo>
                  <a:pt x="454020" y="499333"/>
                </a:lnTo>
                <a:lnTo>
                  <a:pt x="445671" y="479117"/>
                </a:lnTo>
                <a:lnTo>
                  <a:pt x="445675" y="467858"/>
                </a:lnTo>
                <a:lnTo>
                  <a:pt x="476935" y="432411"/>
                </a:lnTo>
                <a:lnTo>
                  <a:pt x="482315" y="431354"/>
                </a:lnTo>
                <a:lnTo>
                  <a:pt x="493483" y="431383"/>
                </a:lnTo>
                <a:lnTo>
                  <a:pt x="528864" y="462574"/>
                </a:lnTo>
                <a:lnTo>
                  <a:pt x="529929" y="479117"/>
                </a:lnTo>
                <a:lnTo>
                  <a:pt x="528859" y="484497"/>
                </a:lnTo>
                <a:lnTo>
                  <a:pt x="498730" y="514617"/>
                </a:lnTo>
                <a:lnTo>
                  <a:pt x="493352" y="515683"/>
                </a:lnTo>
                <a:close/>
              </a:path>
              <a:path w="4095750" h="516254">
                <a:moveTo>
                  <a:pt x="939055" y="515678"/>
                </a:moveTo>
                <a:lnTo>
                  <a:pt x="927881" y="515678"/>
                </a:lnTo>
                <a:lnTo>
                  <a:pt x="922507" y="514609"/>
                </a:lnTo>
                <a:lnTo>
                  <a:pt x="892406" y="484491"/>
                </a:lnTo>
                <a:lnTo>
                  <a:pt x="891337" y="479113"/>
                </a:lnTo>
                <a:lnTo>
                  <a:pt x="891337" y="467933"/>
                </a:lnTo>
                <a:lnTo>
                  <a:pt x="922507" y="432438"/>
                </a:lnTo>
                <a:lnTo>
                  <a:pt x="927881" y="431369"/>
                </a:lnTo>
                <a:lnTo>
                  <a:pt x="939055" y="431369"/>
                </a:lnTo>
                <a:lnTo>
                  <a:pt x="974531" y="462556"/>
                </a:lnTo>
                <a:lnTo>
                  <a:pt x="975600" y="467933"/>
                </a:lnTo>
                <a:lnTo>
                  <a:pt x="975600" y="479113"/>
                </a:lnTo>
                <a:lnTo>
                  <a:pt x="944430" y="514609"/>
                </a:lnTo>
                <a:lnTo>
                  <a:pt x="939055" y="515678"/>
                </a:lnTo>
                <a:close/>
              </a:path>
              <a:path w="4095750" h="516254">
                <a:moveTo>
                  <a:pt x="1384942" y="515678"/>
                </a:moveTo>
                <a:lnTo>
                  <a:pt x="1373768" y="515678"/>
                </a:lnTo>
                <a:lnTo>
                  <a:pt x="1368393" y="514609"/>
                </a:lnTo>
                <a:lnTo>
                  <a:pt x="1338292" y="484491"/>
                </a:lnTo>
                <a:lnTo>
                  <a:pt x="1337223" y="479113"/>
                </a:lnTo>
                <a:lnTo>
                  <a:pt x="1337223" y="467933"/>
                </a:lnTo>
                <a:lnTo>
                  <a:pt x="1368393" y="432438"/>
                </a:lnTo>
                <a:lnTo>
                  <a:pt x="1373768" y="431369"/>
                </a:lnTo>
                <a:lnTo>
                  <a:pt x="1384942" y="431369"/>
                </a:lnTo>
                <a:lnTo>
                  <a:pt x="1420418" y="462556"/>
                </a:lnTo>
                <a:lnTo>
                  <a:pt x="1421487" y="467933"/>
                </a:lnTo>
                <a:lnTo>
                  <a:pt x="1421487" y="479113"/>
                </a:lnTo>
                <a:lnTo>
                  <a:pt x="1390316" y="514609"/>
                </a:lnTo>
                <a:lnTo>
                  <a:pt x="1384942" y="515678"/>
                </a:lnTo>
                <a:close/>
              </a:path>
              <a:path w="4095750" h="516254">
                <a:moveTo>
                  <a:pt x="1830613" y="515678"/>
                </a:moveTo>
                <a:lnTo>
                  <a:pt x="1819439" y="515678"/>
                </a:lnTo>
                <a:lnTo>
                  <a:pt x="1814064" y="514609"/>
                </a:lnTo>
                <a:lnTo>
                  <a:pt x="1783963" y="484491"/>
                </a:lnTo>
                <a:lnTo>
                  <a:pt x="1782894" y="479113"/>
                </a:lnTo>
                <a:lnTo>
                  <a:pt x="1782898" y="467915"/>
                </a:lnTo>
                <a:lnTo>
                  <a:pt x="1814064" y="432438"/>
                </a:lnTo>
                <a:lnTo>
                  <a:pt x="1830416" y="431340"/>
                </a:lnTo>
                <a:lnTo>
                  <a:pt x="1835813" y="432389"/>
                </a:lnTo>
                <a:lnTo>
                  <a:pt x="1866089" y="462556"/>
                </a:lnTo>
                <a:lnTo>
                  <a:pt x="1867158" y="467915"/>
                </a:lnTo>
                <a:lnTo>
                  <a:pt x="1867158" y="479113"/>
                </a:lnTo>
                <a:lnTo>
                  <a:pt x="1835987" y="514609"/>
                </a:lnTo>
                <a:lnTo>
                  <a:pt x="1830613" y="515678"/>
                </a:lnTo>
                <a:close/>
              </a:path>
              <a:path w="4095750" h="516254">
                <a:moveTo>
                  <a:pt x="2276151" y="431369"/>
                </a:moveTo>
                <a:lnTo>
                  <a:pt x="2270589" y="431368"/>
                </a:lnTo>
                <a:lnTo>
                  <a:pt x="2276078" y="431354"/>
                </a:lnTo>
                <a:close/>
              </a:path>
              <a:path w="4095750" h="516254">
                <a:moveTo>
                  <a:pt x="2276143" y="515683"/>
                </a:moveTo>
                <a:lnTo>
                  <a:pt x="2236811" y="499333"/>
                </a:lnTo>
                <a:lnTo>
                  <a:pt x="2228462" y="479117"/>
                </a:lnTo>
                <a:lnTo>
                  <a:pt x="2228467" y="467858"/>
                </a:lnTo>
                <a:lnTo>
                  <a:pt x="2259727" y="432411"/>
                </a:lnTo>
                <a:lnTo>
                  <a:pt x="2265107" y="431354"/>
                </a:lnTo>
                <a:lnTo>
                  <a:pt x="2270589" y="431368"/>
                </a:lnTo>
                <a:lnTo>
                  <a:pt x="2276151" y="431369"/>
                </a:lnTo>
                <a:lnTo>
                  <a:pt x="2311648" y="462538"/>
                </a:lnTo>
                <a:lnTo>
                  <a:pt x="2312721" y="479117"/>
                </a:lnTo>
                <a:lnTo>
                  <a:pt x="2311651" y="484497"/>
                </a:lnTo>
                <a:lnTo>
                  <a:pt x="2281521" y="514617"/>
                </a:lnTo>
                <a:lnTo>
                  <a:pt x="2276143" y="515683"/>
                </a:lnTo>
                <a:close/>
              </a:path>
              <a:path w="4095750" h="516254">
                <a:moveTo>
                  <a:pt x="2721814" y="515683"/>
                </a:moveTo>
                <a:lnTo>
                  <a:pt x="2682482" y="499333"/>
                </a:lnTo>
                <a:lnTo>
                  <a:pt x="2674133" y="479117"/>
                </a:lnTo>
                <a:lnTo>
                  <a:pt x="2674138" y="467858"/>
                </a:lnTo>
                <a:lnTo>
                  <a:pt x="2705398" y="432411"/>
                </a:lnTo>
                <a:lnTo>
                  <a:pt x="2710778" y="431354"/>
                </a:lnTo>
                <a:lnTo>
                  <a:pt x="2716260" y="431368"/>
                </a:lnTo>
                <a:lnTo>
                  <a:pt x="2721822" y="431369"/>
                </a:lnTo>
                <a:lnTo>
                  <a:pt x="2757320" y="462538"/>
                </a:lnTo>
                <a:lnTo>
                  <a:pt x="2758392" y="479117"/>
                </a:lnTo>
                <a:lnTo>
                  <a:pt x="2757322" y="484497"/>
                </a:lnTo>
                <a:lnTo>
                  <a:pt x="2727192" y="514617"/>
                </a:lnTo>
                <a:lnTo>
                  <a:pt x="2721814" y="515683"/>
                </a:lnTo>
                <a:close/>
              </a:path>
              <a:path w="4095750" h="516254">
                <a:moveTo>
                  <a:pt x="2721822" y="431369"/>
                </a:moveTo>
                <a:lnTo>
                  <a:pt x="2716260" y="431368"/>
                </a:lnTo>
                <a:lnTo>
                  <a:pt x="2721749" y="431354"/>
                </a:lnTo>
                <a:close/>
              </a:path>
              <a:path w="4095750" h="516254">
                <a:moveTo>
                  <a:pt x="3167518" y="515678"/>
                </a:moveTo>
                <a:lnTo>
                  <a:pt x="3156344" y="515678"/>
                </a:lnTo>
                <a:lnTo>
                  <a:pt x="3150970" y="514609"/>
                </a:lnTo>
                <a:lnTo>
                  <a:pt x="3120868" y="484491"/>
                </a:lnTo>
                <a:lnTo>
                  <a:pt x="3119799" y="479113"/>
                </a:lnTo>
                <a:lnTo>
                  <a:pt x="3119803" y="467915"/>
                </a:lnTo>
                <a:lnTo>
                  <a:pt x="3150970" y="432438"/>
                </a:lnTo>
                <a:lnTo>
                  <a:pt x="3167321" y="431340"/>
                </a:lnTo>
                <a:lnTo>
                  <a:pt x="3172718" y="432389"/>
                </a:lnTo>
                <a:lnTo>
                  <a:pt x="3202994" y="462556"/>
                </a:lnTo>
                <a:lnTo>
                  <a:pt x="3204063" y="467915"/>
                </a:lnTo>
                <a:lnTo>
                  <a:pt x="3204063" y="479113"/>
                </a:lnTo>
                <a:lnTo>
                  <a:pt x="3172892" y="514609"/>
                </a:lnTo>
                <a:lnTo>
                  <a:pt x="3167518" y="515678"/>
                </a:lnTo>
                <a:close/>
              </a:path>
              <a:path w="4095750" h="516254">
                <a:moveTo>
                  <a:pt x="3613189" y="515678"/>
                </a:moveTo>
                <a:lnTo>
                  <a:pt x="3602015" y="515678"/>
                </a:lnTo>
                <a:lnTo>
                  <a:pt x="3596640" y="514609"/>
                </a:lnTo>
                <a:lnTo>
                  <a:pt x="3566539" y="484491"/>
                </a:lnTo>
                <a:lnTo>
                  <a:pt x="3565470" y="479113"/>
                </a:lnTo>
                <a:lnTo>
                  <a:pt x="3565473" y="467915"/>
                </a:lnTo>
                <a:lnTo>
                  <a:pt x="3596640" y="432438"/>
                </a:lnTo>
                <a:lnTo>
                  <a:pt x="3612992" y="431340"/>
                </a:lnTo>
                <a:lnTo>
                  <a:pt x="3618389" y="432389"/>
                </a:lnTo>
                <a:lnTo>
                  <a:pt x="3648665" y="462556"/>
                </a:lnTo>
                <a:lnTo>
                  <a:pt x="3649734" y="467915"/>
                </a:lnTo>
                <a:lnTo>
                  <a:pt x="3649733" y="479113"/>
                </a:lnTo>
                <a:lnTo>
                  <a:pt x="3618563" y="514609"/>
                </a:lnTo>
                <a:lnTo>
                  <a:pt x="3613189" y="515678"/>
                </a:lnTo>
                <a:close/>
              </a:path>
              <a:path w="4095750" h="516254">
                <a:moveTo>
                  <a:pt x="4057864" y="515720"/>
                </a:moveTo>
                <a:lnTo>
                  <a:pt x="4018612" y="499017"/>
                </a:lnTo>
                <a:lnTo>
                  <a:pt x="4010565" y="467413"/>
                </a:lnTo>
                <a:lnTo>
                  <a:pt x="4011703" y="462037"/>
                </a:lnTo>
                <a:lnTo>
                  <a:pt x="4042273" y="432274"/>
                </a:lnTo>
                <a:lnTo>
                  <a:pt x="4047674" y="431283"/>
                </a:lnTo>
                <a:lnTo>
                  <a:pt x="4053273" y="431369"/>
                </a:lnTo>
                <a:lnTo>
                  <a:pt x="4053058" y="431369"/>
                </a:lnTo>
                <a:lnTo>
                  <a:pt x="4058626" y="431426"/>
                </a:lnTo>
                <a:lnTo>
                  <a:pt x="4093753" y="462801"/>
                </a:lnTo>
                <a:lnTo>
                  <a:pt x="4094788" y="468167"/>
                </a:lnTo>
                <a:lnTo>
                  <a:pt x="4094729" y="479341"/>
                </a:lnTo>
                <a:lnTo>
                  <a:pt x="4063259" y="514692"/>
                </a:lnTo>
                <a:lnTo>
                  <a:pt x="4057864" y="515720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6741140" cy="10287000"/>
          </a:xfrm>
          <a:custGeom>
            <a:avLst/>
            <a:gdLst/>
            <a:ahLst/>
            <a:cxnLst/>
            <a:rect l="l" t="t" r="r" b="b"/>
            <a:pathLst>
              <a:path w="16741140" h="10287000">
                <a:moveTo>
                  <a:pt x="0" y="10286999"/>
                </a:moveTo>
                <a:lnTo>
                  <a:pt x="16740783" y="10286999"/>
                </a:lnTo>
                <a:lnTo>
                  <a:pt x="1674078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8280079" y="3"/>
            <a:ext cx="8255" cy="10287000"/>
          </a:xfrm>
          <a:custGeom>
            <a:avLst/>
            <a:gdLst/>
            <a:ahLst/>
            <a:cxnLst/>
            <a:rect l="l" t="t" r="r" b="b"/>
            <a:pathLst>
              <a:path w="8255" h="10287000">
                <a:moveTo>
                  <a:pt x="0" y="10286999"/>
                </a:moveTo>
                <a:lnTo>
                  <a:pt x="7919" y="10286999"/>
                </a:lnTo>
                <a:lnTo>
                  <a:pt x="7919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740784" y="3"/>
            <a:ext cx="1539875" cy="10287000"/>
          </a:xfrm>
          <a:custGeom>
            <a:avLst/>
            <a:gdLst/>
            <a:ahLst/>
            <a:cxnLst/>
            <a:rect l="l" t="t" r="r" b="b"/>
            <a:pathLst>
              <a:path w="1539875" h="10287000">
                <a:moveTo>
                  <a:pt x="1539295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39295" y="0"/>
                </a:lnTo>
                <a:lnTo>
                  <a:pt x="1539295" y="10286999"/>
                </a:lnTo>
                <a:close/>
              </a:path>
            </a:pathLst>
          </a:custGeom>
          <a:solidFill>
            <a:srgbClr val="E6CC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1958738"/>
            <a:ext cx="15534430" cy="50550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200" b="0" i="0">
                <a:solidFill>
                  <a:srgbClr val="804E3B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389014"/>
            <a:ext cx="13091160" cy="2606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hyperlink" Target="https://www.w3schools.com/python/python_lists.asp" TargetMode="External"/><Relationship Id="rId5" Type="http://schemas.openxmlformats.org/officeDocument/2006/relationships/hyperlink" Target="https://www.w3schools.com/python/python_tuples.asp" TargetMode="External"/><Relationship Id="rId6" Type="http://schemas.openxmlformats.org/officeDocument/2006/relationships/hyperlink" Target="https://www.w3schools.com/python/python_sets.asp" TargetMode="External"/><Relationship Id="rId7" Type="http://schemas.openxmlformats.org/officeDocument/2006/relationships/image" Target="../media/image2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Relationship Id="rId4" Type="http://schemas.openxmlformats.org/officeDocument/2006/relationships/image" Target="../media/image2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3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5" Type="http://schemas.openxmlformats.org/officeDocument/2006/relationships/image" Target="../media/image40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3.jpg"/><Relationship Id="rId4" Type="http://schemas.openxmlformats.org/officeDocument/2006/relationships/image" Target="../media/image44.png"/><Relationship Id="rId5" Type="http://schemas.openxmlformats.org/officeDocument/2006/relationships/image" Target="../media/image45.jpg"/><Relationship Id="rId6" Type="http://schemas.openxmlformats.org/officeDocument/2006/relationships/image" Target="../media/image46.jpg"/><Relationship Id="rId7" Type="http://schemas.openxmlformats.org/officeDocument/2006/relationships/image" Target="../media/image47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0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2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4.png"/><Relationship Id="rId4" Type="http://schemas.openxmlformats.org/officeDocument/2006/relationships/image" Target="../media/image1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40376"/>
            <a:ext cx="16230599" cy="99466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7203" rIns="0" bIns="0" rtlCol="0" vert="horz">
            <a:spAutoFit/>
          </a:bodyPr>
          <a:lstStyle/>
          <a:p>
            <a:pPr marL="4640580" marR="5080" indent="4445635">
              <a:lnSpc>
                <a:spcPts val="12450"/>
              </a:lnSpc>
              <a:spcBef>
                <a:spcPts val="2640"/>
              </a:spcBef>
            </a:pPr>
            <a:r>
              <a:rPr dirty="0" sz="12500" spc="320" b="1">
                <a:solidFill>
                  <a:srgbClr val="FFFFFF"/>
                </a:solidFill>
                <a:latin typeface="Century Gothic"/>
                <a:cs typeface="Century Gothic"/>
              </a:rPr>
              <a:t>PYTHON </a:t>
            </a:r>
            <a:r>
              <a:rPr dirty="0" sz="12500" spc="120" b="1">
                <a:solidFill>
                  <a:srgbClr val="FFFFFF"/>
                </a:solidFill>
                <a:latin typeface="Century Gothic"/>
                <a:cs typeface="Century Gothic"/>
              </a:rPr>
              <a:t>DICTIONARIES</a:t>
            </a:r>
            <a:endParaRPr sz="12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320" y="2"/>
            <a:ext cx="4104973" cy="23621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34824" y="9590246"/>
            <a:ext cx="4095750" cy="516255"/>
          </a:xfrm>
          <a:custGeom>
            <a:avLst/>
            <a:gdLst/>
            <a:ahLst/>
            <a:cxnLst/>
            <a:rect l="l" t="t" r="r" b="b"/>
            <a:pathLst>
              <a:path w="4095750" h="516254">
                <a:moveTo>
                  <a:pt x="47681" y="84431"/>
                </a:moveTo>
                <a:lnTo>
                  <a:pt x="8349" y="68081"/>
                </a:lnTo>
                <a:lnTo>
                  <a:pt x="0" y="47865"/>
                </a:lnTo>
                <a:lnTo>
                  <a:pt x="4" y="36606"/>
                </a:lnTo>
                <a:lnTo>
                  <a:pt x="31264" y="1159"/>
                </a:lnTo>
                <a:lnTo>
                  <a:pt x="36644" y="102"/>
                </a:lnTo>
                <a:lnTo>
                  <a:pt x="47812" y="131"/>
                </a:lnTo>
                <a:lnTo>
                  <a:pt x="83193" y="31322"/>
                </a:lnTo>
                <a:lnTo>
                  <a:pt x="84258" y="47865"/>
                </a:lnTo>
                <a:lnTo>
                  <a:pt x="83188" y="53245"/>
                </a:lnTo>
                <a:lnTo>
                  <a:pt x="53059" y="83365"/>
                </a:lnTo>
                <a:lnTo>
                  <a:pt x="47681" y="84431"/>
                </a:lnTo>
                <a:close/>
              </a:path>
              <a:path w="4095750" h="516254">
                <a:moveTo>
                  <a:pt x="493352" y="84431"/>
                </a:moveTo>
                <a:lnTo>
                  <a:pt x="454020" y="68081"/>
                </a:lnTo>
                <a:lnTo>
                  <a:pt x="445671" y="47865"/>
                </a:lnTo>
                <a:lnTo>
                  <a:pt x="445675" y="36606"/>
                </a:lnTo>
                <a:lnTo>
                  <a:pt x="476935" y="1160"/>
                </a:lnTo>
                <a:lnTo>
                  <a:pt x="482315" y="103"/>
                </a:lnTo>
                <a:lnTo>
                  <a:pt x="493483" y="131"/>
                </a:lnTo>
                <a:lnTo>
                  <a:pt x="528864" y="31322"/>
                </a:lnTo>
                <a:lnTo>
                  <a:pt x="529929" y="47865"/>
                </a:lnTo>
                <a:lnTo>
                  <a:pt x="528859" y="53245"/>
                </a:lnTo>
                <a:lnTo>
                  <a:pt x="498730" y="83365"/>
                </a:lnTo>
                <a:lnTo>
                  <a:pt x="493352" y="84431"/>
                </a:lnTo>
                <a:close/>
              </a:path>
              <a:path w="4095750" h="516254">
                <a:moveTo>
                  <a:pt x="939055" y="84427"/>
                </a:moveTo>
                <a:lnTo>
                  <a:pt x="927882" y="84427"/>
                </a:lnTo>
                <a:lnTo>
                  <a:pt x="922507" y="83357"/>
                </a:lnTo>
                <a:lnTo>
                  <a:pt x="892406" y="53239"/>
                </a:lnTo>
                <a:lnTo>
                  <a:pt x="891337" y="47862"/>
                </a:lnTo>
                <a:lnTo>
                  <a:pt x="891337" y="36682"/>
                </a:lnTo>
                <a:lnTo>
                  <a:pt x="922507" y="1186"/>
                </a:lnTo>
                <a:lnTo>
                  <a:pt x="927882" y="117"/>
                </a:lnTo>
                <a:lnTo>
                  <a:pt x="939055" y="117"/>
                </a:lnTo>
                <a:lnTo>
                  <a:pt x="974531" y="31304"/>
                </a:lnTo>
                <a:lnTo>
                  <a:pt x="975600" y="36682"/>
                </a:lnTo>
                <a:lnTo>
                  <a:pt x="975600" y="47862"/>
                </a:lnTo>
                <a:lnTo>
                  <a:pt x="944430" y="83357"/>
                </a:lnTo>
                <a:lnTo>
                  <a:pt x="939055" y="84427"/>
                </a:lnTo>
                <a:close/>
              </a:path>
              <a:path w="4095750" h="516254">
                <a:moveTo>
                  <a:pt x="1384942" y="84427"/>
                </a:moveTo>
                <a:lnTo>
                  <a:pt x="1373768" y="84427"/>
                </a:lnTo>
                <a:lnTo>
                  <a:pt x="1368393" y="83357"/>
                </a:lnTo>
                <a:lnTo>
                  <a:pt x="1338292" y="53239"/>
                </a:lnTo>
                <a:lnTo>
                  <a:pt x="1337223" y="47862"/>
                </a:lnTo>
                <a:lnTo>
                  <a:pt x="1337223" y="36682"/>
                </a:lnTo>
                <a:lnTo>
                  <a:pt x="1368393" y="1186"/>
                </a:lnTo>
                <a:lnTo>
                  <a:pt x="1373768" y="117"/>
                </a:lnTo>
                <a:lnTo>
                  <a:pt x="1384942" y="117"/>
                </a:lnTo>
                <a:lnTo>
                  <a:pt x="1420418" y="31304"/>
                </a:lnTo>
                <a:lnTo>
                  <a:pt x="1421487" y="36682"/>
                </a:lnTo>
                <a:lnTo>
                  <a:pt x="1421487" y="47862"/>
                </a:lnTo>
                <a:lnTo>
                  <a:pt x="1390316" y="83357"/>
                </a:lnTo>
                <a:lnTo>
                  <a:pt x="1384942" y="84427"/>
                </a:lnTo>
                <a:close/>
              </a:path>
              <a:path w="4095750" h="516254">
                <a:moveTo>
                  <a:pt x="1830613" y="84427"/>
                </a:moveTo>
                <a:lnTo>
                  <a:pt x="1819439" y="84427"/>
                </a:lnTo>
                <a:lnTo>
                  <a:pt x="1814064" y="83357"/>
                </a:lnTo>
                <a:lnTo>
                  <a:pt x="1783963" y="53239"/>
                </a:lnTo>
                <a:lnTo>
                  <a:pt x="1782894" y="47862"/>
                </a:lnTo>
                <a:lnTo>
                  <a:pt x="1782898" y="36663"/>
                </a:lnTo>
                <a:lnTo>
                  <a:pt x="1814064" y="1186"/>
                </a:lnTo>
                <a:lnTo>
                  <a:pt x="1830416" y="88"/>
                </a:lnTo>
                <a:lnTo>
                  <a:pt x="1835813" y="1137"/>
                </a:lnTo>
                <a:lnTo>
                  <a:pt x="1866089" y="31304"/>
                </a:lnTo>
                <a:lnTo>
                  <a:pt x="1867158" y="36663"/>
                </a:lnTo>
                <a:lnTo>
                  <a:pt x="1867158" y="47862"/>
                </a:lnTo>
                <a:lnTo>
                  <a:pt x="1835987" y="83357"/>
                </a:lnTo>
                <a:lnTo>
                  <a:pt x="1830613" y="84427"/>
                </a:lnTo>
                <a:close/>
              </a:path>
              <a:path w="4095750" h="516254">
                <a:moveTo>
                  <a:pt x="2275927" y="84431"/>
                </a:moveTo>
                <a:lnTo>
                  <a:pt x="2236595" y="68081"/>
                </a:lnTo>
                <a:lnTo>
                  <a:pt x="2228246" y="47865"/>
                </a:lnTo>
                <a:lnTo>
                  <a:pt x="2228251" y="36606"/>
                </a:lnTo>
                <a:lnTo>
                  <a:pt x="2259511" y="1159"/>
                </a:lnTo>
                <a:lnTo>
                  <a:pt x="2264891" y="102"/>
                </a:lnTo>
                <a:lnTo>
                  <a:pt x="2276059" y="131"/>
                </a:lnTo>
                <a:lnTo>
                  <a:pt x="2311440" y="31322"/>
                </a:lnTo>
                <a:lnTo>
                  <a:pt x="2312505" y="47865"/>
                </a:lnTo>
                <a:lnTo>
                  <a:pt x="2311435" y="53245"/>
                </a:lnTo>
                <a:lnTo>
                  <a:pt x="2281305" y="83365"/>
                </a:lnTo>
                <a:lnTo>
                  <a:pt x="2275927" y="84431"/>
                </a:lnTo>
                <a:close/>
              </a:path>
              <a:path w="4095750" h="516254">
                <a:moveTo>
                  <a:pt x="2711005" y="84439"/>
                </a:moveTo>
                <a:lnTo>
                  <a:pt x="2675466" y="53430"/>
                </a:lnTo>
                <a:lnTo>
                  <a:pt x="2674364" y="36653"/>
                </a:lnTo>
                <a:lnTo>
                  <a:pt x="2675354" y="31531"/>
                </a:lnTo>
                <a:lnTo>
                  <a:pt x="2705217" y="1267"/>
                </a:lnTo>
                <a:lnTo>
                  <a:pt x="2721767" y="74"/>
                </a:lnTo>
                <a:lnTo>
                  <a:pt x="2727175" y="1112"/>
                </a:lnTo>
                <a:lnTo>
                  <a:pt x="2757529" y="31251"/>
                </a:lnTo>
                <a:lnTo>
                  <a:pt x="2758608" y="36653"/>
                </a:lnTo>
                <a:lnTo>
                  <a:pt x="2758565" y="48066"/>
                </a:lnTo>
                <a:lnTo>
                  <a:pt x="2727524" y="83331"/>
                </a:lnTo>
                <a:lnTo>
                  <a:pt x="2711005" y="84439"/>
                </a:lnTo>
                <a:close/>
              </a:path>
              <a:path w="4095750" h="516254">
                <a:moveTo>
                  <a:pt x="3156129" y="84427"/>
                </a:moveTo>
                <a:lnTo>
                  <a:pt x="3120653" y="53239"/>
                </a:lnTo>
                <a:lnTo>
                  <a:pt x="3119584" y="47862"/>
                </a:lnTo>
                <a:lnTo>
                  <a:pt x="3119584" y="36682"/>
                </a:lnTo>
                <a:lnTo>
                  <a:pt x="3150754" y="1186"/>
                </a:lnTo>
                <a:lnTo>
                  <a:pt x="3156128" y="117"/>
                </a:lnTo>
                <a:lnTo>
                  <a:pt x="3167303" y="117"/>
                </a:lnTo>
                <a:lnTo>
                  <a:pt x="3202778" y="31304"/>
                </a:lnTo>
                <a:lnTo>
                  <a:pt x="3203848" y="36682"/>
                </a:lnTo>
                <a:lnTo>
                  <a:pt x="3203847" y="47862"/>
                </a:lnTo>
                <a:lnTo>
                  <a:pt x="3172677" y="83357"/>
                </a:lnTo>
                <a:lnTo>
                  <a:pt x="3156129" y="84427"/>
                </a:lnTo>
                <a:close/>
              </a:path>
              <a:path w="4095750" h="516254">
                <a:moveTo>
                  <a:pt x="3612973" y="84427"/>
                </a:moveTo>
                <a:lnTo>
                  <a:pt x="3601800" y="84427"/>
                </a:lnTo>
                <a:lnTo>
                  <a:pt x="3596425" y="83357"/>
                </a:lnTo>
                <a:lnTo>
                  <a:pt x="3566324" y="53239"/>
                </a:lnTo>
                <a:lnTo>
                  <a:pt x="3565255" y="47862"/>
                </a:lnTo>
                <a:lnTo>
                  <a:pt x="3565255" y="36682"/>
                </a:lnTo>
                <a:lnTo>
                  <a:pt x="3596425" y="1186"/>
                </a:lnTo>
                <a:lnTo>
                  <a:pt x="3601800" y="117"/>
                </a:lnTo>
                <a:lnTo>
                  <a:pt x="3612974" y="117"/>
                </a:lnTo>
                <a:lnTo>
                  <a:pt x="3648450" y="31304"/>
                </a:lnTo>
                <a:lnTo>
                  <a:pt x="3649519" y="36682"/>
                </a:lnTo>
                <a:lnTo>
                  <a:pt x="3649518" y="47862"/>
                </a:lnTo>
                <a:lnTo>
                  <a:pt x="3618348" y="83357"/>
                </a:lnTo>
                <a:lnTo>
                  <a:pt x="3612973" y="84427"/>
                </a:lnTo>
                <a:close/>
              </a:path>
              <a:path w="4095750" h="516254">
                <a:moveTo>
                  <a:pt x="4058648" y="84319"/>
                </a:moveTo>
                <a:lnTo>
                  <a:pt x="4047480" y="84319"/>
                </a:lnTo>
                <a:lnTo>
                  <a:pt x="4042103" y="83248"/>
                </a:lnTo>
                <a:lnTo>
                  <a:pt x="4012019" y="53219"/>
                </a:lnTo>
                <a:lnTo>
                  <a:pt x="4010940" y="36535"/>
                </a:lnTo>
                <a:lnTo>
                  <a:pt x="4011968" y="31296"/>
                </a:lnTo>
                <a:lnTo>
                  <a:pt x="4042020" y="1099"/>
                </a:lnTo>
                <a:lnTo>
                  <a:pt x="4058576" y="0"/>
                </a:lnTo>
                <a:lnTo>
                  <a:pt x="4063955" y="1061"/>
                </a:lnTo>
                <a:lnTo>
                  <a:pt x="4094110" y="31156"/>
                </a:lnTo>
                <a:lnTo>
                  <a:pt x="4095185" y="36535"/>
                </a:lnTo>
                <a:lnTo>
                  <a:pt x="4095168" y="47852"/>
                </a:lnTo>
                <a:lnTo>
                  <a:pt x="4064002" y="83253"/>
                </a:lnTo>
                <a:lnTo>
                  <a:pt x="4058648" y="84319"/>
                </a:lnTo>
                <a:close/>
              </a:path>
              <a:path w="4095750" h="516254">
                <a:moveTo>
                  <a:pt x="47681" y="515683"/>
                </a:moveTo>
                <a:lnTo>
                  <a:pt x="8349" y="499333"/>
                </a:lnTo>
                <a:lnTo>
                  <a:pt x="0" y="479117"/>
                </a:lnTo>
                <a:lnTo>
                  <a:pt x="4" y="467858"/>
                </a:lnTo>
                <a:lnTo>
                  <a:pt x="31264" y="432411"/>
                </a:lnTo>
                <a:lnTo>
                  <a:pt x="36644" y="431354"/>
                </a:lnTo>
                <a:lnTo>
                  <a:pt x="47812" y="431383"/>
                </a:lnTo>
                <a:lnTo>
                  <a:pt x="83193" y="462574"/>
                </a:lnTo>
                <a:lnTo>
                  <a:pt x="84258" y="479117"/>
                </a:lnTo>
                <a:lnTo>
                  <a:pt x="83188" y="484497"/>
                </a:lnTo>
                <a:lnTo>
                  <a:pt x="53059" y="514617"/>
                </a:lnTo>
                <a:lnTo>
                  <a:pt x="47681" y="515683"/>
                </a:lnTo>
                <a:close/>
              </a:path>
              <a:path w="4095750" h="516254">
                <a:moveTo>
                  <a:pt x="493352" y="515683"/>
                </a:moveTo>
                <a:lnTo>
                  <a:pt x="454020" y="499333"/>
                </a:lnTo>
                <a:lnTo>
                  <a:pt x="445671" y="479117"/>
                </a:lnTo>
                <a:lnTo>
                  <a:pt x="445675" y="467858"/>
                </a:lnTo>
                <a:lnTo>
                  <a:pt x="476935" y="432411"/>
                </a:lnTo>
                <a:lnTo>
                  <a:pt x="482315" y="431354"/>
                </a:lnTo>
                <a:lnTo>
                  <a:pt x="493483" y="431383"/>
                </a:lnTo>
                <a:lnTo>
                  <a:pt x="528864" y="462574"/>
                </a:lnTo>
                <a:lnTo>
                  <a:pt x="529929" y="479117"/>
                </a:lnTo>
                <a:lnTo>
                  <a:pt x="528859" y="484497"/>
                </a:lnTo>
                <a:lnTo>
                  <a:pt x="498730" y="514617"/>
                </a:lnTo>
                <a:lnTo>
                  <a:pt x="493352" y="515683"/>
                </a:lnTo>
                <a:close/>
              </a:path>
              <a:path w="4095750" h="516254">
                <a:moveTo>
                  <a:pt x="939055" y="515678"/>
                </a:moveTo>
                <a:lnTo>
                  <a:pt x="927881" y="515678"/>
                </a:lnTo>
                <a:lnTo>
                  <a:pt x="922507" y="514609"/>
                </a:lnTo>
                <a:lnTo>
                  <a:pt x="892406" y="484491"/>
                </a:lnTo>
                <a:lnTo>
                  <a:pt x="891337" y="479113"/>
                </a:lnTo>
                <a:lnTo>
                  <a:pt x="891337" y="467933"/>
                </a:lnTo>
                <a:lnTo>
                  <a:pt x="922507" y="432438"/>
                </a:lnTo>
                <a:lnTo>
                  <a:pt x="927881" y="431369"/>
                </a:lnTo>
                <a:lnTo>
                  <a:pt x="939055" y="431369"/>
                </a:lnTo>
                <a:lnTo>
                  <a:pt x="974531" y="462556"/>
                </a:lnTo>
                <a:lnTo>
                  <a:pt x="975600" y="467933"/>
                </a:lnTo>
                <a:lnTo>
                  <a:pt x="975600" y="479113"/>
                </a:lnTo>
                <a:lnTo>
                  <a:pt x="944430" y="514609"/>
                </a:lnTo>
                <a:lnTo>
                  <a:pt x="939055" y="515678"/>
                </a:lnTo>
                <a:close/>
              </a:path>
              <a:path w="4095750" h="516254">
                <a:moveTo>
                  <a:pt x="1384942" y="515678"/>
                </a:moveTo>
                <a:lnTo>
                  <a:pt x="1373768" y="515678"/>
                </a:lnTo>
                <a:lnTo>
                  <a:pt x="1368393" y="514609"/>
                </a:lnTo>
                <a:lnTo>
                  <a:pt x="1338292" y="484491"/>
                </a:lnTo>
                <a:lnTo>
                  <a:pt x="1337223" y="479113"/>
                </a:lnTo>
                <a:lnTo>
                  <a:pt x="1337223" y="467933"/>
                </a:lnTo>
                <a:lnTo>
                  <a:pt x="1368393" y="432438"/>
                </a:lnTo>
                <a:lnTo>
                  <a:pt x="1373768" y="431369"/>
                </a:lnTo>
                <a:lnTo>
                  <a:pt x="1384942" y="431369"/>
                </a:lnTo>
                <a:lnTo>
                  <a:pt x="1420418" y="462556"/>
                </a:lnTo>
                <a:lnTo>
                  <a:pt x="1421487" y="467933"/>
                </a:lnTo>
                <a:lnTo>
                  <a:pt x="1421487" y="479113"/>
                </a:lnTo>
                <a:lnTo>
                  <a:pt x="1390316" y="514609"/>
                </a:lnTo>
                <a:lnTo>
                  <a:pt x="1384942" y="515678"/>
                </a:lnTo>
                <a:close/>
              </a:path>
              <a:path w="4095750" h="516254">
                <a:moveTo>
                  <a:pt x="1830613" y="515678"/>
                </a:moveTo>
                <a:lnTo>
                  <a:pt x="1819439" y="515678"/>
                </a:lnTo>
                <a:lnTo>
                  <a:pt x="1814064" y="514609"/>
                </a:lnTo>
                <a:lnTo>
                  <a:pt x="1783963" y="484491"/>
                </a:lnTo>
                <a:lnTo>
                  <a:pt x="1782894" y="479113"/>
                </a:lnTo>
                <a:lnTo>
                  <a:pt x="1782898" y="467915"/>
                </a:lnTo>
                <a:lnTo>
                  <a:pt x="1814064" y="432438"/>
                </a:lnTo>
                <a:lnTo>
                  <a:pt x="1830416" y="431340"/>
                </a:lnTo>
                <a:lnTo>
                  <a:pt x="1835813" y="432389"/>
                </a:lnTo>
                <a:lnTo>
                  <a:pt x="1866089" y="462556"/>
                </a:lnTo>
                <a:lnTo>
                  <a:pt x="1867158" y="467915"/>
                </a:lnTo>
                <a:lnTo>
                  <a:pt x="1867158" y="479113"/>
                </a:lnTo>
                <a:lnTo>
                  <a:pt x="1835987" y="514609"/>
                </a:lnTo>
                <a:lnTo>
                  <a:pt x="1830613" y="515678"/>
                </a:lnTo>
                <a:close/>
              </a:path>
              <a:path w="4095750" h="516254">
                <a:moveTo>
                  <a:pt x="2276151" y="431369"/>
                </a:moveTo>
                <a:lnTo>
                  <a:pt x="2270589" y="431368"/>
                </a:lnTo>
                <a:lnTo>
                  <a:pt x="2276078" y="431354"/>
                </a:lnTo>
                <a:close/>
              </a:path>
              <a:path w="4095750" h="516254">
                <a:moveTo>
                  <a:pt x="2276143" y="515683"/>
                </a:moveTo>
                <a:lnTo>
                  <a:pt x="2236811" y="499333"/>
                </a:lnTo>
                <a:lnTo>
                  <a:pt x="2228462" y="479117"/>
                </a:lnTo>
                <a:lnTo>
                  <a:pt x="2228467" y="467858"/>
                </a:lnTo>
                <a:lnTo>
                  <a:pt x="2259727" y="432411"/>
                </a:lnTo>
                <a:lnTo>
                  <a:pt x="2265107" y="431354"/>
                </a:lnTo>
                <a:lnTo>
                  <a:pt x="2270589" y="431368"/>
                </a:lnTo>
                <a:lnTo>
                  <a:pt x="2276151" y="431369"/>
                </a:lnTo>
                <a:lnTo>
                  <a:pt x="2311648" y="462538"/>
                </a:lnTo>
                <a:lnTo>
                  <a:pt x="2312721" y="479117"/>
                </a:lnTo>
                <a:lnTo>
                  <a:pt x="2311651" y="484497"/>
                </a:lnTo>
                <a:lnTo>
                  <a:pt x="2281521" y="514617"/>
                </a:lnTo>
                <a:lnTo>
                  <a:pt x="2276143" y="515683"/>
                </a:lnTo>
                <a:close/>
              </a:path>
              <a:path w="4095750" h="516254">
                <a:moveTo>
                  <a:pt x="2721814" y="515683"/>
                </a:moveTo>
                <a:lnTo>
                  <a:pt x="2682482" y="499333"/>
                </a:lnTo>
                <a:lnTo>
                  <a:pt x="2674133" y="479117"/>
                </a:lnTo>
                <a:lnTo>
                  <a:pt x="2674138" y="467858"/>
                </a:lnTo>
                <a:lnTo>
                  <a:pt x="2705398" y="432411"/>
                </a:lnTo>
                <a:lnTo>
                  <a:pt x="2710778" y="431354"/>
                </a:lnTo>
                <a:lnTo>
                  <a:pt x="2716260" y="431368"/>
                </a:lnTo>
                <a:lnTo>
                  <a:pt x="2721822" y="431369"/>
                </a:lnTo>
                <a:lnTo>
                  <a:pt x="2757320" y="462538"/>
                </a:lnTo>
                <a:lnTo>
                  <a:pt x="2758392" y="479117"/>
                </a:lnTo>
                <a:lnTo>
                  <a:pt x="2757322" y="484497"/>
                </a:lnTo>
                <a:lnTo>
                  <a:pt x="2727192" y="514617"/>
                </a:lnTo>
                <a:lnTo>
                  <a:pt x="2721814" y="515683"/>
                </a:lnTo>
                <a:close/>
              </a:path>
              <a:path w="4095750" h="516254">
                <a:moveTo>
                  <a:pt x="2721822" y="431369"/>
                </a:moveTo>
                <a:lnTo>
                  <a:pt x="2716260" y="431368"/>
                </a:lnTo>
                <a:lnTo>
                  <a:pt x="2721749" y="431354"/>
                </a:lnTo>
                <a:close/>
              </a:path>
              <a:path w="4095750" h="516254">
                <a:moveTo>
                  <a:pt x="3167518" y="515678"/>
                </a:moveTo>
                <a:lnTo>
                  <a:pt x="3156344" y="515678"/>
                </a:lnTo>
                <a:lnTo>
                  <a:pt x="3150970" y="514609"/>
                </a:lnTo>
                <a:lnTo>
                  <a:pt x="3120868" y="484491"/>
                </a:lnTo>
                <a:lnTo>
                  <a:pt x="3119799" y="479113"/>
                </a:lnTo>
                <a:lnTo>
                  <a:pt x="3119803" y="467915"/>
                </a:lnTo>
                <a:lnTo>
                  <a:pt x="3150970" y="432438"/>
                </a:lnTo>
                <a:lnTo>
                  <a:pt x="3167321" y="431340"/>
                </a:lnTo>
                <a:lnTo>
                  <a:pt x="3172718" y="432389"/>
                </a:lnTo>
                <a:lnTo>
                  <a:pt x="3202994" y="462556"/>
                </a:lnTo>
                <a:lnTo>
                  <a:pt x="3204063" y="467915"/>
                </a:lnTo>
                <a:lnTo>
                  <a:pt x="3204063" y="479113"/>
                </a:lnTo>
                <a:lnTo>
                  <a:pt x="3172892" y="514609"/>
                </a:lnTo>
                <a:lnTo>
                  <a:pt x="3167518" y="515678"/>
                </a:lnTo>
                <a:close/>
              </a:path>
              <a:path w="4095750" h="516254">
                <a:moveTo>
                  <a:pt x="3613189" y="515678"/>
                </a:moveTo>
                <a:lnTo>
                  <a:pt x="3602015" y="515678"/>
                </a:lnTo>
                <a:lnTo>
                  <a:pt x="3596640" y="514609"/>
                </a:lnTo>
                <a:lnTo>
                  <a:pt x="3566539" y="484491"/>
                </a:lnTo>
                <a:lnTo>
                  <a:pt x="3565470" y="479113"/>
                </a:lnTo>
                <a:lnTo>
                  <a:pt x="3565473" y="467915"/>
                </a:lnTo>
                <a:lnTo>
                  <a:pt x="3596640" y="432438"/>
                </a:lnTo>
                <a:lnTo>
                  <a:pt x="3612992" y="431340"/>
                </a:lnTo>
                <a:lnTo>
                  <a:pt x="3618389" y="432389"/>
                </a:lnTo>
                <a:lnTo>
                  <a:pt x="3648665" y="462556"/>
                </a:lnTo>
                <a:lnTo>
                  <a:pt x="3649734" y="467915"/>
                </a:lnTo>
                <a:lnTo>
                  <a:pt x="3649733" y="479113"/>
                </a:lnTo>
                <a:lnTo>
                  <a:pt x="3618563" y="514609"/>
                </a:lnTo>
                <a:lnTo>
                  <a:pt x="3613189" y="515678"/>
                </a:lnTo>
                <a:close/>
              </a:path>
              <a:path w="4095750" h="516254">
                <a:moveTo>
                  <a:pt x="4057864" y="515720"/>
                </a:moveTo>
                <a:lnTo>
                  <a:pt x="4018612" y="499017"/>
                </a:lnTo>
                <a:lnTo>
                  <a:pt x="4010565" y="467413"/>
                </a:lnTo>
                <a:lnTo>
                  <a:pt x="4011703" y="462037"/>
                </a:lnTo>
                <a:lnTo>
                  <a:pt x="4042273" y="432274"/>
                </a:lnTo>
                <a:lnTo>
                  <a:pt x="4047674" y="431283"/>
                </a:lnTo>
                <a:lnTo>
                  <a:pt x="4053273" y="431369"/>
                </a:lnTo>
                <a:lnTo>
                  <a:pt x="4053058" y="431369"/>
                </a:lnTo>
                <a:lnTo>
                  <a:pt x="4058626" y="431426"/>
                </a:lnTo>
                <a:lnTo>
                  <a:pt x="4093753" y="462801"/>
                </a:lnTo>
                <a:lnTo>
                  <a:pt x="4094788" y="468167"/>
                </a:lnTo>
                <a:lnTo>
                  <a:pt x="4094729" y="479341"/>
                </a:lnTo>
                <a:lnTo>
                  <a:pt x="4063259" y="514692"/>
                </a:lnTo>
                <a:lnTo>
                  <a:pt x="4057864" y="515720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4" y="4269685"/>
            <a:ext cx="95250" cy="952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4" y="4774510"/>
            <a:ext cx="95250" cy="952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4" y="5279335"/>
            <a:ext cx="95250" cy="952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4" y="5784160"/>
            <a:ext cx="95250" cy="9524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There</a:t>
            </a:r>
            <a:r>
              <a:rPr dirty="0" spc="-90"/>
              <a:t> </a:t>
            </a:r>
            <a:r>
              <a:rPr dirty="0"/>
              <a:t>are</a:t>
            </a:r>
            <a:r>
              <a:rPr dirty="0" spc="-85"/>
              <a:t> </a:t>
            </a:r>
            <a:r>
              <a:rPr dirty="0"/>
              <a:t>four</a:t>
            </a:r>
            <a:r>
              <a:rPr dirty="0" spc="-85"/>
              <a:t> </a:t>
            </a:r>
            <a:r>
              <a:rPr dirty="0"/>
              <a:t>collection</a:t>
            </a:r>
            <a:r>
              <a:rPr dirty="0" spc="-90"/>
              <a:t> </a:t>
            </a:r>
            <a:r>
              <a:rPr dirty="0"/>
              <a:t>data</a:t>
            </a:r>
            <a:r>
              <a:rPr dirty="0" spc="-85"/>
              <a:t> </a:t>
            </a:r>
            <a:r>
              <a:rPr dirty="0"/>
              <a:t>types</a:t>
            </a:r>
            <a:r>
              <a:rPr dirty="0" spc="-90"/>
              <a:t> </a:t>
            </a:r>
            <a:r>
              <a:rPr dirty="0" spc="-35"/>
              <a:t>in</a:t>
            </a:r>
            <a:r>
              <a:rPr dirty="0" spc="-85"/>
              <a:t> </a:t>
            </a:r>
            <a:r>
              <a:rPr dirty="0"/>
              <a:t>the</a:t>
            </a:r>
            <a:r>
              <a:rPr dirty="0" spc="-85"/>
              <a:t> </a:t>
            </a:r>
            <a:r>
              <a:rPr dirty="0" spc="50"/>
              <a:t>Python</a:t>
            </a:r>
            <a:r>
              <a:rPr dirty="0" spc="-90"/>
              <a:t> </a:t>
            </a:r>
            <a:r>
              <a:rPr dirty="0" spc="-50"/>
              <a:t>programming</a:t>
            </a:r>
            <a:r>
              <a:rPr dirty="0" spc="-85"/>
              <a:t> </a:t>
            </a:r>
            <a:r>
              <a:rPr dirty="0" spc="-10"/>
              <a:t>language: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/>
          </a:p>
          <a:p>
            <a:pPr marL="487045">
              <a:lnSpc>
                <a:spcPct val="100000"/>
              </a:lnSpc>
            </a:pPr>
            <a:r>
              <a:rPr dirty="0" spc="-165">
                <a:latin typeface="Arial Black"/>
                <a:cs typeface="Arial Black"/>
                <a:hlinkClick r:id="rId4"/>
              </a:rPr>
              <a:t>List</a:t>
            </a:r>
            <a:r>
              <a:rPr dirty="0" spc="-135">
                <a:latin typeface="Arial Black"/>
                <a:cs typeface="Arial Black"/>
              </a:rPr>
              <a:t> </a:t>
            </a:r>
            <a:r>
              <a:rPr dirty="0" spc="-45"/>
              <a:t>is</a:t>
            </a:r>
            <a:r>
              <a:rPr dirty="0" spc="-100"/>
              <a:t> </a:t>
            </a:r>
            <a:r>
              <a:rPr dirty="0"/>
              <a:t>a</a:t>
            </a:r>
            <a:r>
              <a:rPr dirty="0" spc="-100"/>
              <a:t> </a:t>
            </a:r>
            <a:r>
              <a:rPr dirty="0"/>
              <a:t>collection</a:t>
            </a:r>
            <a:r>
              <a:rPr dirty="0" spc="-100"/>
              <a:t> </a:t>
            </a:r>
            <a:r>
              <a:rPr dirty="0"/>
              <a:t>which</a:t>
            </a:r>
            <a:r>
              <a:rPr dirty="0" spc="-100"/>
              <a:t> </a:t>
            </a:r>
            <a:r>
              <a:rPr dirty="0" spc="-45"/>
              <a:t>is</a:t>
            </a:r>
            <a:r>
              <a:rPr dirty="0" spc="-100"/>
              <a:t> </a:t>
            </a:r>
            <a:r>
              <a:rPr dirty="0"/>
              <a:t>ordered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20"/>
              <a:t>changeable.</a:t>
            </a:r>
            <a:r>
              <a:rPr dirty="0" spc="-100"/>
              <a:t> </a:t>
            </a:r>
            <a:r>
              <a:rPr dirty="0" spc="-20"/>
              <a:t>Allows</a:t>
            </a:r>
            <a:r>
              <a:rPr dirty="0" spc="-100"/>
              <a:t> </a:t>
            </a:r>
            <a:r>
              <a:rPr dirty="0"/>
              <a:t>duplicate</a:t>
            </a:r>
            <a:r>
              <a:rPr dirty="0" spc="-100"/>
              <a:t> </a:t>
            </a:r>
            <a:r>
              <a:rPr dirty="0" spc="-10"/>
              <a:t>members.</a:t>
            </a:r>
          </a:p>
          <a:p>
            <a:pPr marL="487045">
              <a:lnSpc>
                <a:spcPct val="100000"/>
              </a:lnSpc>
              <a:spcBef>
                <a:spcPts val="1335"/>
              </a:spcBef>
            </a:pPr>
            <a:r>
              <a:rPr dirty="0" spc="-155">
                <a:latin typeface="Arial Black"/>
                <a:cs typeface="Arial Black"/>
                <a:hlinkClick r:id="rId5"/>
              </a:rPr>
              <a:t>Tuple</a:t>
            </a:r>
            <a:r>
              <a:rPr dirty="0" spc="-135">
                <a:latin typeface="Arial Black"/>
                <a:cs typeface="Arial Black"/>
              </a:rPr>
              <a:t> </a:t>
            </a:r>
            <a:r>
              <a:rPr dirty="0" spc="-45"/>
              <a:t>is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95"/>
              <a:t> </a:t>
            </a:r>
            <a:r>
              <a:rPr dirty="0"/>
              <a:t>collection</a:t>
            </a:r>
            <a:r>
              <a:rPr dirty="0" spc="-95"/>
              <a:t> </a:t>
            </a:r>
            <a:r>
              <a:rPr dirty="0"/>
              <a:t>which</a:t>
            </a:r>
            <a:r>
              <a:rPr dirty="0" spc="-90"/>
              <a:t> </a:t>
            </a:r>
            <a:r>
              <a:rPr dirty="0" spc="-45"/>
              <a:t>is</a:t>
            </a:r>
            <a:r>
              <a:rPr dirty="0" spc="-95"/>
              <a:t> </a:t>
            </a:r>
            <a:r>
              <a:rPr dirty="0"/>
              <a:t>ordered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spc="-25"/>
              <a:t>unchangeable.</a:t>
            </a:r>
            <a:r>
              <a:rPr dirty="0" spc="-95"/>
              <a:t> </a:t>
            </a:r>
            <a:r>
              <a:rPr dirty="0" spc="-20"/>
              <a:t>Allows</a:t>
            </a:r>
            <a:r>
              <a:rPr dirty="0" spc="-95"/>
              <a:t> </a:t>
            </a:r>
            <a:r>
              <a:rPr dirty="0"/>
              <a:t>duplicate</a:t>
            </a:r>
            <a:r>
              <a:rPr dirty="0" spc="-95"/>
              <a:t> </a:t>
            </a:r>
            <a:r>
              <a:rPr dirty="0" spc="-10"/>
              <a:t>members.</a:t>
            </a:r>
          </a:p>
          <a:p>
            <a:pPr marL="487045">
              <a:lnSpc>
                <a:spcPct val="100000"/>
              </a:lnSpc>
              <a:spcBef>
                <a:spcPts val="1335"/>
              </a:spcBef>
            </a:pPr>
            <a:r>
              <a:rPr dirty="0" spc="-180">
                <a:latin typeface="Arial Black"/>
                <a:cs typeface="Arial Black"/>
                <a:hlinkClick r:id="rId6"/>
              </a:rPr>
              <a:t>Set</a:t>
            </a:r>
            <a:r>
              <a:rPr dirty="0" spc="-145">
                <a:latin typeface="Arial Black"/>
                <a:cs typeface="Arial Black"/>
              </a:rPr>
              <a:t> </a:t>
            </a:r>
            <a:r>
              <a:rPr dirty="0" spc="-45"/>
              <a:t>is</a:t>
            </a:r>
            <a:r>
              <a:rPr dirty="0" spc="-105"/>
              <a:t> </a:t>
            </a:r>
            <a:r>
              <a:rPr dirty="0"/>
              <a:t>a</a:t>
            </a:r>
            <a:r>
              <a:rPr dirty="0" spc="-105"/>
              <a:t> </a:t>
            </a:r>
            <a:r>
              <a:rPr dirty="0"/>
              <a:t>collection</a:t>
            </a:r>
            <a:r>
              <a:rPr dirty="0" spc="-105"/>
              <a:t> </a:t>
            </a:r>
            <a:r>
              <a:rPr dirty="0"/>
              <a:t>which</a:t>
            </a:r>
            <a:r>
              <a:rPr dirty="0" spc="-105"/>
              <a:t> </a:t>
            </a:r>
            <a:r>
              <a:rPr dirty="0" spc="-45"/>
              <a:t>is</a:t>
            </a:r>
            <a:r>
              <a:rPr dirty="0" spc="-105"/>
              <a:t> </a:t>
            </a:r>
            <a:r>
              <a:rPr dirty="0" spc="-10"/>
              <a:t>unordered,</a:t>
            </a:r>
            <a:r>
              <a:rPr dirty="0" spc="-100"/>
              <a:t> </a:t>
            </a:r>
            <a:r>
              <a:rPr dirty="0" spc="-25"/>
              <a:t>unchangeable*,</a:t>
            </a:r>
            <a:r>
              <a:rPr dirty="0" spc="-105"/>
              <a:t> </a:t>
            </a:r>
            <a:r>
              <a:rPr dirty="0"/>
              <a:t>and</a:t>
            </a:r>
            <a:r>
              <a:rPr dirty="0" spc="-105"/>
              <a:t> </a:t>
            </a:r>
            <a:r>
              <a:rPr dirty="0" spc="-45"/>
              <a:t>unindexed.</a:t>
            </a:r>
            <a:r>
              <a:rPr dirty="0" spc="-105"/>
              <a:t> </a:t>
            </a:r>
            <a:r>
              <a:rPr dirty="0"/>
              <a:t>No</a:t>
            </a:r>
            <a:r>
              <a:rPr dirty="0" spc="-105"/>
              <a:t> </a:t>
            </a:r>
            <a:r>
              <a:rPr dirty="0"/>
              <a:t>duplicate</a:t>
            </a:r>
            <a:r>
              <a:rPr dirty="0" spc="-105"/>
              <a:t> </a:t>
            </a:r>
            <a:r>
              <a:rPr dirty="0" spc="-10"/>
              <a:t>members.</a:t>
            </a:r>
          </a:p>
          <a:p>
            <a:pPr marL="487045">
              <a:lnSpc>
                <a:spcPct val="100000"/>
              </a:lnSpc>
              <a:spcBef>
                <a:spcPts val="1335"/>
              </a:spcBef>
            </a:pPr>
            <a:r>
              <a:rPr dirty="0" spc="-120">
                <a:latin typeface="Arial Black"/>
                <a:cs typeface="Arial Black"/>
              </a:rPr>
              <a:t>Dictionary</a:t>
            </a:r>
            <a:r>
              <a:rPr dirty="0" spc="-145">
                <a:latin typeface="Arial Black"/>
                <a:cs typeface="Arial Black"/>
              </a:rPr>
              <a:t> </a:t>
            </a:r>
            <a:r>
              <a:rPr dirty="0" spc="-45"/>
              <a:t>is</a:t>
            </a:r>
            <a:r>
              <a:rPr dirty="0" spc="-100"/>
              <a:t> </a:t>
            </a:r>
            <a:r>
              <a:rPr dirty="0"/>
              <a:t>a</a:t>
            </a:r>
            <a:r>
              <a:rPr dirty="0" spc="-105"/>
              <a:t> </a:t>
            </a:r>
            <a:r>
              <a:rPr dirty="0"/>
              <a:t>collection</a:t>
            </a:r>
            <a:r>
              <a:rPr dirty="0" spc="-100"/>
              <a:t> </a:t>
            </a:r>
            <a:r>
              <a:rPr dirty="0"/>
              <a:t>which</a:t>
            </a:r>
            <a:r>
              <a:rPr dirty="0" spc="-105"/>
              <a:t> </a:t>
            </a:r>
            <a:r>
              <a:rPr dirty="0" spc="-45"/>
              <a:t>is</a:t>
            </a:r>
            <a:r>
              <a:rPr dirty="0" spc="-100"/>
              <a:t> </a:t>
            </a:r>
            <a:r>
              <a:rPr dirty="0"/>
              <a:t>ordered**</a:t>
            </a:r>
            <a:r>
              <a:rPr dirty="0" spc="-105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20"/>
              <a:t>changeable.</a:t>
            </a:r>
            <a:r>
              <a:rPr dirty="0" spc="-105"/>
              <a:t> </a:t>
            </a:r>
            <a:r>
              <a:rPr dirty="0"/>
              <a:t>No</a:t>
            </a:r>
            <a:r>
              <a:rPr dirty="0" spc="-100"/>
              <a:t> </a:t>
            </a:r>
            <a:r>
              <a:rPr dirty="0"/>
              <a:t>duplicate</a:t>
            </a:r>
            <a:r>
              <a:rPr dirty="0" spc="-105"/>
              <a:t> </a:t>
            </a:r>
            <a:r>
              <a:rPr dirty="0" spc="-10"/>
              <a:t>members.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54004" y="6392221"/>
            <a:ext cx="10658474" cy="10477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1998187"/>
            <a:ext cx="12823190" cy="9798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250" spc="165" b="1">
                <a:solidFill>
                  <a:srgbClr val="8BA8AC"/>
                </a:solidFill>
                <a:latin typeface="Century Gothic"/>
                <a:cs typeface="Century Gothic"/>
              </a:rPr>
              <a:t>PYTHON</a:t>
            </a:r>
            <a:r>
              <a:rPr dirty="0" sz="6250" spc="-229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160" b="1">
                <a:solidFill>
                  <a:srgbClr val="8BA8AC"/>
                </a:solidFill>
                <a:latin typeface="Century Gothic"/>
                <a:cs typeface="Century Gothic"/>
              </a:rPr>
              <a:t>COLLECTIONS</a:t>
            </a:r>
            <a:r>
              <a:rPr dirty="0" sz="6250" spc="-225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75" b="1">
                <a:solidFill>
                  <a:srgbClr val="8BA8AC"/>
                </a:solidFill>
                <a:latin typeface="Century Gothic"/>
                <a:cs typeface="Century Gothic"/>
              </a:rPr>
              <a:t>(ARRAYS)</a:t>
            </a:r>
            <a:endParaRPr sz="6250">
              <a:latin typeface="Century Gothic"/>
              <a:cs typeface="Century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16000" y="7642796"/>
            <a:ext cx="15532735" cy="103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600"/>
              </a:lnSpc>
              <a:spcBef>
                <a:spcPts val="100"/>
              </a:spcBef>
            </a:pPr>
            <a:r>
              <a:rPr dirty="0" sz="2200">
                <a:latin typeface="Lucida Sans"/>
                <a:cs typeface="Lucida Sans"/>
              </a:rPr>
              <a:t>When</a:t>
            </a:r>
            <a:r>
              <a:rPr dirty="0" sz="2200" spc="-100">
                <a:latin typeface="Lucida Sans"/>
                <a:cs typeface="Lucida Sans"/>
              </a:rPr>
              <a:t> </a:t>
            </a:r>
            <a:r>
              <a:rPr dirty="0" sz="2200" spc="-35">
                <a:latin typeface="Lucida Sans"/>
                <a:cs typeface="Lucida Sans"/>
              </a:rPr>
              <a:t>choosing</a:t>
            </a:r>
            <a:r>
              <a:rPr dirty="0" sz="2200" spc="-9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a</a:t>
            </a:r>
            <a:r>
              <a:rPr dirty="0" sz="2200" spc="-9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collection</a:t>
            </a:r>
            <a:r>
              <a:rPr dirty="0" sz="2200" spc="-100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type,</a:t>
            </a:r>
            <a:r>
              <a:rPr dirty="0" sz="2200" spc="-9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it</a:t>
            </a:r>
            <a:r>
              <a:rPr dirty="0" sz="2200" spc="-95">
                <a:latin typeface="Lucida Sans"/>
                <a:cs typeface="Lucida Sans"/>
              </a:rPr>
              <a:t> </a:t>
            </a:r>
            <a:r>
              <a:rPr dirty="0" sz="2200" spc="-45">
                <a:latin typeface="Lucida Sans"/>
                <a:cs typeface="Lucida Sans"/>
              </a:rPr>
              <a:t>is</a:t>
            </a:r>
            <a:r>
              <a:rPr dirty="0" sz="2200" spc="-95">
                <a:latin typeface="Lucida Sans"/>
                <a:cs typeface="Lucida Sans"/>
              </a:rPr>
              <a:t> </a:t>
            </a:r>
            <a:r>
              <a:rPr dirty="0" sz="2200" spc="-10">
                <a:latin typeface="Lucida Sans"/>
                <a:cs typeface="Lucida Sans"/>
              </a:rPr>
              <a:t>useful</a:t>
            </a:r>
            <a:r>
              <a:rPr dirty="0" sz="2200" spc="-100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to</a:t>
            </a:r>
            <a:r>
              <a:rPr dirty="0" sz="2200" spc="-9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understand</a:t>
            </a:r>
            <a:r>
              <a:rPr dirty="0" sz="2200" spc="-9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the</a:t>
            </a:r>
            <a:r>
              <a:rPr dirty="0" sz="2200" spc="-100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properties</a:t>
            </a:r>
            <a:r>
              <a:rPr dirty="0" sz="2200" spc="-9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of</a:t>
            </a:r>
            <a:r>
              <a:rPr dirty="0" sz="2200" spc="-9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that</a:t>
            </a:r>
            <a:r>
              <a:rPr dirty="0" sz="2200" spc="-9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type.</a:t>
            </a:r>
            <a:r>
              <a:rPr dirty="0" sz="2200" spc="-100">
                <a:latin typeface="Lucida Sans"/>
                <a:cs typeface="Lucida Sans"/>
              </a:rPr>
              <a:t> </a:t>
            </a:r>
            <a:r>
              <a:rPr dirty="0" sz="2200" spc="-40">
                <a:latin typeface="Lucida Sans"/>
                <a:cs typeface="Lucida Sans"/>
              </a:rPr>
              <a:t>Choosing</a:t>
            </a:r>
            <a:r>
              <a:rPr dirty="0" sz="2200" spc="-9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the</a:t>
            </a:r>
            <a:r>
              <a:rPr dirty="0" sz="2200" spc="-95">
                <a:latin typeface="Lucida Sans"/>
                <a:cs typeface="Lucida Sans"/>
              </a:rPr>
              <a:t> </a:t>
            </a:r>
            <a:r>
              <a:rPr dirty="0" sz="2200" spc="-35">
                <a:latin typeface="Lucida Sans"/>
                <a:cs typeface="Lucida Sans"/>
              </a:rPr>
              <a:t>right</a:t>
            </a:r>
            <a:r>
              <a:rPr dirty="0" sz="2200" spc="-100">
                <a:latin typeface="Lucida Sans"/>
                <a:cs typeface="Lucida Sans"/>
              </a:rPr>
              <a:t> </a:t>
            </a:r>
            <a:r>
              <a:rPr dirty="0" sz="2200" spc="50">
                <a:latin typeface="Lucida Sans"/>
                <a:cs typeface="Lucida Sans"/>
              </a:rPr>
              <a:t>type</a:t>
            </a:r>
            <a:r>
              <a:rPr dirty="0" sz="2200" spc="-9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for</a:t>
            </a:r>
            <a:r>
              <a:rPr dirty="0" sz="2200" spc="-95">
                <a:latin typeface="Lucida Sans"/>
                <a:cs typeface="Lucida Sans"/>
              </a:rPr>
              <a:t> </a:t>
            </a:r>
            <a:r>
              <a:rPr dirty="0" sz="2200" spc="-50">
                <a:latin typeface="Lucida Sans"/>
                <a:cs typeface="Lucida Sans"/>
              </a:rPr>
              <a:t>a </a:t>
            </a:r>
            <a:r>
              <a:rPr dirty="0" sz="2200">
                <a:latin typeface="Lucida Sans"/>
                <a:cs typeface="Lucida Sans"/>
              </a:rPr>
              <a:t>particular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data</a:t>
            </a:r>
            <a:r>
              <a:rPr dirty="0" sz="2200" spc="-100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set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could</a:t>
            </a:r>
            <a:r>
              <a:rPr dirty="0" sz="2200" spc="-100">
                <a:latin typeface="Lucida Sans"/>
                <a:cs typeface="Lucida Sans"/>
              </a:rPr>
              <a:t> </a:t>
            </a:r>
            <a:r>
              <a:rPr dirty="0" sz="2200" spc="-10">
                <a:latin typeface="Lucida Sans"/>
                <a:cs typeface="Lucida Sans"/>
              </a:rPr>
              <a:t>mean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retention</a:t>
            </a:r>
            <a:r>
              <a:rPr dirty="0" sz="2200" spc="-100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of</a:t>
            </a:r>
            <a:r>
              <a:rPr dirty="0" sz="2200" spc="-100">
                <a:latin typeface="Lucida Sans"/>
                <a:cs typeface="Lucida Sans"/>
              </a:rPr>
              <a:t> </a:t>
            </a:r>
            <a:r>
              <a:rPr dirty="0" sz="2200" spc="-55">
                <a:latin typeface="Lucida Sans"/>
                <a:cs typeface="Lucida Sans"/>
              </a:rPr>
              <a:t>meaning,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 spc="-35">
                <a:latin typeface="Lucida Sans"/>
                <a:cs typeface="Lucida Sans"/>
              </a:rPr>
              <a:t>and,</a:t>
            </a:r>
            <a:r>
              <a:rPr dirty="0" sz="2200" spc="-100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it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could</a:t>
            </a:r>
            <a:r>
              <a:rPr dirty="0" sz="2200" spc="-100">
                <a:latin typeface="Lucida Sans"/>
                <a:cs typeface="Lucida Sans"/>
              </a:rPr>
              <a:t> </a:t>
            </a:r>
            <a:r>
              <a:rPr dirty="0" sz="2200" spc="-10">
                <a:latin typeface="Lucida Sans"/>
                <a:cs typeface="Lucida Sans"/>
              </a:rPr>
              <a:t>mean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 spc="-10">
                <a:latin typeface="Lucida Sans"/>
                <a:cs typeface="Lucida Sans"/>
              </a:rPr>
              <a:t>an</a:t>
            </a:r>
            <a:r>
              <a:rPr dirty="0" sz="2200" spc="-100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increase</a:t>
            </a:r>
            <a:r>
              <a:rPr dirty="0" sz="2200" spc="-100">
                <a:latin typeface="Lucida Sans"/>
                <a:cs typeface="Lucida Sans"/>
              </a:rPr>
              <a:t> </a:t>
            </a:r>
            <a:r>
              <a:rPr dirty="0" sz="2200" spc="-35">
                <a:latin typeface="Lucida Sans"/>
                <a:cs typeface="Lucida Sans"/>
              </a:rPr>
              <a:t>in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efficiency</a:t>
            </a:r>
            <a:r>
              <a:rPr dirty="0" sz="2200" spc="-100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or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 spc="-10">
                <a:latin typeface="Lucida Sans"/>
                <a:cs typeface="Lucida Sans"/>
              </a:rPr>
              <a:t>security.</a:t>
            </a:r>
            <a:endParaRPr sz="22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40376"/>
            <a:ext cx="16230599" cy="99466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3522" rIns="0" bIns="0" rtlCol="0" vert="horz">
            <a:spAutoFit/>
          </a:bodyPr>
          <a:lstStyle/>
          <a:p>
            <a:pPr marL="5203825">
              <a:lnSpc>
                <a:spcPct val="100000"/>
              </a:lnSpc>
              <a:spcBef>
                <a:spcPts val="114"/>
              </a:spcBef>
            </a:pPr>
            <a:r>
              <a:rPr dirty="0" sz="14250" spc="1170" b="1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dirty="0" sz="14250" spc="1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250" spc="1135" b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endParaRPr sz="14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741140" cy="10287000"/>
          </a:xfrm>
          <a:custGeom>
            <a:avLst/>
            <a:gdLst/>
            <a:ahLst/>
            <a:cxnLst/>
            <a:rect l="l" t="t" r="r" b="b"/>
            <a:pathLst>
              <a:path w="16741140" h="10287000">
                <a:moveTo>
                  <a:pt x="0" y="10286999"/>
                </a:moveTo>
                <a:lnTo>
                  <a:pt x="16740783" y="10286999"/>
                </a:lnTo>
                <a:lnTo>
                  <a:pt x="1674078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6740784" y="0"/>
            <a:ext cx="1547495" cy="10287000"/>
            <a:chOff x="16740784" y="0"/>
            <a:chExt cx="1547495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8280079" y="0"/>
              <a:ext cx="8255" cy="10287000"/>
            </a:xfrm>
            <a:custGeom>
              <a:avLst/>
              <a:gdLst/>
              <a:ahLst/>
              <a:cxnLst/>
              <a:rect l="l" t="t" r="r" b="b"/>
              <a:pathLst>
                <a:path w="8255" h="10287000">
                  <a:moveTo>
                    <a:pt x="0" y="10286999"/>
                  </a:moveTo>
                  <a:lnTo>
                    <a:pt x="7919" y="10286999"/>
                  </a:lnTo>
                  <a:lnTo>
                    <a:pt x="7919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ECD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740784" y="0"/>
              <a:ext cx="1539875" cy="10287000"/>
            </a:xfrm>
            <a:custGeom>
              <a:avLst/>
              <a:gdLst/>
              <a:ahLst/>
              <a:cxnLst/>
              <a:rect l="l" t="t" r="r" b="b"/>
              <a:pathLst>
                <a:path w="1539875" h="10287000">
                  <a:moveTo>
                    <a:pt x="1539295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39295" y="0"/>
                  </a:lnTo>
                  <a:lnTo>
                    <a:pt x="1539295" y="10286999"/>
                  </a:lnTo>
                  <a:close/>
                </a:path>
              </a:pathLst>
            </a:custGeom>
            <a:solidFill>
              <a:srgbClr val="E6CC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3559" rIns="0" bIns="0" rtlCol="0" vert="horz">
            <a:spAutoFit/>
          </a:bodyPr>
          <a:lstStyle/>
          <a:p>
            <a:pPr marL="12700">
              <a:lnSpc>
                <a:spcPts val="11230"/>
              </a:lnSpc>
              <a:spcBef>
                <a:spcPts val="120"/>
              </a:spcBef>
            </a:pPr>
            <a:r>
              <a:rPr dirty="0" spc="-10"/>
              <a:t>Python</a:t>
            </a:r>
          </a:p>
          <a:p>
            <a:pPr marL="12700">
              <a:lnSpc>
                <a:spcPts val="11230"/>
              </a:lnSpc>
            </a:pPr>
            <a:r>
              <a:rPr dirty="0" spc="-30"/>
              <a:t>Access</a:t>
            </a:r>
            <a:r>
              <a:rPr dirty="0" spc="-610"/>
              <a:t> </a:t>
            </a:r>
            <a:r>
              <a:rPr dirty="0"/>
              <a:t>Dictionary</a:t>
            </a:r>
            <a:r>
              <a:rPr dirty="0" spc="-615"/>
              <a:t> </a:t>
            </a:r>
            <a:r>
              <a:rPr dirty="0" spc="30"/>
              <a:t>Items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8110" y="4685524"/>
            <a:ext cx="10648949" cy="3352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1697995"/>
            <a:ext cx="6276975" cy="1096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0" spc="-75">
                <a:solidFill>
                  <a:srgbClr val="804E3B"/>
                </a:solidFill>
                <a:latin typeface="Book Antiqua"/>
                <a:cs typeface="Book Antiqua"/>
              </a:rPr>
              <a:t>Accessing</a:t>
            </a:r>
            <a:r>
              <a:rPr dirty="0" sz="7000" spc="-360">
                <a:solidFill>
                  <a:srgbClr val="804E3B"/>
                </a:solidFill>
                <a:latin typeface="Book Antiqua"/>
                <a:cs typeface="Book Antiqua"/>
              </a:rPr>
              <a:t> </a:t>
            </a:r>
            <a:r>
              <a:rPr dirty="0" sz="7000" spc="-10">
                <a:solidFill>
                  <a:srgbClr val="804E3B"/>
                </a:solidFill>
                <a:latin typeface="Book Antiqua"/>
                <a:cs typeface="Book Antiqua"/>
              </a:rPr>
              <a:t>Items</a:t>
            </a:r>
            <a:endParaRPr sz="7000">
              <a:latin typeface="Book Antiqua"/>
              <a:cs typeface="Book Antiqu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6000" y="3159181"/>
            <a:ext cx="1190053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802640" algn="l"/>
                <a:tab pos="1534795" algn="l"/>
                <a:tab pos="2810510" algn="l"/>
                <a:tab pos="3481704" algn="l"/>
                <a:tab pos="4523105" algn="l"/>
                <a:tab pos="4987925" algn="l"/>
                <a:tab pos="5317490" algn="l"/>
                <a:tab pos="7074534" algn="l"/>
                <a:tab pos="7622540" algn="l"/>
                <a:tab pos="9172575" algn="l"/>
                <a:tab pos="9639300" algn="l"/>
                <a:tab pos="10144760" algn="l"/>
                <a:tab pos="10870565" algn="l"/>
              </a:tabLst>
            </a:pP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You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	</a:t>
            </a: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can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	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access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	</a:t>
            </a: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	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items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	</a:t>
            </a: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of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	</a:t>
            </a:r>
            <a:r>
              <a:rPr dirty="0" sz="2800" spc="-5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	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dictionary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	</a:t>
            </a: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by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	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referring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	</a:t>
            </a: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to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	</a:t>
            </a: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its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	</a:t>
            </a: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key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	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name,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inside</a:t>
            </a: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square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brackets:</a:t>
            </a:r>
            <a:endParaRPr sz="2800">
              <a:latin typeface="Raleway"/>
              <a:cs typeface="Raleway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441950" y="2575624"/>
            <a:ext cx="353060" cy="586994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580"/>
              </a:lnSpc>
              <a:tabLst>
                <a:tab pos="2854960" algn="l"/>
              </a:tabLst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5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	Access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4404" y="2607049"/>
            <a:ext cx="10658474" cy="18764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4404" y="6999508"/>
            <a:ext cx="10658474" cy="1866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670683"/>
            <a:ext cx="1128395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Raleway"/>
                <a:cs typeface="Raleway"/>
              </a:rPr>
              <a:t>There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is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also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a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method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called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FF3131"/>
                </a:solidFill>
                <a:latin typeface="Raleway"/>
                <a:cs typeface="Raleway"/>
              </a:rPr>
              <a:t>get()</a:t>
            </a:r>
            <a:r>
              <a:rPr dirty="0" sz="2800" spc="-15">
                <a:solidFill>
                  <a:srgbClr val="FF3131"/>
                </a:solidFill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that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will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give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you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the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same</a:t>
            </a:r>
            <a:r>
              <a:rPr dirty="0" sz="2800" spc="-10">
                <a:latin typeface="Raleway"/>
                <a:cs typeface="Raleway"/>
              </a:rPr>
              <a:t> result:</a:t>
            </a:r>
            <a:endParaRPr sz="2800">
              <a:latin typeface="Raleway"/>
              <a:cs typeface="Raleway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16000" y="4876342"/>
            <a:ext cx="10823575" cy="1841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0">
                <a:solidFill>
                  <a:srgbClr val="804E3B"/>
                </a:solidFill>
                <a:latin typeface="Book Antiqua"/>
                <a:cs typeface="Book Antiqua"/>
              </a:rPr>
              <a:t>Get</a:t>
            </a:r>
            <a:r>
              <a:rPr dirty="0" sz="7000" spc="-105">
                <a:solidFill>
                  <a:srgbClr val="804E3B"/>
                </a:solidFill>
                <a:latin typeface="Book Antiqua"/>
                <a:cs typeface="Book Antiqua"/>
              </a:rPr>
              <a:t> </a:t>
            </a:r>
            <a:r>
              <a:rPr dirty="0" sz="7000" spc="-20">
                <a:solidFill>
                  <a:srgbClr val="804E3B"/>
                </a:solidFill>
                <a:latin typeface="Book Antiqua"/>
                <a:cs typeface="Book Antiqua"/>
              </a:rPr>
              <a:t>Keys</a:t>
            </a:r>
            <a:endParaRPr sz="70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FF3131"/>
                </a:solidFill>
                <a:latin typeface="Raleway"/>
                <a:cs typeface="Raleway"/>
              </a:rPr>
              <a:t>keys()</a:t>
            </a:r>
            <a:r>
              <a:rPr dirty="0" sz="2800" spc="-15">
                <a:solidFill>
                  <a:srgbClr val="FF3131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method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will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return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list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of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all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keys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in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dictionary.</a:t>
            </a:r>
            <a:endParaRPr sz="2800">
              <a:latin typeface="Raleway"/>
              <a:cs typeface="Raleway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441950" y="2575623"/>
            <a:ext cx="353060" cy="586994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580"/>
              </a:lnSpc>
              <a:tabLst>
                <a:tab pos="2854960" algn="l"/>
              </a:tabLst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5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	Access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6741140" cy="10287000"/>
          </a:xfrm>
          <a:custGeom>
            <a:avLst/>
            <a:gdLst/>
            <a:ahLst/>
            <a:cxnLst/>
            <a:rect l="l" t="t" r="r" b="b"/>
            <a:pathLst>
              <a:path w="16741140" h="10287000">
                <a:moveTo>
                  <a:pt x="0" y="10286999"/>
                </a:moveTo>
                <a:lnTo>
                  <a:pt x="16740783" y="10286999"/>
                </a:lnTo>
                <a:lnTo>
                  <a:pt x="1674078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6740784" y="3"/>
            <a:ext cx="1547495" cy="10287000"/>
            <a:chOff x="16740784" y="3"/>
            <a:chExt cx="1547495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8280079" y="3"/>
              <a:ext cx="8255" cy="10287000"/>
            </a:xfrm>
            <a:custGeom>
              <a:avLst/>
              <a:gdLst/>
              <a:ahLst/>
              <a:cxnLst/>
              <a:rect l="l" t="t" r="r" b="b"/>
              <a:pathLst>
                <a:path w="8255" h="10287000">
                  <a:moveTo>
                    <a:pt x="0" y="10286999"/>
                  </a:moveTo>
                  <a:lnTo>
                    <a:pt x="7919" y="10286999"/>
                  </a:lnTo>
                  <a:lnTo>
                    <a:pt x="7919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ECD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740784" y="3"/>
              <a:ext cx="1539875" cy="10287000"/>
            </a:xfrm>
            <a:custGeom>
              <a:avLst/>
              <a:gdLst/>
              <a:ahLst/>
              <a:cxnLst/>
              <a:rect l="l" t="t" r="r" b="b"/>
              <a:pathLst>
                <a:path w="1539875" h="10287000">
                  <a:moveTo>
                    <a:pt x="1539295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39295" y="0"/>
                  </a:lnTo>
                  <a:lnTo>
                    <a:pt x="1539295" y="10286999"/>
                  </a:lnTo>
                  <a:close/>
                </a:path>
              </a:pathLst>
            </a:custGeom>
            <a:solidFill>
              <a:srgbClr val="E6CCB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6256" y="3234651"/>
            <a:ext cx="10658474" cy="52673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647844"/>
            <a:ext cx="11903075" cy="10731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>
                <a:latin typeface="Raleway"/>
                <a:cs typeface="Raleway"/>
              </a:rPr>
              <a:t>The</a:t>
            </a:r>
            <a:r>
              <a:rPr dirty="0" sz="2800" spc="-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list</a:t>
            </a:r>
            <a:r>
              <a:rPr dirty="0" sz="2800" spc="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of</a:t>
            </a:r>
            <a:r>
              <a:rPr dirty="0" sz="2800" spc="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the</a:t>
            </a:r>
            <a:r>
              <a:rPr dirty="0" sz="2800" spc="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keys</a:t>
            </a:r>
            <a:r>
              <a:rPr dirty="0" sz="2800" spc="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is</a:t>
            </a:r>
            <a:r>
              <a:rPr dirty="0" sz="2800" spc="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a</a:t>
            </a:r>
            <a:r>
              <a:rPr dirty="0" sz="2800" spc="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view</a:t>
            </a:r>
            <a:r>
              <a:rPr dirty="0" sz="2800" spc="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of</a:t>
            </a:r>
            <a:r>
              <a:rPr dirty="0" sz="2800" spc="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the</a:t>
            </a:r>
            <a:r>
              <a:rPr dirty="0" sz="2800" spc="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dictionary,</a:t>
            </a:r>
            <a:r>
              <a:rPr dirty="0" sz="2800" spc="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meaning</a:t>
            </a:r>
            <a:r>
              <a:rPr dirty="0" sz="2800" spc="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that</a:t>
            </a:r>
            <a:r>
              <a:rPr dirty="0" sz="2800" spc="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any</a:t>
            </a:r>
            <a:r>
              <a:rPr dirty="0" sz="2800" spc="10">
                <a:latin typeface="Raleway"/>
                <a:cs typeface="Raleway"/>
              </a:rPr>
              <a:t> </a:t>
            </a:r>
            <a:r>
              <a:rPr dirty="0" sz="2800" spc="-10">
                <a:latin typeface="Raleway"/>
                <a:cs typeface="Raleway"/>
              </a:rPr>
              <a:t>changes </a:t>
            </a:r>
            <a:r>
              <a:rPr dirty="0" sz="2800">
                <a:latin typeface="Raleway"/>
                <a:cs typeface="Raleway"/>
              </a:rPr>
              <a:t>done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to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the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dictionary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will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be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reflected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in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the</a:t>
            </a:r>
            <a:r>
              <a:rPr dirty="0" sz="2800" spc="-15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keys</a:t>
            </a:r>
            <a:r>
              <a:rPr dirty="0" sz="2800" spc="-10">
                <a:latin typeface="Raleway"/>
                <a:cs typeface="Raleway"/>
              </a:rPr>
              <a:t> list.</a:t>
            </a:r>
            <a:endParaRPr sz="2800">
              <a:latin typeface="Raleway"/>
              <a:cs typeface="Raleway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441950" y="2575629"/>
            <a:ext cx="353060" cy="586994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580"/>
              </a:lnSpc>
              <a:tabLst>
                <a:tab pos="2854960" algn="l"/>
              </a:tabLst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5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	Access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4404" y="3168050"/>
            <a:ext cx="10658474" cy="18287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7465" y="6556327"/>
            <a:ext cx="7115174" cy="34670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84576" y="6550347"/>
            <a:ext cx="6962774" cy="34766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704295"/>
            <a:ext cx="4262120" cy="1096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0"/>
              <a:t>Get</a:t>
            </a:r>
            <a:r>
              <a:rPr dirty="0" sz="7000" spc="-105"/>
              <a:t> </a:t>
            </a:r>
            <a:r>
              <a:rPr dirty="0" sz="7000" spc="-65"/>
              <a:t>Values</a:t>
            </a:r>
            <a:endParaRPr sz="7000"/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2262674"/>
            <a:ext cx="114439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FF3131"/>
                </a:solidFill>
                <a:latin typeface="Raleway"/>
                <a:cs typeface="Raleway"/>
              </a:rPr>
              <a:t>values()</a:t>
            </a:r>
            <a:r>
              <a:rPr dirty="0" sz="2800" spc="-15">
                <a:solidFill>
                  <a:srgbClr val="FF3131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method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will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return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list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of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all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values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in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dictionary.</a:t>
            </a:r>
            <a:endParaRPr sz="2800">
              <a:latin typeface="Raleway"/>
              <a:cs typeface="Raleway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6000" y="5287656"/>
            <a:ext cx="14609444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18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list</a:t>
            </a:r>
            <a:r>
              <a:rPr dirty="0" sz="2800" spc="19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of</a:t>
            </a:r>
            <a:r>
              <a:rPr dirty="0" sz="2800" spc="19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19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values</a:t>
            </a:r>
            <a:r>
              <a:rPr dirty="0" sz="2800" spc="19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is</a:t>
            </a:r>
            <a:r>
              <a:rPr dirty="0" sz="2800" spc="18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19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view</a:t>
            </a:r>
            <a:r>
              <a:rPr dirty="0" sz="2800" spc="19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of</a:t>
            </a:r>
            <a:r>
              <a:rPr dirty="0" sz="2800" spc="19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19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dictionary,</a:t>
            </a:r>
            <a:r>
              <a:rPr dirty="0" sz="2800" spc="19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meaning</a:t>
            </a:r>
            <a:r>
              <a:rPr dirty="0" sz="2800" spc="18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that</a:t>
            </a:r>
            <a:r>
              <a:rPr dirty="0" sz="2800" spc="19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any</a:t>
            </a:r>
            <a:r>
              <a:rPr dirty="0" sz="2800" spc="19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changes</a:t>
            </a:r>
            <a:r>
              <a:rPr dirty="0" sz="2800" spc="19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done</a:t>
            </a:r>
            <a:r>
              <a:rPr dirty="0" sz="2800" spc="19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to</a:t>
            </a:r>
            <a:r>
              <a:rPr dirty="0" sz="2800" spc="19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the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dictionary</a:t>
            </a:r>
            <a:r>
              <a:rPr dirty="0" sz="2800" spc="-3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will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be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reflected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in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values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list.</a:t>
            </a:r>
            <a:endParaRPr sz="2800">
              <a:latin typeface="Raleway"/>
              <a:cs typeface="Raleway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441950" y="2575623"/>
            <a:ext cx="353060" cy="586994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580"/>
              </a:lnSpc>
              <a:tabLst>
                <a:tab pos="2854960" algn="l"/>
              </a:tabLst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5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	Access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282" y="2952133"/>
            <a:ext cx="10667998" cy="18287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5904" y="6506176"/>
            <a:ext cx="6829424" cy="34099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9315" y="6455843"/>
            <a:ext cx="6991349" cy="34194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704296"/>
            <a:ext cx="3846195" cy="1096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0"/>
              <a:t>Get</a:t>
            </a:r>
            <a:r>
              <a:rPr dirty="0" sz="7000" spc="-105"/>
              <a:t> </a:t>
            </a:r>
            <a:r>
              <a:rPr dirty="0" sz="7000" spc="-10"/>
              <a:t>Items</a:t>
            </a:r>
            <a:endParaRPr sz="7000"/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2262675"/>
            <a:ext cx="119983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FF3131"/>
                </a:solidFill>
                <a:latin typeface="Raleway"/>
                <a:cs typeface="Raleway"/>
              </a:rPr>
              <a:t>items()</a:t>
            </a:r>
            <a:r>
              <a:rPr dirty="0" sz="2800" spc="-15">
                <a:solidFill>
                  <a:srgbClr val="FF3131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method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will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return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each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item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in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dictionary,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as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tuples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in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list.</a:t>
            </a:r>
            <a:endParaRPr sz="2800">
              <a:latin typeface="Raleway"/>
              <a:cs typeface="Raleway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6000" y="5005699"/>
            <a:ext cx="1460563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4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returned</a:t>
            </a:r>
            <a:r>
              <a:rPr dirty="0" sz="2800" spc="5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list</a:t>
            </a:r>
            <a:r>
              <a:rPr dirty="0" sz="2800" spc="5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is</a:t>
            </a:r>
            <a:r>
              <a:rPr dirty="0" sz="2800" spc="5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5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view</a:t>
            </a:r>
            <a:r>
              <a:rPr dirty="0" sz="2800" spc="5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of</a:t>
            </a:r>
            <a:r>
              <a:rPr dirty="0" sz="2800" spc="5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5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items</a:t>
            </a:r>
            <a:r>
              <a:rPr dirty="0" sz="2800" spc="5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of</a:t>
            </a:r>
            <a:r>
              <a:rPr dirty="0" sz="2800" spc="5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5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dictionary,</a:t>
            </a:r>
            <a:r>
              <a:rPr dirty="0" sz="2800" spc="5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meaning</a:t>
            </a:r>
            <a:r>
              <a:rPr dirty="0" sz="2800" spc="5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that</a:t>
            </a:r>
            <a:r>
              <a:rPr dirty="0" sz="2800" spc="5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any</a:t>
            </a:r>
            <a:r>
              <a:rPr dirty="0" sz="2800" spc="5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changes</a:t>
            </a:r>
            <a:r>
              <a:rPr dirty="0" sz="2800" spc="5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done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to</a:t>
            </a: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dictionary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will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be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reflected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in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items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list.</a:t>
            </a:r>
            <a:endParaRPr sz="2800">
              <a:latin typeface="Raleway"/>
              <a:cs typeface="Raleway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441950" y="2575624"/>
            <a:ext cx="353060" cy="586994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580"/>
              </a:lnSpc>
              <a:tabLst>
                <a:tab pos="2854960" algn="l"/>
              </a:tabLst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5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	Access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705" y="4567084"/>
            <a:ext cx="10667998" cy="36099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018490"/>
            <a:ext cx="7633334" cy="1096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0">
                <a:solidFill>
                  <a:srgbClr val="804E3B"/>
                </a:solidFill>
                <a:latin typeface="Book Antiqua"/>
                <a:cs typeface="Book Antiqua"/>
              </a:rPr>
              <a:t>Check</a:t>
            </a:r>
            <a:r>
              <a:rPr dirty="0" sz="7000" spc="-95">
                <a:solidFill>
                  <a:srgbClr val="804E3B"/>
                </a:solidFill>
                <a:latin typeface="Book Antiqua"/>
                <a:cs typeface="Book Antiqua"/>
              </a:rPr>
              <a:t> </a:t>
            </a:r>
            <a:r>
              <a:rPr dirty="0" sz="7000" spc="105">
                <a:solidFill>
                  <a:srgbClr val="804E3B"/>
                </a:solidFill>
                <a:latin typeface="Book Antiqua"/>
                <a:cs typeface="Book Antiqua"/>
              </a:rPr>
              <a:t>if</a:t>
            </a:r>
            <a:r>
              <a:rPr dirty="0" sz="7000" spc="-95">
                <a:solidFill>
                  <a:srgbClr val="804E3B"/>
                </a:solidFill>
                <a:latin typeface="Book Antiqua"/>
                <a:cs typeface="Book Antiqua"/>
              </a:rPr>
              <a:t> </a:t>
            </a:r>
            <a:r>
              <a:rPr dirty="0" sz="7000" spc="-150">
                <a:solidFill>
                  <a:srgbClr val="804E3B"/>
                </a:solidFill>
                <a:latin typeface="Book Antiqua"/>
                <a:cs typeface="Book Antiqua"/>
              </a:rPr>
              <a:t>Key</a:t>
            </a:r>
            <a:r>
              <a:rPr dirty="0" sz="7000" spc="-90">
                <a:solidFill>
                  <a:srgbClr val="804E3B"/>
                </a:solidFill>
                <a:latin typeface="Book Antiqua"/>
                <a:cs typeface="Book Antiqua"/>
              </a:rPr>
              <a:t> </a:t>
            </a:r>
            <a:r>
              <a:rPr dirty="0" sz="7000" spc="80">
                <a:solidFill>
                  <a:srgbClr val="804E3B"/>
                </a:solidFill>
                <a:latin typeface="Book Antiqua"/>
                <a:cs typeface="Book Antiqua"/>
              </a:rPr>
              <a:t>Exists</a:t>
            </a:r>
            <a:endParaRPr sz="7000">
              <a:latin typeface="Book Antiqua"/>
              <a:cs typeface="Book Antiqu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6000" y="3576869"/>
            <a:ext cx="124307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To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determine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if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specified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key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is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present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in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dictionary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use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in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keyword:</a:t>
            </a:r>
            <a:endParaRPr sz="2800">
              <a:latin typeface="Raleway"/>
              <a:cs typeface="Raleway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441950" y="2575624"/>
            <a:ext cx="353060" cy="586994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580"/>
              </a:lnSpc>
              <a:tabLst>
                <a:tab pos="2854960" algn="l"/>
              </a:tabLst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5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	Access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50" spc="270"/>
              <a:t>Thank</a:t>
            </a:r>
            <a:r>
              <a:rPr dirty="0" sz="16050" spc="-240"/>
              <a:t> </a:t>
            </a:r>
            <a:r>
              <a:rPr dirty="0" sz="16050" spc="-575"/>
              <a:t>you</a:t>
            </a:r>
            <a:endParaRPr sz="16050"/>
          </a:p>
        </p:txBody>
      </p:sp>
      <p:sp>
        <p:nvSpPr>
          <p:cNvPr id="3" name="object 3" descr=""/>
          <p:cNvSpPr txBox="1"/>
          <p:nvPr/>
        </p:nvSpPr>
        <p:spPr>
          <a:xfrm>
            <a:off x="3156255" y="6751368"/>
            <a:ext cx="58007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Access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5548" y="1895545"/>
            <a:ext cx="9896474" cy="24098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7354031"/>
            <a:ext cx="10591799" cy="6953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16000" y="5062026"/>
            <a:ext cx="4819015" cy="9798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250" spc="-10" b="1">
                <a:solidFill>
                  <a:srgbClr val="8BA8AC"/>
                </a:solidFill>
                <a:latin typeface="Century Gothic"/>
                <a:cs typeface="Century Gothic"/>
              </a:rPr>
              <a:t>DICTIONARY</a:t>
            </a:r>
            <a:endParaRPr sz="6250">
              <a:latin typeface="Century Gothic"/>
              <a:cs typeface="Century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16000" y="6180905"/>
            <a:ext cx="11557000" cy="80645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200" spc="-30">
                <a:latin typeface="Verdana"/>
                <a:cs typeface="Verdana"/>
              </a:rPr>
              <a:t>Dictionaries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are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used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to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store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data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values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in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20">
                <a:latin typeface="Verdana"/>
                <a:cs typeface="Verdana"/>
              </a:rPr>
              <a:t>key:value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pairs.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200" spc="-40">
                <a:latin typeface="Verdana"/>
                <a:cs typeface="Verdana"/>
              </a:rPr>
              <a:t>A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dictionary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is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a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collection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which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is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85">
                <a:latin typeface="Verdana"/>
                <a:cs typeface="Verdana"/>
              </a:rPr>
              <a:t>ordered*,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changeable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and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do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not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allow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duplicates.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40379"/>
            <a:ext cx="16230599" cy="99466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21531" rIns="0" bIns="0" rtlCol="0" vert="horz">
            <a:spAutoFit/>
          </a:bodyPr>
          <a:lstStyle/>
          <a:p>
            <a:pPr marL="2763520" marR="5080" indent="-98425">
              <a:lnSpc>
                <a:spcPts val="9510"/>
              </a:lnSpc>
              <a:spcBef>
                <a:spcPts val="2039"/>
              </a:spcBef>
            </a:pPr>
            <a:r>
              <a:rPr dirty="0" sz="9550" spc="250" b="1">
                <a:solidFill>
                  <a:srgbClr val="FFFFFF"/>
                </a:solidFill>
                <a:latin typeface="Century Gothic"/>
                <a:cs typeface="Century Gothic"/>
              </a:rPr>
              <a:t>PYTHON</a:t>
            </a:r>
            <a:r>
              <a:rPr dirty="0" sz="9550" spc="-39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9550" spc="1000" b="1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dirty="0" sz="9550" spc="-39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9550" spc="-105" b="1">
                <a:solidFill>
                  <a:srgbClr val="FFFFFF"/>
                </a:solidFill>
                <a:latin typeface="Century Gothic"/>
                <a:cs typeface="Century Gothic"/>
              </a:rPr>
              <a:t>CHANGE </a:t>
            </a:r>
            <a:r>
              <a:rPr dirty="0" sz="9550" b="1">
                <a:solidFill>
                  <a:srgbClr val="FFFFFF"/>
                </a:solidFill>
                <a:latin typeface="Century Gothic"/>
                <a:cs typeface="Century Gothic"/>
              </a:rPr>
              <a:t>DICTIONARY</a:t>
            </a:r>
            <a:r>
              <a:rPr dirty="0" sz="9550" spc="-27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9550" spc="484" b="1">
                <a:solidFill>
                  <a:srgbClr val="FFFFFF"/>
                </a:solidFill>
                <a:latin typeface="Century Gothic"/>
                <a:cs typeface="Century Gothic"/>
              </a:rPr>
              <a:t>ITEMS</a:t>
            </a:r>
            <a:endParaRPr sz="95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320" y="815"/>
            <a:ext cx="4104974" cy="31241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34824" y="9590243"/>
            <a:ext cx="4095750" cy="516255"/>
          </a:xfrm>
          <a:custGeom>
            <a:avLst/>
            <a:gdLst/>
            <a:ahLst/>
            <a:cxnLst/>
            <a:rect l="l" t="t" r="r" b="b"/>
            <a:pathLst>
              <a:path w="4095750" h="516254">
                <a:moveTo>
                  <a:pt x="47681" y="84431"/>
                </a:moveTo>
                <a:lnTo>
                  <a:pt x="8349" y="68081"/>
                </a:lnTo>
                <a:lnTo>
                  <a:pt x="0" y="47865"/>
                </a:lnTo>
                <a:lnTo>
                  <a:pt x="4" y="36606"/>
                </a:lnTo>
                <a:lnTo>
                  <a:pt x="31264" y="1159"/>
                </a:lnTo>
                <a:lnTo>
                  <a:pt x="36644" y="102"/>
                </a:lnTo>
                <a:lnTo>
                  <a:pt x="47812" y="131"/>
                </a:lnTo>
                <a:lnTo>
                  <a:pt x="83193" y="31322"/>
                </a:lnTo>
                <a:lnTo>
                  <a:pt x="84258" y="47865"/>
                </a:lnTo>
                <a:lnTo>
                  <a:pt x="83188" y="53245"/>
                </a:lnTo>
                <a:lnTo>
                  <a:pt x="53059" y="83365"/>
                </a:lnTo>
                <a:lnTo>
                  <a:pt x="47681" y="84431"/>
                </a:lnTo>
                <a:close/>
              </a:path>
              <a:path w="4095750" h="516254">
                <a:moveTo>
                  <a:pt x="493352" y="84431"/>
                </a:moveTo>
                <a:lnTo>
                  <a:pt x="454020" y="68081"/>
                </a:lnTo>
                <a:lnTo>
                  <a:pt x="445671" y="47865"/>
                </a:lnTo>
                <a:lnTo>
                  <a:pt x="445675" y="36606"/>
                </a:lnTo>
                <a:lnTo>
                  <a:pt x="476935" y="1160"/>
                </a:lnTo>
                <a:lnTo>
                  <a:pt x="482315" y="103"/>
                </a:lnTo>
                <a:lnTo>
                  <a:pt x="493483" y="131"/>
                </a:lnTo>
                <a:lnTo>
                  <a:pt x="528864" y="31322"/>
                </a:lnTo>
                <a:lnTo>
                  <a:pt x="529929" y="47865"/>
                </a:lnTo>
                <a:lnTo>
                  <a:pt x="528859" y="53245"/>
                </a:lnTo>
                <a:lnTo>
                  <a:pt x="498730" y="83365"/>
                </a:lnTo>
                <a:lnTo>
                  <a:pt x="493352" y="84431"/>
                </a:lnTo>
                <a:close/>
              </a:path>
              <a:path w="4095750" h="516254">
                <a:moveTo>
                  <a:pt x="939055" y="84427"/>
                </a:moveTo>
                <a:lnTo>
                  <a:pt x="927882" y="84427"/>
                </a:lnTo>
                <a:lnTo>
                  <a:pt x="922507" y="83357"/>
                </a:lnTo>
                <a:lnTo>
                  <a:pt x="892406" y="53239"/>
                </a:lnTo>
                <a:lnTo>
                  <a:pt x="891337" y="47862"/>
                </a:lnTo>
                <a:lnTo>
                  <a:pt x="891337" y="36682"/>
                </a:lnTo>
                <a:lnTo>
                  <a:pt x="922507" y="1186"/>
                </a:lnTo>
                <a:lnTo>
                  <a:pt x="927882" y="117"/>
                </a:lnTo>
                <a:lnTo>
                  <a:pt x="939055" y="117"/>
                </a:lnTo>
                <a:lnTo>
                  <a:pt x="974531" y="31304"/>
                </a:lnTo>
                <a:lnTo>
                  <a:pt x="975600" y="36682"/>
                </a:lnTo>
                <a:lnTo>
                  <a:pt x="975600" y="47862"/>
                </a:lnTo>
                <a:lnTo>
                  <a:pt x="944430" y="83357"/>
                </a:lnTo>
                <a:lnTo>
                  <a:pt x="939055" y="84427"/>
                </a:lnTo>
                <a:close/>
              </a:path>
              <a:path w="4095750" h="516254">
                <a:moveTo>
                  <a:pt x="1384942" y="84427"/>
                </a:moveTo>
                <a:lnTo>
                  <a:pt x="1373768" y="84427"/>
                </a:lnTo>
                <a:lnTo>
                  <a:pt x="1368393" y="83357"/>
                </a:lnTo>
                <a:lnTo>
                  <a:pt x="1338292" y="53239"/>
                </a:lnTo>
                <a:lnTo>
                  <a:pt x="1337223" y="47862"/>
                </a:lnTo>
                <a:lnTo>
                  <a:pt x="1337223" y="36682"/>
                </a:lnTo>
                <a:lnTo>
                  <a:pt x="1368393" y="1186"/>
                </a:lnTo>
                <a:lnTo>
                  <a:pt x="1373768" y="117"/>
                </a:lnTo>
                <a:lnTo>
                  <a:pt x="1384942" y="117"/>
                </a:lnTo>
                <a:lnTo>
                  <a:pt x="1420418" y="31304"/>
                </a:lnTo>
                <a:lnTo>
                  <a:pt x="1421487" y="36682"/>
                </a:lnTo>
                <a:lnTo>
                  <a:pt x="1421487" y="47862"/>
                </a:lnTo>
                <a:lnTo>
                  <a:pt x="1390316" y="83357"/>
                </a:lnTo>
                <a:lnTo>
                  <a:pt x="1384942" y="84427"/>
                </a:lnTo>
                <a:close/>
              </a:path>
              <a:path w="4095750" h="516254">
                <a:moveTo>
                  <a:pt x="1830613" y="84427"/>
                </a:moveTo>
                <a:lnTo>
                  <a:pt x="1819439" y="84427"/>
                </a:lnTo>
                <a:lnTo>
                  <a:pt x="1814064" y="83357"/>
                </a:lnTo>
                <a:lnTo>
                  <a:pt x="1783963" y="53239"/>
                </a:lnTo>
                <a:lnTo>
                  <a:pt x="1782894" y="47862"/>
                </a:lnTo>
                <a:lnTo>
                  <a:pt x="1782898" y="36663"/>
                </a:lnTo>
                <a:lnTo>
                  <a:pt x="1814064" y="1186"/>
                </a:lnTo>
                <a:lnTo>
                  <a:pt x="1830416" y="88"/>
                </a:lnTo>
                <a:lnTo>
                  <a:pt x="1835813" y="1137"/>
                </a:lnTo>
                <a:lnTo>
                  <a:pt x="1866089" y="31304"/>
                </a:lnTo>
                <a:lnTo>
                  <a:pt x="1867158" y="36663"/>
                </a:lnTo>
                <a:lnTo>
                  <a:pt x="1867158" y="47862"/>
                </a:lnTo>
                <a:lnTo>
                  <a:pt x="1835987" y="83357"/>
                </a:lnTo>
                <a:lnTo>
                  <a:pt x="1830613" y="84427"/>
                </a:lnTo>
                <a:close/>
              </a:path>
              <a:path w="4095750" h="516254">
                <a:moveTo>
                  <a:pt x="2275927" y="84431"/>
                </a:moveTo>
                <a:lnTo>
                  <a:pt x="2236595" y="68081"/>
                </a:lnTo>
                <a:lnTo>
                  <a:pt x="2228246" y="47865"/>
                </a:lnTo>
                <a:lnTo>
                  <a:pt x="2228251" y="36606"/>
                </a:lnTo>
                <a:lnTo>
                  <a:pt x="2259511" y="1159"/>
                </a:lnTo>
                <a:lnTo>
                  <a:pt x="2264891" y="102"/>
                </a:lnTo>
                <a:lnTo>
                  <a:pt x="2276059" y="131"/>
                </a:lnTo>
                <a:lnTo>
                  <a:pt x="2311440" y="31322"/>
                </a:lnTo>
                <a:lnTo>
                  <a:pt x="2312505" y="47865"/>
                </a:lnTo>
                <a:lnTo>
                  <a:pt x="2311435" y="53245"/>
                </a:lnTo>
                <a:lnTo>
                  <a:pt x="2281305" y="83365"/>
                </a:lnTo>
                <a:lnTo>
                  <a:pt x="2275927" y="84431"/>
                </a:lnTo>
                <a:close/>
              </a:path>
              <a:path w="4095750" h="516254">
                <a:moveTo>
                  <a:pt x="2711005" y="84439"/>
                </a:moveTo>
                <a:lnTo>
                  <a:pt x="2675466" y="53430"/>
                </a:lnTo>
                <a:lnTo>
                  <a:pt x="2674364" y="36653"/>
                </a:lnTo>
                <a:lnTo>
                  <a:pt x="2675354" y="31531"/>
                </a:lnTo>
                <a:lnTo>
                  <a:pt x="2705217" y="1267"/>
                </a:lnTo>
                <a:lnTo>
                  <a:pt x="2721767" y="74"/>
                </a:lnTo>
                <a:lnTo>
                  <a:pt x="2727175" y="1112"/>
                </a:lnTo>
                <a:lnTo>
                  <a:pt x="2757529" y="31251"/>
                </a:lnTo>
                <a:lnTo>
                  <a:pt x="2758608" y="36653"/>
                </a:lnTo>
                <a:lnTo>
                  <a:pt x="2758565" y="48066"/>
                </a:lnTo>
                <a:lnTo>
                  <a:pt x="2727524" y="83331"/>
                </a:lnTo>
                <a:lnTo>
                  <a:pt x="2711005" y="84439"/>
                </a:lnTo>
                <a:close/>
              </a:path>
              <a:path w="4095750" h="516254">
                <a:moveTo>
                  <a:pt x="3156129" y="84427"/>
                </a:moveTo>
                <a:lnTo>
                  <a:pt x="3120653" y="53239"/>
                </a:lnTo>
                <a:lnTo>
                  <a:pt x="3119584" y="47862"/>
                </a:lnTo>
                <a:lnTo>
                  <a:pt x="3119584" y="36682"/>
                </a:lnTo>
                <a:lnTo>
                  <a:pt x="3150754" y="1186"/>
                </a:lnTo>
                <a:lnTo>
                  <a:pt x="3156128" y="117"/>
                </a:lnTo>
                <a:lnTo>
                  <a:pt x="3167303" y="117"/>
                </a:lnTo>
                <a:lnTo>
                  <a:pt x="3202778" y="31304"/>
                </a:lnTo>
                <a:lnTo>
                  <a:pt x="3203848" y="36682"/>
                </a:lnTo>
                <a:lnTo>
                  <a:pt x="3203847" y="47862"/>
                </a:lnTo>
                <a:lnTo>
                  <a:pt x="3172677" y="83357"/>
                </a:lnTo>
                <a:lnTo>
                  <a:pt x="3156129" y="84427"/>
                </a:lnTo>
                <a:close/>
              </a:path>
              <a:path w="4095750" h="516254">
                <a:moveTo>
                  <a:pt x="3612973" y="84427"/>
                </a:moveTo>
                <a:lnTo>
                  <a:pt x="3601800" y="84427"/>
                </a:lnTo>
                <a:lnTo>
                  <a:pt x="3596425" y="83357"/>
                </a:lnTo>
                <a:lnTo>
                  <a:pt x="3566324" y="53239"/>
                </a:lnTo>
                <a:lnTo>
                  <a:pt x="3565255" y="47862"/>
                </a:lnTo>
                <a:lnTo>
                  <a:pt x="3565255" y="36682"/>
                </a:lnTo>
                <a:lnTo>
                  <a:pt x="3596425" y="1186"/>
                </a:lnTo>
                <a:lnTo>
                  <a:pt x="3601800" y="117"/>
                </a:lnTo>
                <a:lnTo>
                  <a:pt x="3612974" y="117"/>
                </a:lnTo>
                <a:lnTo>
                  <a:pt x="3648450" y="31304"/>
                </a:lnTo>
                <a:lnTo>
                  <a:pt x="3649519" y="36682"/>
                </a:lnTo>
                <a:lnTo>
                  <a:pt x="3649518" y="47862"/>
                </a:lnTo>
                <a:lnTo>
                  <a:pt x="3618348" y="83357"/>
                </a:lnTo>
                <a:lnTo>
                  <a:pt x="3612973" y="84427"/>
                </a:lnTo>
                <a:close/>
              </a:path>
              <a:path w="4095750" h="516254">
                <a:moveTo>
                  <a:pt x="4058648" y="84319"/>
                </a:moveTo>
                <a:lnTo>
                  <a:pt x="4047480" y="84319"/>
                </a:lnTo>
                <a:lnTo>
                  <a:pt x="4042103" y="83248"/>
                </a:lnTo>
                <a:lnTo>
                  <a:pt x="4012019" y="53219"/>
                </a:lnTo>
                <a:lnTo>
                  <a:pt x="4010940" y="36535"/>
                </a:lnTo>
                <a:lnTo>
                  <a:pt x="4011968" y="31296"/>
                </a:lnTo>
                <a:lnTo>
                  <a:pt x="4042020" y="1099"/>
                </a:lnTo>
                <a:lnTo>
                  <a:pt x="4058576" y="0"/>
                </a:lnTo>
                <a:lnTo>
                  <a:pt x="4063955" y="1061"/>
                </a:lnTo>
                <a:lnTo>
                  <a:pt x="4094110" y="31156"/>
                </a:lnTo>
                <a:lnTo>
                  <a:pt x="4095185" y="36535"/>
                </a:lnTo>
                <a:lnTo>
                  <a:pt x="4095168" y="47852"/>
                </a:lnTo>
                <a:lnTo>
                  <a:pt x="4064002" y="83253"/>
                </a:lnTo>
                <a:lnTo>
                  <a:pt x="4058648" y="84319"/>
                </a:lnTo>
                <a:close/>
              </a:path>
              <a:path w="4095750" h="516254">
                <a:moveTo>
                  <a:pt x="47681" y="515683"/>
                </a:moveTo>
                <a:lnTo>
                  <a:pt x="8349" y="499333"/>
                </a:lnTo>
                <a:lnTo>
                  <a:pt x="0" y="479117"/>
                </a:lnTo>
                <a:lnTo>
                  <a:pt x="4" y="467858"/>
                </a:lnTo>
                <a:lnTo>
                  <a:pt x="31264" y="432411"/>
                </a:lnTo>
                <a:lnTo>
                  <a:pt x="36644" y="431354"/>
                </a:lnTo>
                <a:lnTo>
                  <a:pt x="47812" y="431383"/>
                </a:lnTo>
                <a:lnTo>
                  <a:pt x="83193" y="462574"/>
                </a:lnTo>
                <a:lnTo>
                  <a:pt x="84258" y="479117"/>
                </a:lnTo>
                <a:lnTo>
                  <a:pt x="83188" y="484497"/>
                </a:lnTo>
                <a:lnTo>
                  <a:pt x="53059" y="514617"/>
                </a:lnTo>
                <a:lnTo>
                  <a:pt x="47681" y="515683"/>
                </a:lnTo>
                <a:close/>
              </a:path>
              <a:path w="4095750" h="516254">
                <a:moveTo>
                  <a:pt x="493352" y="515683"/>
                </a:moveTo>
                <a:lnTo>
                  <a:pt x="454020" y="499333"/>
                </a:lnTo>
                <a:lnTo>
                  <a:pt x="445671" y="479117"/>
                </a:lnTo>
                <a:lnTo>
                  <a:pt x="445675" y="467858"/>
                </a:lnTo>
                <a:lnTo>
                  <a:pt x="476935" y="432411"/>
                </a:lnTo>
                <a:lnTo>
                  <a:pt x="482315" y="431354"/>
                </a:lnTo>
                <a:lnTo>
                  <a:pt x="493483" y="431383"/>
                </a:lnTo>
                <a:lnTo>
                  <a:pt x="528864" y="462574"/>
                </a:lnTo>
                <a:lnTo>
                  <a:pt x="529929" y="479117"/>
                </a:lnTo>
                <a:lnTo>
                  <a:pt x="528859" y="484497"/>
                </a:lnTo>
                <a:lnTo>
                  <a:pt x="498730" y="514617"/>
                </a:lnTo>
                <a:lnTo>
                  <a:pt x="493352" y="515683"/>
                </a:lnTo>
                <a:close/>
              </a:path>
              <a:path w="4095750" h="516254">
                <a:moveTo>
                  <a:pt x="939055" y="515678"/>
                </a:moveTo>
                <a:lnTo>
                  <a:pt x="927881" y="515678"/>
                </a:lnTo>
                <a:lnTo>
                  <a:pt x="922507" y="514609"/>
                </a:lnTo>
                <a:lnTo>
                  <a:pt x="892406" y="484491"/>
                </a:lnTo>
                <a:lnTo>
                  <a:pt x="891337" y="479113"/>
                </a:lnTo>
                <a:lnTo>
                  <a:pt x="891337" y="467933"/>
                </a:lnTo>
                <a:lnTo>
                  <a:pt x="922507" y="432438"/>
                </a:lnTo>
                <a:lnTo>
                  <a:pt x="927881" y="431369"/>
                </a:lnTo>
                <a:lnTo>
                  <a:pt x="939055" y="431369"/>
                </a:lnTo>
                <a:lnTo>
                  <a:pt x="974531" y="462556"/>
                </a:lnTo>
                <a:lnTo>
                  <a:pt x="975600" y="467933"/>
                </a:lnTo>
                <a:lnTo>
                  <a:pt x="975600" y="479113"/>
                </a:lnTo>
                <a:lnTo>
                  <a:pt x="944430" y="514609"/>
                </a:lnTo>
                <a:lnTo>
                  <a:pt x="939055" y="515678"/>
                </a:lnTo>
                <a:close/>
              </a:path>
              <a:path w="4095750" h="516254">
                <a:moveTo>
                  <a:pt x="1384942" y="515678"/>
                </a:moveTo>
                <a:lnTo>
                  <a:pt x="1373768" y="515678"/>
                </a:lnTo>
                <a:lnTo>
                  <a:pt x="1368393" y="514609"/>
                </a:lnTo>
                <a:lnTo>
                  <a:pt x="1338292" y="484491"/>
                </a:lnTo>
                <a:lnTo>
                  <a:pt x="1337223" y="479113"/>
                </a:lnTo>
                <a:lnTo>
                  <a:pt x="1337223" y="467933"/>
                </a:lnTo>
                <a:lnTo>
                  <a:pt x="1368393" y="432438"/>
                </a:lnTo>
                <a:lnTo>
                  <a:pt x="1373768" y="431369"/>
                </a:lnTo>
                <a:lnTo>
                  <a:pt x="1384942" y="431369"/>
                </a:lnTo>
                <a:lnTo>
                  <a:pt x="1420418" y="462556"/>
                </a:lnTo>
                <a:lnTo>
                  <a:pt x="1421487" y="467933"/>
                </a:lnTo>
                <a:lnTo>
                  <a:pt x="1421487" y="479113"/>
                </a:lnTo>
                <a:lnTo>
                  <a:pt x="1390316" y="514609"/>
                </a:lnTo>
                <a:lnTo>
                  <a:pt x="1384942" y="515678"/>
                </a:lnTo>
                <a:close/>
              </a:path>
              <a:path w="4095750" h="516254">
                <a:moveTo>
                  <a:pt x="1830613" y="515678"/>
                </a:moveTo>
                <a:lnTo>
                  <a:pt x="1819439" y="515678"/>
                </a:lnTo>
                <a:lnTo>
                  <a:pt x="1814064" y="514609"/>
                </a:lnTo>
                <a:lnTo>
                  <a:pt x="1783963" y="484491"/>
                </a:lnTo>
                <a:lnTo>
                  <a:pt x="1782894" y="479113"/>
                </a:lnTo>
                <a:lnTo>
                  <a:pt x="1782898" y="467915"/>
                </a:lnTo>
                <a:lnTo>
                  <a:pt x="1814064" y="432438"/>
                </a:lnTo>
                <a:lnTo>
                  <a:pt x="1830416" y="431340"/>
                </a:lnTo>
                <a:lnTo>
                  <a:pt x="1835813" y="432389"/>
                </a:lnTo>
                <a:lnTo>
                  <a:pt x="1866089" y="462556"/>
                </a:lnTo>
                <a:lnTo>
                  <a:pt x="1867158" y="467915"/>
                </a:lnTo>
                <a:lnTo>
                  <a:pt x="1867158" y="479113"/>
                </a:lnTo>
                <a:lnTo>
                  <a:pt x="1835987" y="514609"/>
                </a:lnTo>
                <a:lnTo>
                  <a:pt x="1830613" y="515678"/>
                </a:lnTo>
                <a:close/>
              </a:path>
              <a:path w="4095750" h="516254">
                <a:moveTo>
                  <a:pt x="2276151" y="431369"/>
                </a:moveTo>
                <a:lnTo>
                  <a:pt x="2270589" y="431368"/>
                </a:lnTo>
                <a:lnTo>
                  <a:pt x="2276078" y="431354"/>
                </a:lnTo>
                <a:close/>
              </a:path>
              <a:path w="4095750" h="516254">
                <a:moveTo>
                  <a:pt x="2276143" y="515683"/>
                </a:moveTo>
                <a:lnTo>
                  <a:pt x="2236811" y="499333"/>
                </a:lnTo>
                <a:lnTo>
                  <a:pt x="2228462" y="479117"/>
                </a:lnTo>
                <a:lnTo>
                  <a:pt x="2228467" y="467858"/>
                </a:lnTo>
                <a:lnTo>
                  <a:pt x="2259727" y="432411"/>
                </a:lnTo>
                <a:lnTo>
                  <a:pt x="2265107" y="431354"/>
                </a:lnTo>
                <a:lnTo>
                  <a:pt x="2270589" y="431368"/>
                </a:lnTo>
                <a:lnTo>
                  <a:pt x="2276151" y="431369"/>
                </a:lnTo>
                <a:lnTo>
                  <a:pt x="2311648" y="462538"/>
                </a:lnTo>
                <a:lnTo>
                  <a:pt x="2312721" y="479117"/>
                </a:lnTo>
                <a:lnTo>
                  <a:pt x="2311651" y="484497"/>
                </a:lnTo>
                <a:lnTo>
                  <a:pt x="2281521" y="514617"/>
                </a:lnTo>
                <a:lnTo>
                  <a:pt x="2276143" y="515683"/>
                </a:lnTo>
                <a:close/>
              </a:path>
              <a:path w="4095750" h="516254">
                <a:moveTo>
                  <a:pt x="2721814" y="515683"/>
                </a:moveTo>
                <a:lnTo>
                  <a:pt x="2682482" y="499333"/>
                </a:lnTo>
                <a:lnTo>
                  <a:pt x="2674133" y="479117"/>
                </a:lnTo>
                <a:lnTo>
                  <a:pt x="2674138" y="467858"/>
                </a:lnTo>
                <a:lnTo>
                  <a:pt x="2705398" y="432411"/>
                </a:lnTo>
                <a:lnTo>
                  <a:pt x="2710778" y="431354"/>
                </a:lnTo>
                <a:lnTo>
                  <a:pt x="2716260" y="431368"/>
                </a:lnTo>
                <a:lnTo>
                  <a:pt x="2721822" y="431369"/>
                </a:lnTo>
                <a:lnTo>
                  <a:pt x="2757320" y="462538"/>
                </a:lnTo>
                <a:lnTo>
                  <a:pt x="2758392" y="479117"/>
                </a:lnTo>
                <a:lnTo>
                  <a:pt x="2757322" y="484497"/>
                </a:lnTo>
                <a:lnTo>
                  <a:pt x="2727192" y="514617"/>
                </a:lnTo>
                <a:lnTo>
                  <a:pt x="2721814" y="515683"/>
                </a:lnTo>
                <a:close/>
              </a:path>
              <a:path w="4095750" h="516254">
                <a:moveTo>
                  <a:pt x="2721822" y="431369"/>
                </a:moveTo>
                <a:lnTo>
                  <a:pt x="2716260" y="431368"/>
                </a:lnTo>
                <a:lnTo>
                  <a:pt x="2721749" y="431354"/>
                </a:lnTo>
                <a:close/>
              </a:path>
              <a:path w="4095750" h="516254">
                <a:moveTo>
                  <a:pt x="3167518" y="515678"/>
                </a:moveTo>
                <a:lnTo>
                  <a:pt x="3156344" y="515678"/>
                </a:lnTo>
                <a:lnTo>
                  <a:pt x="3150970" y="514609"/>
                </a:lnTo>
                <a:lnTo>
                  <a:pt x="3120868" y="484491"/>
                </a:lnTo>
                <a:lnTo>
                  <a:pt x="3119799" y="479113"/>
                </a:lnTo>
                <a:lnTo>
                  <a:pt x="3119803" y="467915"/>
                </a:lnTo>
                <a:lnTo>
                  <a:pt x="3150970" y="432438"/>
                </a:lnTo>
                <a:lnTo>
                  <a:pt x="3167321" y="431340"/>
                </a:lnTo>
                <a:lnTo>
                  <a:pt x="3172718" y="432389"/>
                </a:lnTo>
                <a:lnTo>
                  <a:pt x="3202994" y="462556"/>
                </a:lnTo>
                <a:lnTo>
                  <a:pt x="3204063" y="467915"/>
                </a:lnTo>
                <a:lnTo>
                  <a:pt x="3204063" y="479113"/>
                </a:lnTo>
                <a:lnTo>
                  <a:pt x="3172892" y="514609"/>
                </a:lnTo>
                <a:lnTo>
                  <a:pt x="3167518" y="515678"/>
                </a:lnTo>
                <a:close/>
              </a:path>
              <a:path w="4095750" h="516254">
                <a:moveTo>
                  <a:pt x="3613189" y="515678"/>
                </a:moveTo>
                <a:lnTo>
                  <a:pt x="3602015" y="515678"/>
                </a:lnTo>
                <a:lnTo>
                  <a:pt x="3596640" y="514609"/>
                </a:lnTo>
                <a:lnTo>
                  <a:pt x="3566539" y="484491"/>
                </a:lnTo>
                <a:lnTo>
                  <a:pt x="3565470" y="479113"/>
                </a:lnTo>
                <a:lnTo>
                  <a:pt x="3565473" y="467915"/>
                </a:lnTo>
                <a:lnTo>
                  <a:pt x="3596640" y="432438"/>
                </a:lnTo>
                <a:lnTo>
                  <a:pt x="3612992" y="431340"/>
                </a:lnTo>
                <a:lnTo>
                  <a:pt x="3618389" y="432389"/>
                </a:lnTo>
                <a:lnTo>
                  <a:pt x="3648665" y="462556"/>
                </a:lnTo>
                <a:lnTo>
                  <a:pt x="3649734" y="467915"/>
                </a:lnTo>
                <a:lnTo>
                  <a:pt x="3649733" y="479113"/>
                </a:lnTo>
                <a:lnTo>
                  <a:pt x="3618563" y="514609"/>
                </a:lnTo>
                <a:lnTo>
                  <a:pt x="3613189" y="515678"/>
                </a:lnTo>
                <a:close/>
              </a:path>
              <a:path w="4095750" h="516254">
                <a:moveTo>
                  <a:pt x="4057864" y="515720"/>
                </a:moveTo>
                <a:lnTo>
                  <a:pt x="4018612" y="499017"/>
                </a:lnTo>
                <a:lnTo>
                  <a:pt x="4010565" y="467413"/>
                </a:lnTo>
                <a:lnTo>
                  <a:pt x="4011703" y="462037"/>
                </a:lnTo>
                <a:lnTo>
                  <a:pt x="4042273" y="432274"/>
                </a:lnTo>
                <a:lnTo>
                  <a:pt x="4047674" y="431283"/>
                </a:lnTo>
                <a:lnTo>
                  <a:pt x="4053273" y="431369"/>
                </a:lnTo>
                <a:lnTo>
                  <a:pt x="4053058" y="431369"/>
                </a:lnTo>
                <a:lnTo>
                  <a:pt x="4058626" y="431426"/>
                </a:lnTo>
                <a:lnTo>
                  <a:pt x="4093753" y="462801"/>
                </a:lnTo>
                <a:lnTo>
                  <a:pt x="4094788" y="468167"/>
                </a:lnTo>
                <a:lnTo>
                  <a:pt x="4094729" y="479341"/>
                </a:lnTo>
                <a:lnTo>
                  <a:pt x="4063259" y="514692"/>
                </a:lnTo>
                <a:lnTo>
                  <a:pt x="4057864" y="515720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2500195"/>
            <a:ext cx="11825605" cy="192595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250" spc="-100" b="1">
                <a:solidFill>
                  <a:srgbClr val="8BA8AC"/>
                </a:solidFill>
                <a:latin typeface="Century Gothic"/>
                <a:cs typeface="Century Gothic"/>
              </a:rPr>
              <a:t>CHANGE</a:t>
            </a:r>
            <a:r>
              <a:rPr dirty="0" sz="6250" spc="-305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235" b="1">
                <a:solidFill>
                  <a:srgbClr val="8BA8AC"/>
                </a:solidFill>
                <a:latin typeface="Century Gothic"/>
                <a:cs typeface="Century Gothic"/>
              </a:rPr>
              <a:t>VALUES</a:t>
            </a:r>
            <a:endParaRPr sz="6250">
              <a:latin typeface="Century Gothic"/>
              <a:cs typeface="Century Gothic"/>
            </a:endParaRPr>
          </a:p>
          <a:p>
            <a:pPr marL="12700" marR="5080">
              <a:lnSpc>
                <a:spcPct val="116500"/>
              </a:lnSpc>
              <a:spcBef>
                <a:spcPts val="1300"/>
              </a:spcBef>
            </a:pPr>
            <a:r>
              <a:rPr dirty="0" sz="2200" spc="-7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2200" spc="-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95">
                <a:solidFill>
                  <a:srgbClr val="000000"/>
                </a:solidFill>
                <a:latin typeface="Verdana"/>
                <a:cs typeface="Verdana"/>
              </a:rPr>
              <a:t>update()</a:t>
            </a:r>
            <a:r>
              <a:rPr dirty="0" sz="2200" spc="-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35">
                <a:solidFill>
                  <a:srgbClr val="000000"/>
                </a:solidFill>
                <a:latin typeface="Verdana"/>
                <a:cs typeface="Verdana"/>
              </a:rPr>
              <a:t>method</a:t>
            </a:r>
            <a:r>
              <a:rPr dirty="0" sz="2200" spc="-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20">
                <a:solidFill>
                  <a:srgbClr val="000000"/>
                </a:solidFill>
                <a:latin typeface="Verdana"/>
                <a:cs typeface="Verdana"/>
              </a:rPr>
              <a:t>will</a:t>
            </a:r>
            <a:r>
              <a:rPr dirty="0" sz="2200" spc="-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30">
                <a:solidFill>
                  <a:srgbClr val="000000"/>
                </a:solidFill>
                <a:latin typeface="Verdana"/>
                <a:cs typeface="Verdana"/>
              </a:rPr>
              <a:t>update</a:t>
            </a:r>
            <a:r>
              <a:rPr dirty="0" sz="2200" spc="-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3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2200" spc="-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25">
                <a:solidFill>
                  <a:srgbClr val="000000"/>
                </a:solidFill>
                <a:latin typeface="Verdana"/>
                <a:cs typeface="Verdana"/>
              </a:rPr>
              <a:t>dictionary</a:t>
            </a:r>
            <a:r>
              <a:rPr dirty="0" sz="2200" spc="-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4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dirty="0" sz="2200" spc="-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3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2200" spc="-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55">
                <a:solidFill>
                  <a:srgbClr val="000000"/>
                </a:solidFill>
                <a:latin typeface="Verdana"/>
                <a:cs typeface="Verdana"/>
              </a:rPr>
              <a:t>items</a:t>
            </a:r>
            <a:r>
              <a:rPr dirty="0" sz="2200" spc="-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30">
                <a:solidFill>
                  <a:srgbClr val="000000"/>
                </a:solidFill>
                <a:latin typeface="Verdana"/>
                <a:cs typeface="Verdana"/>
              </a:rPr>
              <a:t>from</a:t>
            </a:r>
            <a:r>
              <a:rPr dirty="0" sz="2200" spc="-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3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2200" spc="-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75">
                <a:solidFill>
                  <a:srgbClr val="000000"/>
                </a:solidFill>
                <a:latin typeface="Verdana"/>
                <a:cs typeface="Verdana"/>
              </a:rPr>
              <a:t>given</a:t>
            </a:r>
            <a:r>
              <a:rPr dirty="0" sz="2200" spc="-19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20">
                <a:solidFill>
                  <a:srgbClr val="000000"/>
                </a:solidFill>
                <a:latin typeface="Verdana"/>
                <a:cs typeface="Verdana"/>
              </a:rPr>
              <a:t>argument. </a:t>
            </a:r>
            <a:r>
              <a:rPr dirty="0" sz="2200" spc="-7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2200" spc="-2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80">
                <a:solidFill>
                  <a:srgbClr val="000000"/>
                </a:solidFill>
                <a:latin typeface="Verdana"/>
                <a:cs typeface="Verdana"/>
              </a:rPr>
              <a:t>argument</a:t>
            </a:r>
            <a:r>
              <a:rPr dirty="0" sz="2200" spc="-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65">
                <a:solidFill>
                  <a:srgbClr val="000000"/>
                </a:solidFill>
                <a:latin typeface="Verdana"/>
                <a:cs typeface="Verdana"/>
              </a:rPr>
              <a:t>must</a:t>
            </a:r>
            <a:r>
              <a:rPr dirty="0" sz="2200" spc="-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dirty="0" sz="2200" spc="-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114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dirty="0" sz="2200" spc="-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40">
                <a:solidFill>
                  <a:srgbClr val="000000"/>
                </a:solidFill>
                <a:latin typeface="Verdana"/>
                <a:cs typeface="Verdana"/>
              </a:rPr>
              <a:t>dictionary,</a:t>
            </a:r>
            <a:r>
              <a:rPr dirty="0" sz="2200" spc="-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000000"/>
                </a:solidFill>
                <a:latin typeface="Verdana"/>
                <a:cs typeface="Verdana"/>
              </a:rPr>
              <a:t>or</a:t>
            </a:r>
            <a:r>
              <a:rPr dirty="0" sz="2200" spc="-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85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dirty="0" sz="2200" spc="-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30">
                <a:solidFill>
                  <a:srgbClr val="000000"/>
                </a:solidFill>
                <a:latin typeface="Verdana"/>
                <a:cs typeface="Verdana"/>
              </a:rPr>
              <a:t>iterable</a:t>
            </a:r>
            <a:r>
              <a:rPr dirty="0" sz="2200" spc="-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20">
                <a:solidFill>
                  <a:srgbClr val="000000"/>
                </a:solidFill>
                <a:latin typeface="Verdana"/>
                <a:cs typeface="Verdana"/>
              </a:rPr>
              <a:t>object</a:t>
            </a:r>
            <a:r>
              <a:rPr dirty="0" sz="2200" spc="-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4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dirty="0" sz="2200" spc="-20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120">
                <a:solidFill>
                  <a:srgbClr val="000000"/>
                </a:solidFill>
                <a:latin typeface="Verdana"/>
                <a:cs typeface="Verdana"/>
              </a:rPr>
              <a:t>key:value</a:t>
            </a:r>
            <a:r>
              <a:rPr dirty="0" sz="2200" spc="-204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000000"/>
                </a:solidFill>
                <a:latin typeface="Verdana"/>
                <a:cs typeface="Verdana"/>
              </a:rPr>
              <a:t>pairs.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320" y="816"/>
            <a:ext cx="4104974" cy="31241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34824" y="9590244"/>
            <a:ext cx="4095750" cy="516255"/>
          </a:xfrm>
          <a:custGeom>
            <a:avLst/>
            <a:gdLst/>
            <a:ahLst/>
            <a:cxnLst/>
            <a:rect l="l" t="t" r="r" b="b"/>
            <a:pathLst>
              <a:path w="4095750" h="516254">
                <a:moveTo>
                  <a:pt x="47681" y="84431"/>
                </a:moveTo>
                <a:lnTo>
                  <a:pt x="8349" y="68081"/>
                </a:lnTo>
                <a:lnTo>
                  <a:pt x="0" y="47865"/>
                </a:lnTo>
                <a:lnTo>
                  <a:pt x="4" y="36606"/>
                </a:lnTo>
                <a:lnTo>
                  <a:pt x="31264" y="1159"/>
                </a:lnTo>
                <a:lnTo>
                  <a:pt x="36644" y="102"/>
                </a:lnTo>
                <a:lnTo>
                  <a:pt x="47812" y="131"/>
                </a:lnTo>
                <a:lnTo>
                  <a:pt x="83193" y="31322"/>
                </a:lnTo>
                <a:lnTo>
                  <a:pt x="84258" y="47865"/>
                </a:lnTo>
                <a:lnTo>
                  <a:pt x="83188" y="53245"/>
                </a:lnTo>
                <a:lnTo>
                  <a:pt x="53059" y="83365"/>
                </a:lnTo>
                <a:lnTo>
                  <a:pt x="47681" y="84431"/>
                </a:lnTo>
                <a:close/>
              </a:path>
              <a:path w="4095750" h="516254">
                <a:moveTo>
                  <a:pt x="493352" y="84431"/>
                </a:moveTo>
                <a:lnTo>
                  <a:pt x="454020" y="68081"/>
                </a:lnTo>
                <a:lnTo>
                  <a:pt x="445671" y="47865"/>
                </a:lnTo>
                <a:lnTo>
                  <a:pt x="445675" y="36606"/>
                </a:lnTo>
                <a:lnTo>
                  <a:pt x="476935" y="1160"/>
                </a:lnTo>
                <a:lnTo>
                  <a:pt x="482315" y="103"/>
                </a:lnTo>
                <a:lnTo>
                  <a:pt x="493483" y="131"/>
                </a:lnTo>
                <a:lnTo>
                  <a:pt x="528864" y="31322"/>
                </a:lnTo>
                <a:lnTo>
                  <a:pt x="529929" y="47865"/>
                </a:lnTo>
                <a:lnTo>
                  <a:pt x="528859" y="53245"/>
                </a:lnTo>
                <a:lnTo>
                  <a:pt x="498730" y="83365"/>
                </a:lnTo>
                <a:lnTo>
                  <a:pt x="493352" y="84431"/>
                </a:lnTo>
                <a:close/>
              </a:path>
              <a:path w="4095750" h="516254">
                <a:moveTo>
                  <a:pt x="939055" y="84427"/>
                </a:moveTo>
                <a:lnTo>
                  <a:pt x="927882" y="84427"/>
                </a:lnTo>
                <a:lnTo>
                  <a:pt x="922507" y="83357"/>
                </a:lnTo>
                <a:lnTo>
                  <a:pt x="892406" y="53239"/>
                </a:lnTo>
                <a:lnTo>
                  <a:pt x="891337" y="47862"/>
                </a:lnTo>
                <a:lnTo>
                  <a:pt x="891337" y="36682"/>
                </a:lnTo>
                <a:lnTo>
                  <a:pt x="922507" y="1186"/>
                </a:lnTo>
                <a:lnTo>
                  <a:pt x="927882" y="117"/>
                </a:lnTo>
                <a:lnTo>
                  <a:pt x="939055" y="117"/>
                </a:lnTo>
                <a:lnTo>
                  <a:pt x="974531" y="31304"/>
                </a:lnTo>
                <a:lnTo>
                  <a:pt x="975600" y="36682"/>
                </a:lnTo>
                <a:lnTo>
                  <a:pt x="975600" y="47862"/>
                </a:lnTo>
                <a:lnTo>
                  <a:pt x="944430" y="83357"/>
                </a:lnTo>
                <a:lnTo>
                  <a:pt x="939055" y="84427"/>
                </a:lnTo>
                <a:close/>
              </a:path>
              <a:path w="4095750" h="516254">
                <a:moveTo>
                  <a:pt x="1384942" y="84427"/>
                </a:moveTo>
                <a:lnTo>
                  <a:pt x="1373768" y="84427"/>
                </a:lnTo>
                <a:lnTo>
                  <a:pt x="1368393" y="83357"/>
                </a:lnTo>
                <a:lnTo>
                  <a:pt x="1338292" y="53239"/>
                </a:lnTo>
                <a:lnTo>
                  <a:pt x="1337223" y="47862"/>
                </a:lnTo>
                <a:lnTo>
                  <a:pt x="1337223" y="36682"/>
                </a:lnTo>
                <a:lnTo>
                  <a:pt x="1368393" y="1186"/>
                </a:lnTo>
                <a:lnTo>
                  <a:pt x="1373768" y="117"/>
                </a:lnTo>
                <a:lnTo>
                  <a:pt x="1384942" y="117"/>
                </a:lnTo>
                <a:lnTo>
                  <a:pt x="1420418" y="31304"/>
                </a:lnTo>
                <a:lnTo>
                  <a:pt x="1421487" y="36682"/>
                </a:lnTo>
                <a:lnTo>
                  <a:pt x="1421487" y="47862"/>
                </a:lnTo>
                <a:lnTo>
                  <a:pt x="1390316" y="83357"/>
                </a:lnTo>
                <a:lnTo>
                  <a:pt x="1384942" y="84427"/>
                </a:lnTo>
                <a:close/>
              </a:path>
              <a:path w="4095750" h="516254">
                <a:moveTo>
                  <a:pt x="1830613" y="84427"/>
                </a:moveTo>
                <a:lnTo>
                  <a:pt x="1819439" y="84427"/>
                </a:lnTo>
                <a:lnTo>
                  <a:pt x="1814064" y="83357"/>
                </a:lnTo>
                <a:lnTo>
                  <a:pt x="1783963" y="53239"/>
                </a:lnTo>
                <a:lnTo>
                  <a:pt x="1782894" y="47862"/>
                </a:lnTo>
                <a:lnTo>
                  <a:pt x="1782898" y="36663"/>
                </a:lnTo>
                <a:lnTo>
                  <a:pt x="1814064" y="1186"/>
                </a:lnTo>
                <a:lnTo>
                  <a:pt x="1830416" y="88"/>
                </a:lnTo>
                <a:lnTo>
                  <a:pt x="1835813" y="1137"/>
                </a:lnTo>
                <a:lnTo>
                  <a:pt x="1866089" y="31304"/>
                </a:lnTo>
                <a:lnTo>
                  <a:pt x="1867158" y="36663"/>
                </a:lnTo>
                <a:lnTo>
                  <a:pt x="1867158" y="47862"/>
                </a:lnTo>
                <a:lnTo>
                  <a:pt x="1835987" y="83357"/>
                </a:lnTo>
                <a:lnTo>
                  <a:pt x="1830613" y="84427"/>
                </a:lnTo>
                <a:close/>
              </a:path>
              <a:path w="4095750" h="516254">
                <a:moveTo>
                  <a:pt x="2275927" y="84431"/>
                </a:moveTo>
                <a:lnTo>
                  <a:pt x="2236595" y="68081"/>
                </a:lnTo>
                <a:lnTo>
                  <a:pt x="2228246" y="47865"/>
                </a:lnTo>
                <a:lnTo>
                  <a:pt x="2228251" y="36606"/>
                </a:lnTo>
                <a:lnTo>
                  <a:pt x="2259511" y="1159"/>
                </a:lnTo>
                <a:lnTo>
                  <a:pt x="2264891" y="102"/>
                </a:lnTo>
                <a:lnTo>
                  <a:pt x="2276059" y="131"/>
                </a:lnTo>
                <a:lnTo>
                  <a:pt x="2311440" y="31322"/>
                </a:lnTo>
                <a:lnTo>
                  <a:pt x="2312505" y="47865"/>
                </a:lnTo>
                <a:lnTo>
                  <a:pt x="2311435" y="53245"/>
                </a:lnTo>
                <a:lnTo>
                  <a:pt x="2281305" y="83365"/>
                </a:lnTo>
                <a:lnTo>
                  <a:pt x="2275927" y="84431"/>
                </a:lnTo>
                <a:close/>
              </a:path>
              <a:path w="4095750" h="516254">
                <a:moveTo>
                  <a:pt x="2711005" y="84439"/>
                </a:moveTo>
                <a:lnTo>
                  <a:pt x="2675466" y="53430"/>
                </a:lnTo>
                <a:lnTo>
                  <a:pt x="2674364" y="36653"/>
                </a:lnTo>
                <a:lnTo>
                  <a:pt x="2675354" y="31531"/>
                </a:lnTo>
                <a:lnTo>
                  <a:pt x="2705217" y="1267"/>
                </a:lnTo>
                <a:lnTo>
                  <a:pt x="2721767" y="74"/>
                </a:lnTo>
                <a:lnTo>
                  <a:pt x="2727175" y="1112"/>
                </a:lnTo>
                <a:lnTo>
                  <a:pt x="2757529" y="31251"/>
                </a:lnTo>
                <a:lnTo>
                  <a:pt x="2758608" y="36653"/>
                </a:lnTo>
                <a:lnTo>
                  <a:pt x="2758565" y="48066"/>
                </a:lnTo>
                <a:lnTo>
                  <a:pt x="2727524" y="83331"/>
                </a:lnTo>
                <a:lnTo>
                  <a:pt x="2711005" y="84439"/>
                </a:lnTo>
                <a:close/>
              </a:path>
              <a:path w="4095750" h="516254">
                <a:moveTo>
                  <a:pt x="3156129" y="84427"/>
                </a:moveTo>
                <a:lnTo>
                  <a:pt x="3120653" y="53239"/>
                </a:lnTo>
                <a:lnTo>
                  <a:pt x="3119584" y="47862"/>
                </a:lnTo>
                <a:lnTo>
                  <a:pt x="3119584" y="36682"/>
                </a:lnTo>
                <a:lnTo>
                  <a:pt x="3150754" y="1186"/>
                </a:lnTo>
                <a:lnTo>
                  <a:pt x="3156128" y="117"/>
                </a:lnTo>
                <a:lnTo>
                  <a:pt x="3167303" y="117"/>
                </a:lnTo>
                <a:lnTo>
                  <a:pt x="3202778" y="31304"/>
                </a:lnTo>
                <a:lnTo>
                  <a:pt x="3203848" y="36682"/>
                </a:lnTo>
                <a:lnTo>
                  <a:pt x="3203847" y="47862"/>
                </a:lnTo>
                <a:lnTo>
                  <a:pt x="3172677" y="83357"/>
                </a:lnTo>
                <a:lnTo>
                  <a:pt x="3156129" y="84427"/>
                </a:lnTo>
                <a:close/>
              </a:path>
              <a:path w="4095750" h="516254">
                <a:moveTo>
                  <a:pt x="3612973" y="84427"/>
                </a:moveTo>
                <a:lnTo>
                  <a:pt x="3601800" y="84427"/>
                </a:lnTo>
                <a:lnTo>
                  <a:pt x="3596425" y="83357"/>
                </a:lnTo>
                <a:lnTo>
                  <a:pt x="3566324" y="53239"/>
                </a:lnTo>
                <a:lnTo>
                  <a:pt x="3565255" y="47862"/>
                </a:lnTo>
                <a:lnTo>
                  <a:pt x="3565255" y="36682"/>
                </a:lnTo>
                <a:lnTo>
                  <a:pt x="3596425" y="1186"/>
                </a:lnTo>
                <a:lnTo>
                  <a:pt x="3601800" y="117"/>
                </a:lnTo>
                <a:lnTo>
                  <a:pt x="3612974" y="117"/>
                </a:lnTo>
                <a:lnTo>
                  <a:pt x="3648450" y="31304"/>
                </a:lnTo>
                <a:lnTo>
                  <a:pt x="3649519" y="36682"/>
                </a:lnTo>
                <a:lnTo>
                  <a:pt x="3649518" y="47862"/>
                </a:lnTo>
                <a:lnTo>
                  <a:pt x="3618348" y="83357"/>
                </a:lnTo>
                <a:lnTo>
                  <a:pt x="3612973" y="84427"/>
                </a:lnTo>
                <a:close/>
              </a:path>
              <a:path w="4095750" h="516254">
                <a:moveTo>
                  <a:pt x="4058648" y="84319"/>
                </a:moveTo>
                <a:lnTo>
                  <a:pt x="4047480" y="84319"/>
                </a:lnTo>
                <a:lnTo>
                  <a:pt x="4042103" y="83248"/>
                </a:lnTo>
                <a:lnTo>
                  <a:pt x="4012019" y="53219"/>
                </a:lnTo>
                <a:lnTo>
                  <a:pt x="4010940" y="36535"/>
                </a:lnTo>
                <a:lnTo>
                  <a:pt x="4011968" y="31296"/>
                </a:lnTo>
                <a:lnTo>
                  <a:pt x="4042020" y="1099"/>
                </a:lnTo>
                <a:lnTo>
                  <a:pt x="4058576" y="0"/>
                </a:lnTo>
                <a:lnTo>
                  <a:pt x="4063955" y="1061"/>
                </a:lnTo>
                <a:lnTo>
                  <a:pt x="4094110" y="31156"/>
                </a:lnTo>
                <a:lnTo>
                  <a:pt x="4095185" y="36535"/>
                </a:lnTo>
                <a:lnTo>
                  <a:pt x="4095168" y="47852"/>
                </a:lnTo>
                <a:lnTo>
                  <a:pt x="4064002" y="83253"/>
                </a:lnTo>
                <a:lnTo>
                  <a:pt x="4058648" y="84319"/>
                </a:lnTo>
                <a:close/>
              </a:path>
              <a:path w="4095750" h="516254">
                <a:moveTo>
                  <a:pt x="47681" y="515683"/>
                </a:moveTo>
                <a:lnTo>
                  <a:pt x="8349" y="499333"/>
                </a:lnTo>
                <a:lnTo>
                  <a:pt x="0" y="479117"/>
                </a:lnTo>
                <a:lnTo>
                  <a:pt x="4" y="467858"/>
                </a:lnTo>
                <a:lnTo>
                  <a:pt x="31264" y="432411"/>
                </a:lnTo>
                <a:lnTo>
                  <a:pt x="36644" y="431354"/>
                </a:lnTo>
                <a:lnTo>
                  <a:pt x="47812" y="431383"/>
                </a:lnTo>
                <a:lnTo>
                  <a:pt x="83193" y="462574"/>
                </a:lnTo>
                <a:lnTo>
                  <a:pt x="84258" y="479117"/>
                </a:lnTo>
                <a:lnTo>
                  <a:pt x="83188" y="484497"/>
                </a:lnTo>
                <a:lnTo>
                  <a:pt x="53059" y="514617"/>
                </a:lnTo>
                <a:lnTo>
                  <a:pt x="47681" y="515683"/>
                </a:lnTo>
                <a:close/>
              </a:path>
              <a:path w="4095750" h="516254">
                <a:moveTo>
                  <a:pt x="493352" y="515683"/>
                </a:moveTo>
                <a:lnTo>
                  <a:pt x="454020" y="499333"/>
                </a:lnTo>
                <a:lnTo>
                  <a:pt x="445671" y="479117"/>
                </a:lnTo>
                <a:lnTo>
                  <a:pt x="445675" y="467858"/>
                </a:lnTo>
                <a:lnTo>
                  <a:pt x="476935" y="432411"/>
                </a:lnTo>
                <a:lnTo>
                  <a:pt x="482315" y="431354"/>
                </a:lnTo>
                <a:lnTo>
                  <a:pt x="493483" y="431383"/>
                </a:lnTo>
                <a:lnTo>
                  <a:pt x="528864" y="462574"/>
                </a:lnTo>
                <a:lnTo>
                  <a:pt x="529929" y="479117"/>
                </a:lnTo>
                <a:lnTo>
                  <a:pt x="528859" y="484497"/>
                </a:lnTo>
                <a:lnTo>
                  <a:pt x="498730" y="514617"/>
                </a:lnTo>
                <a:lnTo>
                  <a:pt x="493352" y="515683"/>
                </a:lnTo>
                <a:close/>
              </a:path>
              <a:path w="4095750" h="516254">
                <a:moveTo>
                  <a:pt x="939055" y="515678"/>
                </a:moveTo>
                <a:lnTo>
                  <a:pt x="927881" y="515678"/>
                </a:lnTo>
                <a:lnTo>
                  <a:pt x="922507" y="514609"/>
                </a:lnTo>
                <a:lnTo>
                  <a:pt x="892406" y="484491"/>
                </a:lnTo>
                <a:lnTo>
                  <a:pt x="891337" y="479113"/>
                </a:lnTo>
                <a:lnTo>
                  <a:pt x="891337" y="467933"/>
                </a:lnTo>
                <a:lnTo>
                  <a:pt x="922507" y="432438"/>
                </a:lnTo>
                <a:lnTo>
                  <a:pt x="927881" y="431369"/>
                </a:lnTo>
                <a:lnTo>
                  <a:pt x="939055" y="431369"/>
                </a:lnTo>
                <a:lnTo>
                  <a:pt x="974531" y="462556"/>
                </a:lnTo>
                <a:lnTo>
                  <a:pt x="975600" y="467933"/>
                </a:lnTo>
                <a:lnTo>
                  <a:pt x="975600" y="479113"/>
                </a:lnTo>
                <a:lnTo>
                  <a:pt x="944430" y="514609"/>
                </a:lnTo>
                <a:lnTo>
                  <a:pt x="939055" y="515678"/>
                </a:lnTo>
                <a:close/>
              </a:path>
              <a:path w="4095750" h="516254">
                <a:moveTo>
                  <a:pt x="1384942" y="515678"/>
                </a:moveTo>
                <a:lnTo>
                  <a:pt x="1373768" y="515678"/>
                </a:lnTo>
                <a:lnTo>
                  <a:pt x="1368393" y="514609"/>
                </a:lnTo>
                <a:lnTo>
                  <a:pt x="1338292" y="484491"/>
                </a:lnTo>
                <a:lnTo>
                  <a:pt x="1337223" y="479113"/>
                </a:lnTo>
                <a:lnTo>
                  <a:pt x="1337223" y="467933"/>
                </a:lnTo>
                <a:lnTo>
                  <a:pt x="1368393" y="432438"/>
                </a:lnTo>
                <a:lnTo>
                  <a:pt x="1373768" y="431369"/>
                </a:lnTo>
                <a:lnTo>
                  <a:pt x="1384942" y="431369"/>
                </a:lnTo>
                <a:lnTo>
                  <a:pt x="1420418" y="462556"/>
                </a:lnTo>
                <a:lnTo>
                  <a:pt x="1421487" y="467933"/>
                </a:lnTo>
                <a:lnTo>
                  <a:pt x="1421487" y="479113"/>
                </a:lnTo>
                <a:lnTo>
                  <a:pt x="1390316" y="514609"/>
                </a:lnTo>
                <a:lnTo>
                  <a:pt x="1384942" y="515678"/>
                </a:lnTo>
                <a:close/>
              </a:path>
              <a:path w="4095750" h="516254">
                <a:moveTo>
                  <a:pt x="1830613" y="515678"/>
                </a:moveTo>
                <a:lnTo>
                  <a:pt x="1819439" y="515678"/>
                </a:lnTo>
                <a:lnTo>
                  <a:pt x="1814064" y="514609"/>
                </a:lnTo>
                <a:lnTo>
                  <a:pt x="1783963" y="484491"/>
                </a:lnTo>
                <a:lnTo>
                  <a:pt x="1782894" y="479113"/>
                </a:lnTo>
                <a:lnTo>
                  <a:pt x="1782898" y="467915"/>
                </a:lnTo>
                <a:lnTo>
                  <a:pt x="1814064" y="432438"/>
                </a:lnTo>
                <a:lnTo>
                  <a:pt x="1830416" y="431340"/>
                </a:lnTo>
                <a:lnTo>
                  <a:pt x="1835813" y="432389"/>
                </a:lnTo>
                <a:lnTo>
                  <a:pt x="1866089" y="462556"/>
                </a:lnTo>
                <a:lnTo>
                  <a:pt x="1867158" y="467915"/>
                </a:lnTo>
                <a:lnTo>
                  <a:pt x="1867158" y="479113"/>
                </a:lnTo>
                <a:lnTo>
                  <a:pt x="1835987" y="514609"/>
                </a:lnTo>
                <a:lnTo>
                  <a:pt x="1830613" y="515678"/>
                </a:lnTo>
                <a:close/>
              </a:path>
              <a:path w="4095750" h="516254">
                <a:moveTo>
                  <a:pt x="2276151" y="431369"/>
                </a:moveTo>
                <a:lnTo>
                  <a:pt x="2270589" y="431368"/>
                </a:lnTo>
                <a:lnTo>
                  <a:pt x="2276078" y="431354"/>
                </a:lnTo>
                <a:close/>
              </a:path>
              <a:path w="4095750" h="516254">
                <a:moveTo>
                  <a:pt x="2276143" y="515683"/>
                </a:moveTo>
                <a:lnTo>
                  <a:pt x="2236811" y="499333"/>
                </a:lnTo>
                <a:lnTo>
                  <a:pt x="2228462" y="479117"/>
                </a:lnTo>
                <a:lnTo>
                  <a:pt x="2228467" y="467858"/>
                </a:lnTo>
                <a:lnTo>
                  <a:pt x="2259727" y="432411"/>
                </a:lnTo>
                <a:lnTo>
                  <a:pt x="2265107" y="431354"/>
                </a:lnTo>
                <a:lnTo>
                  <a:pt x="2270589" y="431368"/>
                </a:lnTo>
                <a:lnTo>
                  <a:pt x="2276151" y="431369"/>
                </a:lnTo>
                <a:lnTo>
                  <a:pt x="2311648" y="462538"/>
                </a:lnTo>
                <a:lnTo>
                  <a:pt x="2312721" y="479117"/>
                </a:lnTo>
                <a:lnTo>
                  <a:pt x="2311651" y="484497"/>
                </a:lnTo>
                <a:lnTo>
                  <a:pt x="2281521" y="514617"/>
                </a:lnTo>
                <a:lnTo>
                  <a:pt x="2276143" y="515683"/>
                </a:lnTo>
                <a:close/>
              </a:path>
              <a:path w="4095750" h="516254">
                <a:moveTo>
                  <a:pt x="2721814" y="515683"/>
                </a:moveTo>
                <a:lnTo>
                  <a:pt x="2682482" y="499333"/>
                </a:lnTo>
                <a:lnTo>
                  <a:pt x="2674133" y="479117"/>
                </a:lnTo>
                <a:lnTo>
                  <a:pt x="2674138" y="467858"/>
                </a:lnTo>
                <a:lnTo>
                  <a:pt x="2705398" y="432411"/>
                </a:lnTo>
                <a:lnTo>
                  <a:pt x="2710778" y="431354"/>
                </a:lnTo>
                <a:lnTo>
                  <a:pt x="2716260" y="431368"/>
                </a:lnTo>
                <a:lnTo>
                  <a:pt x="2721822" y="431369"/>
                </a:lnTo>
                <a:lnTo>
                  <a:pt x="2757320" y="462538"/>
                </a:lnTo>
                <a:lnTo>
                  <a:pt x="2758392" y="479117"/>
                </a:lnTo>
                <a:lnTo>
                  <a:pt x="2757322" y="484497"/>
                </a:lnTo>
                <a:lnTo>
                  <a:pt x="2727192" y="514617"/>
                </a:lnTo>
                <a:lnTo>
                  <a:pt x="2721814" y="515683"/>
                </a:lnTo>
                <a:close/>
              </a:path>
              <a:path w="4095750" h="516254">
                <a:moveTo>
                  <a:pt x="2721822" y="431369"/>
                </a:moveTo>
                <a:lnTo>
                  <a:pt x="2716260" y="431368"/>
                </a:lnTo>
                <a:lnTo>
                  <a:pt x="2721749" y="431354"/>
                </a:lnTo>
                <a:close/>
              </a:path>
              <a:path w="4095750" h="516254">
                <a:moveTo>
                  <a:pt x="3167518" y="515678"/>
                </a:moveTo>
                <a:lnTo>
                  <a:pt x="3156344" y="515678"/>
                </a:lnTo>
                <a:lnTo>
                  <a:pt x="3150970" y="514609"/>
                </a:lnTo>
                <a:lnTo>
                  <a:pt x="3120868" y="484491"/>
                </a:lnTo>
                <a:lnTo>
                  <a:pt x="3119799" y="479113"/>
                </a:lnTo>
                <a:lnTo>
                  <a:pt x="3119803" y="467915"/>
                </a:lnTo>
                <a:lnTo>
                  <a:pt x="3150970" y="432438"/>
                </a:lnTo>
                <a:lnTo>
                  <a:pt x="3167321" y="431340"/>
                </a:lnTo>
                <a:lnTo>
                  <a:pt x="3172718" y="432389"/>
                </a:lnTo>
                <a:lnTo>
                  <a:pt x="3202994" y="462556"/>
                </a:lnTo>
                <a:lnTo>
                  <a:pt x="3204063" y="467915"/>
                </a:lnTo>
                <a:lnTo>
                  <a:pt x="3204063" y="479113"/>
                </a:lnTo>
                <a:lnTo>
                  <a:pt x="3172892" y="514609"/>
                </a:lnTo>
                <a:lnTo>
                  <a:pt x="3167518" y="515678"/>
                </a:lnTo>
                <a:close/>
              </a:path>
              <a:path w="4095750" h="516254">
                <a:moveTo>
                  <a:pt x="3613189" y="515678"/>
                </a:moveTo>
                <a:lnTo>
                  <a:pt x="3602015" y="515678"/>
                </a:lnTo>
                <a:lnTo>
                  <a:pt x="3596640" y="514609"/>
                </a:lnTo>
                <a:lnTo>
                  <a:pt x="3566539" y="484491"/>
                </a:lnTo>
                <a:lnTo>
                  <a:pt x="3565470" y="479113"/>
                </a:lnTo>
                <a:lnTo>
                  <a:pt x="3565473" y="467915"/>
                </a:lnTo>
                <a:lnTo>
                  <a:pt x="3596640" y="432438"/>
                </a:lnTo>
                <a:lnTo>
                  <a:pt x="3612992" y="431340"/>
                </a:lnTo>
                <a:lnTo>
                  <a:pt x="3618389" y="432389"/>
                </a:lnTo>
                <a:lnTo>
                  <a:pt x="3648665" y="462556"/>
                </a:lnTo>
                <a:lnTo>
                  <a:pt x="3649734" y="467915"/>
                </a:lnTo>
                <a:lnTo>
                  <a:pt x="3649733" y="479113"/>
                </a:lnTo>
                <a:lnTo>
                  <a:pt x="3618563" y="514609"/>
                </a:lnTo>
                <a:lnTo>
                  <a:pt x="3613189" y="515678"/>
                </a:lnTo>
                <a:close/>
              </a:path>
              <a:path w="4095750" h="516254">
                <a:moveTo>
                  <a:pt x="4057864" y="515720"/>
                </a:moveTo>
                <a:lnTo>
                  <a:pt x="4018612" y="499017"/>
                </a:lnTo>
                <a:lnTo>
                  <a:pt x="4010565" y="467413"/>
                </a:lnTo>
                <a:lnTo>
                  <a:pt x="4011703" y="462037"/>
                </a:lnTo>
                <a:lnTo>
                  <a:pt x="4042273" y="432274"/>
                </a:lnTo>
                <a:lnTo>
                  <a:pt x="4047674" y="431283"/>
                </a:lnTo>
                <a:lnTo>
                  <a:pt x="4053273" y="431369"/>
                </a:lnTo>
                <a:lnTo>
                  <a:pt x="4053058" y="431369"/>
                </a:lnTo>
                <a:lnTo>
                  <a:pt x="4058626" y="431426"/>
                </a:lnTo>
                <a:lnTo>
                  <a:pt x="4093753" y="462801"/>
                </a:lnTo>
                <a:lnTo>
                  <a:pt x="4094788" y="468167"/>
                </a:lnTo>
                <a:lnTo>
                  <a:pt x="4094729" y="479341"/>
                </a:lnTo>
                <a:lnTo>
                  <a:pt x="4063259" y="514692"/>
                </a:lnTo>
                <a:lnTo>
                  <a:pt x="4057864" y="515720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4493211"/>
            <a:ext cx="10620374" cy="32289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6000" y="2500195"/>
            <a:ext cx="8084820" cy="9798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250" spc="280" b="1">
                <a:solidFill>
                  <a:srgbClr val="8BA8AC"/>
                </a:solidFill>
                <a:latin typeface="Century Gothic"/>
                <a:cs typeface="Century Gothic"/>
              </a:rPr>
              <a:t>UPDATE</a:t>
            </a:r>
            <a:r>
              <a:rPr dirty="0" sz="6250" spc="-250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-10" b="1">
                <a:solidFill>
                  <a:srgbClr val="8BA8AC"/>
                </a:solidFill>
                <a:latin typeface="Century Gothic"/>
                <a:cs typeface="Century Gothic"/>
              </a:rPr>
              <a:t>DICTIONARY</a:t>
            </a:r>
            <a:endParaRPr sz="6250">
              <a:latin typeface="Century Gothic"/>
              <a:cs typeface="Century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3674359"/>
            <a:ext cx="96291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0">
                <a:latin typeface="Verdana"/>
                <a:cs typeface="Verdana"/>
              </a:rPr>
              <a:t>You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can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70">
                <a:latin typeface="Verdana"/>
                <a:cs typeface="Verdana"/>
              </a:rPr>
              <a:t>change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value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of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a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specific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item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by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referring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to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its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20">
                <a:latin typeface="Verdana"/>
                <a:cs typeface="Verdana"/>
              </a:rPr>
              <a:t>key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name: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320" y="817"/>
            <a:ext cx="4104974" cy="31241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34824" y="9590244"/>
            <a:ext cx="4095750" cy="516255"/>
          </a:xfrm>
          <a:custGeom>
            <a:avLst/>
            <a:gdLst/>
            <a:ahLst/>
            <a:cxnLst/>
            <a:rect l="l" t="t" r="r" b="b"/>
            <a:pathLst>
              <a:path w="4095750" h="516254">
                <a:moveTo>
                  <a:pt x="47681" y="84431"/>
                </a:moveTo>
                <a:lnTo>
                  <a:pt x="8349" y="68081"/>
                </a:lnTo>
                <a:lnTo>
                  <a:pt x="0" y="47865"/>
                </a:lnTo>
                <a:lnTo>
                  <a:pt x="4" y="36606"/>
                </a:lnTo>
                <a:lnTo>
                  <a:pt x="31264" y="1159"/>
                </a:lnTo>
                <a:lnTo>
                  <a:pt x="36644" y="102"/>
                </a:lnTo>
                <a:lnTo>
                  <a:pt x="47812" y="131"/>
                </a:lnTo>
                <a:lnTo>
                  <a:pt x="83193" y="31322"/>
                </a:lnTo>
                <a:lnTo>
                  <a:pt x="84258" y="47865"/>
                </a:lnTo>
                <a:lnTo>
                  <a:pt x="83188" y="53245"/>
                </a:lnTo>
                <a:lnTo>
                  <a:pt x="53059" y="83365"/>
                </a:lnTo>
                <a:lnTo>
                  <a:pt x="47681" y="84431"/>
                </a:lnTo>
                <a:close/>
              </a:path>
              <a:path w="4095750" h="516254">
                <a:moveTo>
                  <a:pt x="493352" y="84431"/>
                </a:moveTo>
                <a:lnTo>
                  <a:pt x="454020" y="68081"/>
                </a:lnTo>
                <a:lnTo>
                  <a:pt x="445671" y="47865"/>
                </a:lnTo>
                <a:lnTo>
                  <a:pt x="445675" y="36606"/>
                </a:lnTo>
                <a:lnTo>
                  <a:pt x="476935" y="1160"/>
                </a:lnTo>
                <a:lnTo>
                  <a:pt x="482315" y="103"/>
                </a:lnTo>
                <a:lnTo>
                  <a:pt x="493483" y="131"/>
                </a:lnTo>
                <a:lnTo>
                  <a:pt x="528864" y="31322"/>
                </a:lnTo>
                <a:lnTo>
                  <a:pt x="529929" y="47865"/>
                </a:lnTo>
                <a:lnTo>
                  <a:pt x="528859" y="53245"/>
                </a:lnTo>
                <a:lnTo>
                  <a:pt x="498730" y="83365"/>
                </a:lnTo>
                <a:lnTo>
                  <a:pt x="493352" y="84431"/>
                </a:lnTo>
                <a:close/>
              </a:path>
              <a:path w="4095750" h="516254">
                <a:moveTo>
                  <a:pt x="939055" y="84427"/>
                </a:moveTo>
                <a:lnTo>
                  <a:pt x="927882" y="84427"/>
                </a:lnTo>
                <a:lnTo>
                  <a:pt x="922507" y="83357"/>
                </a:lnTo>
                <a:lnTo>
                  <a:pt x="892406" y="53239"/>
                </a:lnTo>
                <a:lnTo>
                  <a:pt x="891337" y="47862"/>
                </a:lnTo>
                <a:lnTo>
                  <a:pt x="891337" y="36682"/>
                </a:lnTo>
                <a:lnTo>
                  <a:pt x="922507" y="1186"/>
                </a:lnTo>
                <a:lnTo>
                  <a:pt x="927882" y="117"/>
                </a:lnTo>
                <a:lnTo>
                  <a:pt x="939055" y="117"/>
                </a:lnTo>
                <a:lnTo>
                  <a:pt x="974531" y="31304"/>
                </a:lnTo>
                <a:lnTo>
                  <a:pt x="975600" y="36682"/>
                </a:lnTo>
                <a:lnTo>
                  <a:pt x="975600" y="47862"/>
                </a:lnTo>
                <a:lnTo>
                  <a:pt x="944430" y="83357"/>
                </a:lnTo>
                <a:lnTo>
                  <a:pt x="939055" y="84427"/>
                </a:lnTo>
                <a:close/>
              </a:path>
              <a:path w="4095750" h="516254">
                <a:moveTo>
                  <a:pt x="1384942" y="84427"/>
                </a:moveTo>
                <a:lnTo>
                  <a:pt x="1373768" y="84427"/>
                </a:lnTo>
                <a:lnTo>
                  <a:pt x="1368393" y="83357"/>
                </a:lnTo>
                <a:lnTo>
                  <a:pt x="1338292" y="53239"/>
                </a:lnTo>
                <a:lnTo>
                  <a:pt x="1337223" y="47862"/>
                </a:lnTo>
                <a:lnTo>
                  <a:pt x="1337223" y="36682"/>
                </a:lnTo>
                <a:lnTo>
                  <a:pt x="1368393" y="1186"/>
                </a:lnTo>
                <a:lnTo>
                  <a:pt x="1373768" y="117"/>
                </a:lnTo>
                <a:lnTo>
                  <a:pt x="1384942" y="117"/>
                </a:lnTo>
                <a:lnTo>
                  <a:pt x="1420418" y="31304"/>
                </a:lnTo>
                <a:lnTo>
                  <a:pt x="1421487" y="36682"/>
                </a:lnTo>
                <a:lnTo>
                  <a:pt x="1421487" y="47862"/>
                </a:lnTo>
                <a:lnTo>
                  <a:pt x="1390316" y="83357"/>
                </a:lnTo>
                <a:lnTo>
                  <a:pt x="1384942" y="84427"/>
                </a:lnTo>
                <a:close/>
              </a:path>
              <a:path w="4095750" h="516254">
                <a:moveTo>
                  <a:pt x="1830613" y="84427"/>
                </a:moveTo>
                <a:lnTo>
                  <a:pt x="1819439" y="84427"/>
                </a:lnTo>
                <a:lnTo>
                  <a:pt x="1814064" y="83357"/>
                </a:lnTo>
                <a:lnTo>
                  <a:pt x="1783963" y="53239"/>
                </a:lnTo>
                <a:lnTo>
                  <a:pt x="1782894" y="47862"/>
                </a:lnTo>
                <a:lnTo>
                  <a:pt x="1782898" y="36663"/>
                </a:lnTo>
                <a:lnTo>
                  <a:pt x="1814064" y="1186"/>
                </a:lnTo>
                <a:lnTo>
                  <a:pt x="1830416" y="88"/>
                </a:lnTo>
                <a:lnTo>
                  <a:pt x="1835813" y="1137"/>
                </a:lnTo>
                <a:lnTo>
                  <a:pt x="1866089" y="31304"/>
                </a:lnTo>
                <a:lnTo>
                  <a:pt x="1867158" y="36663"/>
                </a:lnTo>
                <a:lnTo>
                  <a:pt x="1867158" y="47862"/>
                </a:lnTo>
                <a:lnTo>
                  <a:pt x="1835987" y="83357"/>
                </a:lnTo>
                <a:lnTo>
                  <a:pt x="1830613" y="84427"/>
                </a:lnTo>
                <a:close/>
              </a:path>
              <a:path w="4095750" h="516254">
                <a:moveTo>
                  <a:pt x="2275927" y="84431"/>
                </a:moveTo>
                <a:lnTo>
                  <a:pt x="2236595" y="68081"/>
                </a:lnTo>
                <a:lnTo>
                  <a:pt x="2228246" y="47865"/>
                </a:lnTo>
                <a:lnTo>
                  <a:pt x="2228251" y="36606"/>
                </a:lnTo>
                <a:lnTo>
                  <a:pt x="2259511" y="1159"/>
                </a:lnTo>
                <a:lnTo>
                  <a:pt x="2264891" y="102"/>
                </a:lnTo>
                <a:lnTo>
                  <a:pt x="2276059" y="131"/>
                </a:lnTo>
                <a:lnTo>
                  <a:pt x="2311440" y="31322"/>
                </a:lnTo>
                <a:lnTo>
                  <a:pt x="2312505" y="47865"/>
                </a:lnTo>
                <a:lnTo>
                  <a:pt x="2311435" y="53245"/>
                </a:lnTo>
                <a:lnTo>
                  <a:pt x="2281305" y="83365"/>
                </a:lnTo>
                <a:lnTo>
                  <a:pt x="2275927" y="84431"/>
                </a:lnTo>
                <a:close/>
              </a:path>
              <a:path w="4095750" h="516254">
                <a:moveTo>
                  <a:pt x="2711005" y="84439"/>
                </a:moveTo>
                <a:lnTo>
                  <a:pt x="2675466" y="53430"/>
                </a:lnTo>
                <a:lnTo>
                  <a:pt x="2674364" y="36653"/>
                </a:lnTo>
                <a:lnTo>
                  <a:pt x="2675354" y="31531"/>
                </a:lnTo>
                <a:lnTo>
                  <a:pt x="2705217" y="1267"/>
                </a:lnTo>
                <a:lnTo>
                  <a:pt x="2721767" y="74"/>
                </a:lnTo>
                <a:lnTo>
                  <a:pt x="2727175" y="1112"/>
                </a:lnTo>
                <a:lnTo>
                  <a:pt x="2757529" y="31251"/>
                </a:lnTo>
                <a:lnTo>
                  <a:pt x="2758608" y="36653"/>
                </a:lnTo>
                <a:lnTo>
                  <a:pt x="2758565" y="48066"/>
                </a:lnTo>
                <a:lnTo>
                  <a:pt x="2727524" y="83331"/>
                </a:lnTo>
                <a:lnTo>
                  <a:pt x="2711005" y="84439"/>
                </a:lnTo>
                <a:close/>
              </a:path>
              <a:path w="4095750" h="516254">
                <a:moveTo>
                  <a:pt x="3156129" y="84427"/>
                </a:moveTo>
                <a:lnTo>
                  <a:pt x="3120653" y="53239"/>
                </a:lnTo>
                <a:lnTo>
                  <a:pt x="3119584" y="47862"/>
                </a:lnTo>
                <a:lnTo>
                  <a:pt x="3119584" y="36682"/>
                </a:lnTo>
                <a:lnTo>
                  <a:pt x="3150754" y="1186"/>
                </a:lnTo>
                <a:lnTo>
                  <a:pt x="3156128" y="117"/>
                </a:lnTo>
                <a:lnTo>
                  <a:pt x="3167303" y="117"/>
                </a:lnTo>
                <a:lnTo>
                  <a:pt x="3202778" y="31304"/>
                </a:lnTo>
                <a:lnTo>
                  <a:pt x="3203848" y="36682"/>
                </a:lnTo>
                <a:lnTo>
                  <a:pt x="3203847" y="47862"/>
                </a:lnTo>
                <a:lnTo>
                  <a:pt x="3172677" y="83357"/>
                </a:lnTo>
                <a:lnTo>
                  <a:pt x="3156129" y="84427"/>
                </a:lnTo>
                <a:close/>
              </a:path>
              <a:path w="4095750" h="516254">
                <a:moveTo>
                  <a:pt x="3612973" y="84427"/>
                </a:moveTo>
                <a:lnTo>
                  <a:pt x="3601800" y="84427"/>
                </a:lnTo>
                <a:lnTo>
                  <a:pt x="3596425" y="83357"/>
                </a:lnTo>
                <a:lnTo>
                  <a:pt x="3566324" y="53239"/>
                </a:lnTo>
                <a:lnTo>
                  <a:pt x="3565255" y="47862"/>
                </a:lnTo>
                <a:lnTo>
                  <a:pt x="3565255" y="36682"/>
                </a:lnTo>
                <a:lnTo>
                  <a:pt x="3596425" y="1186"/>
                </a:lnTo>
                <a:lnTo>
                  <a:pt x="3601800" y="117"/>
                </a:lnTo>
                <a:lnTo>
                  <a:pt x="3612974" y="117"/>
                </a:lnTo>
                <a:lnTo>
                  <a:pt x="3648450" y="31304"/>
                </a:lnTo>
                <a:lnTo>
                  <a:pt x="3649519" y="36682"/>
                </a:lnTo>
                <a:lnTo>
                  <a:pt x="3649518" y="47862"/>
                </a:lnTo>
                <a:lnTo>
                  <a:pt x="3618348" y="83357"/>
                </a:lnTo>
                <a:lnTo>
                  <a:pt x="3612973" y="84427"/>
                </a:lnTo>
                <a:close/>
              </a:path>
              <a:path w="4095750" h="516254">
                <a:moveTo>
                  <a:pt x="4058648" y="84319"/>
                </a:moveTo>
                <a:lnTo>
                  <a:pt x="4047480" y="84319"/>
                </a:lnTo>
                <a:lnTo>
                  <a:pt x="4042103" y="83248"/>
                </a:lnTo>
                <a:lnTo>
                  <a:pt x="4012019" y="53219"/>
                </a:lnTo>
                <a:lnTo>
                  <a:pt x="4010940" y="36535"/>
                </a:lnTo>
                <a:lnTo>
                  <a:pt x="4011968" y="31296"/>
                </a:lnTo>
                <a:lnTo>
                  <a:pt x="4042020" y="1099"/>
                </a:lnTo>
                <a:lnTo>
                  <a:pt x="4058576" y="0"/>
                </a:lnTo>
                <a:lnTo>
                  <a:pt x="4063955" y="1061"/>
                </a:lnTo>
                <a:lnTo>
                  <a:pt x="4094110" y="31156"/>
                </a:lnTo>
                <a:lnTo>
                  <a:pt x="4095185" y="36535"/>
                </a:lnTo>
                <a:lnTo>
                  <a:pt x="4095168" y="47852"/>
                </a:lnTo>
                <a:lnTo>
                  <a:pt x="4064002" y="83253"/>
                </a:lnTo>
                <a:lnTo>
                  <a:pt x="4058648" y="84319"/>
                </a:lnTo>
                <a:close/>
              </a:path>
              <a:path w="4095750" h="516254">
                <a:moveTo>
                  <a:pt x="47681" y="515683"/>
                </a:moveTo>
                <a:lnTo>
                  <a:pt x="8349" y="499333"/>
                </a:lnTo>
                <a:lnTo>
                  <a:pt x="0" y="479117"/>
                </a:lnTo>
                <a:lnTo>
                  <a:pt x="4" y="467858"/>
                </a:lnTo>
                <a:lnTo>
                  <a:pt x="31264" y="432411"/>
                </a:lnTo>
                <a:lnTo>
                  <a:pt x="36644" y="431354"/>
                </a:lnTo>
                <a:lnTo>
                  <a:pt x="47812" y="431383"/>
                </a:lnTo>
                <a:lnTo>
                  <a:pt x="83193" y="462574"/>
                </a:lnTo>
                <a:lnTo>
                  <a:pt x="84258" y="479117"/>
                </a:lnTo>
                <a:lnTo>
                  <a:pt x="83188" y="484497"/>
                </a:lnTo>
                <a:lnTo>
                  <a:pt x="53059" y="514617"/>
                </a:lnTo>
                <a:lnTo>
                  <a:pt x="47681" y="515683"/>
                </a:lnTo>
                <a:close/>
              </a:path>
              <a:path w="4095750" h="516254">
                <a:moveTo>
                  <a:pt x="493352" y="515683"/>
                </a:moveTo>
                <a:lnTo>
                  <a:pt x="454020" y="499333"/>
                </a:lnTo>
                <a:lnTo>
                  <a:pt x="445671" y="479117"/>
                </a:lnTo>
                <a:lnTo>
                  <a:pt x="445675" y="467858"/>
                </a:lnTo>
                <a:lnTo>
                  <a:pt x="476935" y="432411"/>
                </a:lnTo>
                <a:lnTo>
                  <a:pt x="482315" y="431354"/>
                </a:lnTo>
                <a:lnTo>
                  <a:pt x="493483" y="431383"/>
                </a:lnTo>
                <a:lnTo>
                  <a:pt x="528864" y="462574"/>
                </a:lnTo>
                <a:lnTo>
                  <a:pt x="529929" y="479117"/>
                </a:lnTo>
                <a:lnTo>
                  <a:pt x="528859" y="484497"/>
                </a:lnTo>
                <a:lnTo>
                  <a:pt x="498730" y="514617"/>
                </a:lnTo>
                <a:lnTo>
                  <a:pt x="493352" y="515683"/>
                </a:lnTo>
                <a:close/>
              </a:path>
              <a:path w="4095750" h="516254">
                <a:moveTo>
                  <a:pt x="939055" y="515678"/>
                </a:moveTo>
                <a:lnTo>
                  <a:pt x="927881" y="515678"/>
                </a:lnTo>
                <a:lnTo>
                  <a:pt x="922507" y="514609"/>
                </a:lnTo>
                <a:lnTo>
                  <a:pt x="892406" y="484491"/>
                </a:lnTo>
                <a:lnTo>
                  <a:pt x="891337" y="479113"/>
                </a:lnTo>
                <a:lnTo>
                  <a:pt x="891337" y="467933"/>
                </a:lnTo>
                <a:lnTo>
                  <a:pt x="922507" y="432438"/>
                </a:lnTo>
                <a:lnTo>
                  <a:pt x="927881" y="431369"/>
                </a:lnTo>
                <a:lnTo>
                  <a:pt x="939055" y="431369"/>
                </a:lnTo>
                <a:lnTo>
                  <a:pt x="974531" y="462556"/>
                </a:lnTo>
                <a:lnTo>
                  <a:pt x="975600" y="467933"/>
                </a:lnTo>
                <a:lnTo>
                  <a:pt x="975600" y="479113"/>
                </a:lnTo>
                <a:lnTo>
                  <a:pt x="944430" y="514609"/>
                </a:lnTo>
                <a:lnTo>
                  <a:pt x="939055" y="515678"/>
                </a:lnTo>
                <a:close/>
              </a:path>
              <a:path w="4095750" h="516254">
                <a:moveTo>
                  <a:pt x="1384942" y="515678"/>
                </a:moveTo>
                <a:lnTo>
                  <a:pt x="1373768" y="515678"/>
                </a:lnTo>
                <a:lnTo>
                  <a:pt x="1368393" y="514609"/>
                </a:lnTo>
                <a:lnTo>
                  <a:pt x="1338292" y="484491"/>
                </a:lnTo>
                <a:lnTo>
                  <a:pt x="1337223" y="479113"/>
                </a:lnTo>
                <a:lnTo>
                  <a:pt x="1337223" y="467933"/>
                </a:lnTo>
                <a:lnTo>
                  <a:pt x="1368393" y="432438"/>
                </a:lnTo>
                <a:lnTo>
                  <a:pt x="1373768" y="431369"/>
                </a:lnTo>
                <a:lnTo>
                  <a:pt x="1384942" y="431369"/>
                </a:lnTo>
                <a:lnTo>
                  <a:pt x="1420418" y="462556"/>
                </a:lnTo>
                <a:lnTo>
                  <a:pt x="1421487" y="467933"/>
                </a:lnTo>
                <a:lnTo>
                  <a:pt x="1421487" y="479113"/>
                </a:lnTo>
                <a:lnTo>
                  <a:pt x="1390316" y="514609"/>
                </a:lnTo>
                <a:lnTo>
                  <a:pt x="1384942" y="515678"/>
                </a:lnTo>
                <a:close/>
              </a:path>
              <a:path w="4095750" h="516254">
                <a:moveTo>
                  <a:pt x="1830613" y="515678"/>
                </a:moveTo>
                <a:lnTo>
                  <a:pt x="1819439" y="515678"/>
                </a:lnTo>
                <a:lnTo>
                  <a:pt x="1814064" y="514609"/>
                </a:lnTo>
                <a:lnTo>
                  <a:pt x="1783963" y="484491"/>
                </a:lnTo>
                <a:lnTo>
                  <a:pt x="1782894" y="479113"/>
                </a:lnTo>
                <a:lnTo>
                  <a:pt x="1782898" y="467915"/>
                </a:lnTo>
                <a:lnTo>
                  <a:pt x="1814064" y="432438"/>
                </a:lnTo>
                <a:lnTo>
                  <a:pt x="1830416" y="431340"/>
                </a:lnTo>
                <a:lnTo>
                  <a:pt x="1835813" y="432389"/>
                </a:lnTo>
                <a:lnTo>
                  <a:pt x="1866089" y="462556"/>
                </a:lnTo>
                <a:lnTo>
                  <a:pt x="1867158" y="467915"/>
                </a:lnTo>
                <a:lnTo>
                  <a:pt x="1867158" y="479113"/>
                </a:lnTo>
                <a:lnTo>
                  <a:pt x="1835987" y="514609"/>
                </a:lnTo>
                <a:lnTo>
                  <a:pt x="1830613" y="515678"/>
                </a:lnTo>
                <a:close/>
              </a:path>
              <a:path w="4095750" h="516254">
                <a:moveTo>
                  <a:pt x="2276151" y="431369"/>
                </a:moveTo>
                <a:lnTo>
                  <a:pt x="2270589" y="431368"/>
                </a:lnTo>
                <a:lnTo>
                  <a:pt x="2276078" y="431354"/>
                </a:lnTo>
                <a:close/>
              </a:path>
              <a:path w="4095750" h="516254">
                <a:moveTo>
                  <a:pt x="2276143" y="515683"/>
                </a:moveTo>
                <a:lnTo>
                  <a:pt x="2236811" y="499333"/>
                </a:lnTo>
                <a:lnTo>
                  <a:pt x="2228462" y="479117"/>
                </a:lnTo>
                <a:lnTo>
                  <a:pt x="2228467" y="467858"/>
                </a:lnTo>
                <a:lnTo>
                  <a:pt x="2259727" y="432411"/>
                </a:lnTo>
                <a:lnTo>
                  <a:pt x="2265107" y="431354"/>
                </a:lnTo>
                <a:lnTo>
                  <a:pt x="2270589" y="431368"/>
                </a:lnTo>
                <a:lnTo>
                  <a:pt x="2276151" y="431369"/>
                </a:lnTo>
                <a:lnTo>
                  <a:pt x="2311648" y="462538"/>
                </a:lnTo>
                <a:lnTo>
                  <a:pt x="2312721" y="479117"/>
                </a:lnTo>
                <a:lnTo>
                  <a:pt x="2311651" y="484497"/>
                </a:lnTo>
                <a:lnTo>
                  <a:pt x="2281521" y="514617"/>
                </a:lnTo>
                <a:lnTo>
                  <a:pt x="2276143" y="515683"/>
                </a:lnTo>
                <a:close/>
              </a:path>
              <a:path w="4095750" h="516254">
                <a:moveTo>
                  <a:pt x="2721814" y="515683"/>
                </a:moveTo>
                <a:lnTo>
                  <a:pt x="2682482" y="499333"/>
                </a:lnTo>
                <a:lnTo>
                  <a:pt x="2674133" y="479117"/>
                </a:lnTo>
                <a:lnTo>
                  <a:pt x="2674138" y="467858"/>
                </a:lnTo>
                <a:lnTo>
                  <a:pt x="2705398" y="432411"/>
                </a:lnTo>
                <a:lnTo>
                  <a:pt x="2710778" y="431354"/>
                </a:lnTo>
                <a:lnTo>
                  <a:pt x="2716260" y="431368"/>
                </a:lnTo>
                <a:lnTo>
                  <a:pt x="2721822" y="431369"/>
                </a:lnTo>
                <a:lnTo>
                  <a:pt x="2757320" y="462538"/>
                </a:lnTo>
                <a:lnTo>
                  <a:pt x="2758392" y="479117"/>
                </a:lnTo>
                <a:lnTo>
                  <a:pt x="2757322" y="484497"/>
                </a:lnTo>
                <a:lnTo>
                  <a:pt x="2727192" y="514617"/>
                </a:lnTo>
                <a:lnTo>
                  <a:pt x="2721814" y="515683"/>
                </a:lnTo>
                <a:close/>
              </a:path>
              <a:path w="4095750" h="516254">
                <a:moveTo>
                  <a:pt x="2721822" y="431369"/>
                </a:moveTo>
                <a:lnTo>
                  <a:pt x="2716260" y="431368"/>
                </a:lnTo>
                <a:lnTo>
                  <a:pt x="2721749" y="431354"/>
                </a:lnTo>
                <a:close/>
              </a:path>
              <a:path w="4095750" h="516254">
                <a:moveTo>
                  <a:pt x="3167518" y="515678"/>
                </a:moveTo>
                <a:lnTo>
                  <a:pt x="3156344" y="515678"/>
                </a:lnTo>
                <a:lnTo>
                  <a:pt x="3150970" y="514609"/>
                </a:lnTo>
                <a:lnTo>
                  <a:pt x="3120868" y="484491"/>
                </a:lnTo>
                <a:lnTo>
                  <a:pt x="3119799" y="479113"/>
                </a:lnTo>
                <a:lnTo>
                  <a:pt x="3119803" y="467915"/>
                </a:lnTo>
                <a:lnTo>
                  <a:pt x="3150970" y="432438"/>
                </a:lnTo>
                <a:lnTo>
                  <a:pt x="3167321" y="431340"/>
                </a:lnTo>
                <a:lnTo>
                  <a:pt x="3172718" y="432389"/>
                </a:lnTo>
                <a:lnTo>
                  <a:pt x="3202994" y="462556"/>
                </a:lnTo>
                <a:lnTo>
                  <a:pt x="3204063" y="467915"/>
                </a:lnTo>
                <a:lnTo>
                  <a:pt x="3204063" y="479113"/>
                </a:lnTo>
                <a:lnTo>
                  <a:pt x="3172892" y="514609"/>
                </a:lnTo>
                <a:lnTo>
                  <a:pt x="3167518" y="515678"/>
                </a:lnTo>
                <a:close/>
              </a:path>
              <a:path w="4095750" h="516254">
                <a:moveTo>
                  <a:pt x="3613189" y="515678"/>
                </a:moveTo>
                <a:lnTo>
                  <a:pt x="3602015" y="515678"/>
                </a:lnTo>
                <a:lnTo>
                  <a:pt x="3596640" y="514609"/>
                </a:lnTo>
                <a:lnTo>
                  <a:pt x="3566539" y="484491"/>
                </a:lnTo>
                <a:lnTo>
                  <a:pt x="3565470" y="479113"/>
                </a:lnTo>
                <a:lnTo>
                  <a:pt x="3565473" y="467915"/>
                </a:lnTo>
                <a:lnTo>
                  <a:pt x="3596640" y="432438"/>
                </a:lnTo>
                <a:lnTo>
                  <a:pt x="3612992" y="431340"/>
                </a:lnTo>
                <a:lnTo>
                  <a:pt x="3618389" y="432389"/>
                </a:lnTo>
                <a:lnTo>
                  <a:pt x="3648665" y="462556"/>
                </a:lnTo>
                <a:lnTo>
                  <a:pt x="3649734" y="467915"/>
                </a:lnTo>
                <a:lnTo>
                  <a:pt x="3649733" y="479113"/>
                </a:lnTo>
                <a:lnTo>
                  <a:pt x="3618563" y="514609"/>
                </a:lnTo>
                <a:lnTo>
                  <a:pt x="3613189" y="515678"/>
                </a:lnTo>
                <a:close/>
              </a:path>
              <a:path w="4095750" h="516254">
                <a:moveTo>
                  <a:pt x="4057864" y="515720"/>
                </a:moveTo>
                <a:lnTo>
                  <a:pt x="4018612" y="499017"/>
                </a:lnTo>
                <a:lnTo>
                  <a:pt x="4010565" y="467413"/>
                </a:lnTo>
                <a:lnTo>
                  <a:pt x="4011703" y="462037"/>
                </a:lnTo>
                <a:lnTo>
                  <a:pt x="4042273" y="432274"/>
                </a:lnTo>
                <a:lnTo>
                  <a:pt x="4047674" y="431283"/>
                </a:lnTo>
                <a:lnTo>
                  <a:pt x="4053273" y="431369"/>
                </a:lnTo>
                <a:lnTo>
                  <a:pt x="4053058" y="431369"/>
                </a:lnTo>
                <a:lnTo>
                  <a:pt x="4058626" y="431426"/>
                </a:lnTo>
                <a:lnTo>
                  <a:pt x="4093753" y="462801"/>
                </a:lnTo>
                <a:lnTo>
                  <a:pt x="4094788" y="468167"/>
                </a:lnTo>
                <a:lnTo>
                  <a:pt x="4094729" y="479341"/>
                </a:lnTo>
                <a:lnTo>
                  <a:pt x="4063259" y="514692"/>
                </a:lnTo>
                <a:lnTo>
                  <a:pt x="4057864" y="515720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4493211"/>
            <a:ext cx="10620374" cy="32289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6000" y="2500197"/>
            <a:ext cx="8084820" cy="9798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250" spc="280" b="1">
                <a:solidFill>
                  <a:srgbClr val="8BA8AC"/>
                </a:solidFill>
                <a:latin typeface="Century Gothic"/>
                <a:cs typeface="Century Gothic"/>
              </a:rPr>
              <a:t>UPDATE</a:t>
            </a:r>
            <a:r>
              <a:rPr dirty="0" sz="6250" spc="-250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-10" b="1">
                <a:solidFill>
                  <a:srgbClr val="8BA8AC"/>
                </a:solidFill>
                <a:latin typeface="Century Gothic"/>
                <a:cs typeface="Century Gothic"/>
              </a:rPr>
              <a:t>DICTIONARY</a:t>
            </a:r>
            <a:endParaRPr sz="6250">
              <a:latin typeface="Century Gothic"/>
              <a:cs typeface="Century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3674360"/>
            <a:ext cx="96291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0">
                <a:latin typeface="Verdana"/>
                <a:cs typeface="Verdana"/>
              </a:rPr>
              <a:t>You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can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70">
                <a:latin typeface="Verdana"/>
                <a:cs typeface="Verdana"/>
              </a:rPr>
              <a:t>change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value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of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a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specific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item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by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referring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to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its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20">
                <a:latin typeface="Verdana"/>
                <a:cs typeface="Verdana"/>
              </a:rPr>
              <a:t>key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name: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40376"/>
            <a:ext cx="16230599" cy="99466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3521" rIns="0" bIns="0" rtlCol="0" vert="horz">
            <a:spAutoFit/>
          </a:bodyPr>
          <a:lstStyle/>
          <a:p>
            <a:pPr marL="5203825">
              <a:lnSpc>
                <a:spcPct val="100000"/>
              </a:lnSpc>
              <a:spcBef>
                <a:spcPts val="114"/>
              </a:spcBef>
            </a:pPr>
            <a:r>
              <a:rPr dirty="0" sz="14250" spc="395" b="1">
                <a:solidFill>
                  <a:srgbClr val="FFFFFF"/>
                </a:solidFill>
                <a:latin typeface="Century Gothic"/>
                <a:cs typeface="Century Gothic"/>
              </a:rPr>
              <a:t>THANK</a:t>
            </a:r>
            <a:r>
              <a:rPr dirty="0" sz="14250" spc="-59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250" spc="-25" b="1">
                <a:solidFill>
                  <a:srgbClr val="FFFFFF"/>
                </a:solidFill>
                <a:latin typeface="Century Gothic"/>
                <a:cs typeface="Century Gothic"/>
              </a:rPr>
              <a:t>YOU</a:t>
            </a:r>
            <a:endParaRPr sz="142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6741140" cy="10287000"/>
          </a:xfrm>
          <a:custGeom>
            <a:avLst/>
            <a:gdLst/>
            <a:ahLst/>
            <a:cxnLst/>
            <a:rect l="l" t="t" r="r" b="b"/>
            <a:pathLst>
              <a:path w="16741140" h="10287000">
                <a:moveTo>
                  <a:pt x="0" y="10286999"/>
                </a:moveTo>
                <a:lnTo>
                  <a:pt x="16740783" y="10286999"/>
                </a:lnTo>
                <a:lnTo>
                  <a:pt x="1674078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6740784" y="3"/>
            <a:ext cx="1547495" cy="10287000"/>
            <a:chOff x="16740784" y="3"/>
            <a:chExt cx="1547495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8280079" y="3"/>
              <a:ext cx="8255" cy="10287000"/>
            </a:xfrm>
            <a:custGeom>
              <a:avLst/>
              <a:gdLst/>
              <a:ahLst/>
              <a:cxnLst/>
              <a:rect l="l" t="t" r="r" b="b"/>
              <a:pathLst>
                <a:path w="8255" h="10287000">
                  <a:moveTo>
                    <a:pt x="0" y="10286999"/>
                  </a:moveTo>
                  <a:lnTo>
                    <a:pt x="7919" y="10286999"/>
                  </a:lnTo>
                  <a:lnTo>
                    <a:pt x="7919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ECD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740784" y="3"/>
              <a:ext cx="1539875" cy="10287000"/>
            </a:xfrm>
            <a:custGeom>
              <a:avLst/>
              <a:gdLst/>
              <a:ahLst/>
              <a:cxnLst/>
              <a:rect l="l" t="t" r="r" b="b"/>
              <a:pathLst>
                <a:path w="1539875" h="10287000">
                  <a:moveTo>
                    <a:pt x="1539295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39295" y="0"/>
                  </a:lnTo>
                  <a:lnTo>
                    <a:pt x="1539295" y="10286999"/>
                  </a:lnTo>
                  <a:close/>
                </a:path>
              </a:pathLst>
            </a:custGeom>
            <a:solidFill>
              <a:srgbClr val="E6CC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3564" rIns="0" bIns="0" rtlCol="0" vert="horz">
            <a:spAutoFit/>
          </a:bodyPr>
          <a:lstStyle/>
          <a:p>
            <a:pPr marL="12700">
              <a:lnSpc>
                <a:spcPts val="11230"/>
              </a:lnSpc>
              <a:spcBef>
                <a:spcPts val="120"/>
              </a:spcBef>
            </a:pPr>
            <a:r>
              <a:rPr dirty="0" spc="-10"/>
              <a:t>Python</a:t>
            </a:r>
          </a:p>
          <a:p>
            <a:pPr marL="12700">
              <a:lnSpc>
                <a:spcPts val="11230"/>
              </a:lnSpc>
            </a:pPr>
            <a:r>
              <a:rPr dirty="0" spc="-545"/>
              <a:t>Add</a:t>
            </a:r>
            <a:r>
              <a:rPr dirty="0" spc="-155"/>
              <a:t> </a:t>
            </a:r>
            <a:r>
              <a:rPr dirty="0"/>
              <a:t>Dictionary</a:t>
            </a:r>
            <a:r>
              <a:rPr dirty="0" spc="-635"/>
              <a:t> </a:t>
            </a:r>
            <a:r>
              <a:rPr dirty="0" spc="40"/>
              <a:t>Items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965" y="4534465"/>
            <a:ext cx="10648949" cy="31337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1697995"/>
            <a:ext cx="5304790" cy="1096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0" spc="-280">
                <a:solidFill>
                  <a:srgbClr val="804E3B"/>
                </a:solidFill>
                <a:latin typeface="Book Antiqua"/>
                <a:cs typeface="Book Antiqua"/>
              </a:rPr>
              <a:t>Adding</a:t>
            </a:r>
            <a:r>
              <a:rPr dirty="0" sz="7000" spc="-110">
                <a:solidFill>
                  <a:srgbClr val="804E3B"/>
                </a:solidFill>
                <a:latin typeface="Book Antiqua"/>
                <a:cs typeface="Book Antiqua"/>
              </a:rPr>
              <a:t> </a:t>
            </a:r>
            <a:r>
              <a:rPr dirty="0" sz="7000" spc="-10">
                <a:solidFill>
                  <a:srgbClr val="804E3B"/>
                </a:solidFill>
                <a:latin typeface="Book Antiqua"/>
                <a:cs typeface="Book Antiqua"/>
              </a:rPr>
              <a:t>Items</a:t>
            </a:r>
            <a:endParaRPr sz="7000">
              <a:latin typeface="Book Antiqua"/>
              <a:cs typeface="Book Antiqu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6000" y="3159179"/>
            <a:ext cx="11906885" cy="1073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Adding</a:t>
            </a:r>
            <a:r>
              <a:rPr dirty="0" sz="2800" spc="2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an</a:t>
            </a:r>
            <a:r>
              <a:rPr dirty="0" sz="2800" spc="2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item</a:t>
            </a:r>
            <a:r>
              <a:rPr dirty="0" sz="2800" spc="2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to</a:t>
            </a:r>
            <a:r>
              <a:rPr dirty="0" sz="2800" spc="2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2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dictionary</a:t>
            </a:r>
            <a:r>
              <a:rPr dirty="0" sz="2800" spc="2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is</a:t>
            </a:r>
            <a:r>
              <a:rPr dirty="0" sz="2800" spc="2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done</a:t>
            </a:r>
            <a:r>
              <a:rPr dirty="0" sz="2800" spc="2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by</a:t>
            </a:r>
            <a:r>
              <a:rPr dirty="0" sz="2800" spc="2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using</a:t>
            </a:r>
            <a:r>
              <a:rPr dirty="0" sz="2800" spc="2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2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new</a:t>
            </a:r>
            <a:r>
              <a:rPr dirty="0" sz="2800" spc="2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index</a:t>
            </a:r>
            <a:r>
              <a:rPr dirty="0" sz="2800" spc="2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key</a:t>
            </a:r>
            <a:r>
              <a:rPr dirty="0" sz="2800" spc="2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and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assigning</a:t>
            </a:r>
            <a:r>
              <a:rPr dirty="0" sz="2800" spc="-3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value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to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it:</a:t>
            </a:r>
            <a:endParaRPr sz="2800">
              <a:latin typeface="Raleway"/>
              <a:cs typeface="Raleway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441950" y="2782346"/>
            <a:ext cx="353060" cy="54565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580"/>
              </a:lnSpc>
              <a:tabLst>
                <a:tab pos="2854960" algn="l"/>
              </a:tabLst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5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	Add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809" y="4727116"/>
            <a:ext cx="10696574" cy="3257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329154"/>
            <a:ext cx="7316470" cy="1096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0"/>
              <a:t>Update</a:t>
            </a:r>
            <a:r>
              <a:rPr dirty="0" sz="7000" spc="-340"/>
              <a:t> </a:t>
            </a:r>
            <a:r>
              <a:rPr dirty="0" sz="7000" spc="-10"/>
              <a:t>Dictionary</a:t>
            </a:r>
            <a:endParaRPr sz="7000"/>
          </a:p>
        </p:txBody>
      </p:sp>
      <p:sp>
        <p:nvSpPr>
          <p:cNvPr id="4" name="object 4" descr=""/>
          <p:cNvSpPr txBox="1"/>
          <p:nvPr/>
        </p:nvSpPr>
        <p:spPr>
          <a:xfrm>
            <a:off x="1016000" y="2621200"/>
            <a:ext cx="14703425" cy="1597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13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FF3131"/>
                </a:solidFill>
                <a:latin typeface="Raleway"/>
                <a:cs typeface="Raleway"/>
              </a:rPr>
              <a:t>update()</a:t>
            </a:r>
            <a:r>
              <a:rPr dirty="0" sz="2800" spc="170">
                <a:solidFill>
                  <a:srgbClr val="FF3131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method</a:t>
            </a:r>
            <a:r>
              <a:rPr dirty="0" sz="2800" spc="18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will</a:t>
            </a:r>
            <a:r>
              <a:rPr dirty="0" sz="2800" spc="17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update</a:t>
            </a:r>
            <a:r>
              <a:rPr dirty="0" sz="2800" spc="18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17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dictionary</a:t>
            </a:r>
            <a:r>
              <a:rPr dirty="0" sz="2800" spc="18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with</a:t>
            </a:r>
            <a:r>
              <a:rPr dirty="0" sz="2800" spc="17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17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items</a:t>
            </a:r>
            <a:r>
              <a:rPr dirty="0" sz="2800" spc="18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from</a:t>
            </a:r>
            <a:r>
              <a:rPr dirty="0" sz="2800" spc="17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18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given</a:t>
            </a:r>
            <a:r>
              <a:rPr dirty="0" sz="2800" spc="17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argument.</a:t>
            </a:r>
            <a:r>
              <a:rPr dirty="0" sz="2800" spc="18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If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item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does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not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exist,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item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will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be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added.</a:t>
            </a:r>
            <a:endParaRPr sz="2800">
              <a:latin typeface="Raleway"/>
              <a:cs typeface="Raleway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3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argument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must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be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dictionary,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or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an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iterable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object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with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key:value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pairs.</a:t>
            </a:r>
            <a:endParaRPr sz="2800">
              <a:latin typeface="Raleway"/>
              <a:cs typeface="Raleway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441950" y="2782346"/>
            <a:ext cx="353060" cy="54565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580"/>
              </a:lnSpc>
              <a:tabLst>
                <a:tab pos="2854960" algn="l"/>
              </a:tabLst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5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	Add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50" spc="270"/>
              <a:t>Thank</a:t>
            </a:r>
            <a:r>
              <a:rPr dirty="0" sz="16050" spc="-240"/>
              <a:t> </a:t>
            </a:r>
            <a:r>
              <a:rPr dirty="0" sz="16050" spc="-575"/>
              <a:t>you</a:t>
            </a:r>
            <a:endParaRPr sz="16050"/>
          </a:p>
        </p:txBody>
      </p:sp>
      <p:sp>
        <p:nvSpPr>
          <p:cNvPr id="3" name="object 3" descr=""/>
          <p:cNvSpPr txBox="1"/>
          <p:nvPr/>
        </p:nvSpPr>
        <p:spPr>
          <a:xfrm>
            <a:off x="3362923" y="6751370"/>
            <a:ext cx="53873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Add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1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741140" cy="10287000"/>
          </a:xfrm>
          <a:custGeom>
            <a:avLst/>
            <a:gdLst/>
            <a:ahLst/>
            <a:cxnLst/>
            <a:rect l="l" t="t" r="r" b="b"/>
            <a:pathLst>
              <a:path w="16741140" h="10287000">
                <a:moveTo>
                  <a:pt x="0" y="10286999"/>
                </a:moveTo>
                <a:lnTo>
                  <a:pt x="16740783" y="10286999"/>
                </a:lnTo>
                <a:lnTo>
                  <a:pt x="1674078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6740784" y="0"/>
            <a:ext cx="1547495" cy="10287000"/>
            <a:chOff x="16740784" y="0"/>
            <a:chExt cx="1547495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8280079" y="0"/>
              <a:ext cx="8255" cy="10287000"/>
            </a:xfrm>
            <a:custGeom>
              <a:avLst/>
              <a:gdLst/>
              <a:ahLst/>
              <a:cxnLst/>
              <a:rect l="l" t="t" r="r" b="b"/>
              <a:pathLst>
                <a:path w="8255" h="10287000">
                  <a:moveTo>
                    <a:pt x="0" y="10286999"/>
                  </a:moveTo>
                  <a:lnTo>
                    <a:pt x="7919" y="10286999"/>
                  </a:lnTo>
                  <a:lnTo>
                    <a:pt x="7919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ECD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740784" y="0"/>
              <a:ext cx="1539875" cy="10287000"/>
            </a:xfrm>
            <a:custGeom>
              <a:avLst/>
              <a:gdLst/>
              <a:ahLst/>
              <a:cxnLst/>
              <a:rect l="l" t="t" r="r" b="b"/>
              <a:pathLst>
                <a:path w="1539875" h="10287000">
                  <a:moveTo>
                    <a:pt x="1539295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39295" y="0"/>
                  </a:lnTo>
                  <a:lnTo>
                    <a:pt x="1539295" y="10286999"/>
                  </a:lnTo>
                  <a:close/>
                </a:path>
              </a:pathLst>
            </a:custGeom>
            <a:solidFill>
              <a:srgbClr val="E6CC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3558" rIns="0" bIns="0" rtlCol="0" vert="horz">
            <a:spAutoFit/>
          </a:bodyPr>
          <a:lstStyle/>
          <a:p>
            <a:pPr marL="12700">
              <a:lnSpc>
                <a:spcPts val="11230"/>
              </a:lnSpc>
              <a:spcBef>
                <a:spcPts val="120"/>
              </a:spcBef>
            </a:pPr>
            <a:r>
              <a:rPr dirty="0" spc="-10"/>
              <a:t>Python</a:t>
            </a:r>
          </a:p>
          <a:p>
            <a:pPr marL="12700">
              <a:lnSpc>
                <a:spcPts val="11230"/>
              </a:lnSpc>
            </a:pPr>
            <a:r>
              <a:rPr dirty="0" spc="-130"/>
              <a:t>Remove</a:t>
            </a:r>
            <a:r>
              <a:rPr dirty="0" spc="-509"/>
              <a:t> </a:t>
            </a:r>
            <a:r>
              <a:rPr dirty="0"/>
              <a:t>Dictionary</a:t>
            </a:r>
            <a:r>
              <a:rPr dirty="0" spc="-610"/>
              <a:t> </a:t>
            </a:r>
            <a:r>
              <a:rPr dirty="0" spc="40"/>
              <a:t>Items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320" y="0"/>
            <a:ext cx="4104973" cy="23621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34824" y="9590244"/>
            <a:ext cx="4095750" cy="516255"/>
          </a:xfrm>
          <a:custGeom>
            <a:avLst/>
            <a:gdLst/>
            <a:ahLst/>
            <a:cxnLst/>
            <a:rect l="l" t="t" r="r" b="b"/>
            <a:pathLst>
              <a:path w="4095750" h="516254">
                <a:moveTo>
                  <a:pt x="47681" y="84431"/>
                </a:moveTo>
                <a:lnTo>
                  <a:pt x="8349" y="68081"/>
                </a:lnTo>
                <a:lnTo>
                  <a:pt x="0" y="47865"/>
                </a:lnTo>
                <a:lnTo>
                  <a:pt x="4" y="36606"/>
                </a:lnTo>
                <a:lnTo>
                  <a:pt x="31264" y="1159"/>
                </a:lnTo>
                <a:lnTo>
                  <a:pt x="36644" y="102"/>
                </a:lnTo>
                <a:lnTo>
                  <a:pt x="47812" y="131"/>
                </a:lnTo>
                <a:lnTo>
                  <a:pt x="83193" y="31322"/>
                </a:lnTo>
                <a:lnTo>
                  <a:pt x="84258" y="47865"/>
                </a:lnTo>
                <a:lnTo>
                  <a:pt x="83188" y="53245"/>
                </a:lnTo>
                <a:lnTo>
                  <a:pt x="53059" y="83365"/>
                </a:lnTo>
                <a:lnTo>
                  <a:pt x="47681" y="84431"/>
                </a:lnTo>
                <a:close/>
              </a:path>
              <a:path w="4095750" h="516254">
                <a:moveTo>
                  <a:pt x="493352" y="84431"/>
                </a:moveTo>
                <a:lnTo>
                  <a:pt x="454020" y="68081"/>
                </a:lnTo>
                <a:lnTo>
                  <a:pt x="445671" y="47865"/>
                </a:lnTo>
                <a:lnTo>
                  <a:pt x="445675" y="36606"/>
                </a:lnTo>
                <a:lnTo>
                  <a:pt x="476935" y="1160"/>
                </a:lnTo>
                <a:lnTo>
                  <a:pt x="482315" y="103"/>
                </a:lnTo>
                <a:lnTo>
                  <a:pt x="493483" y="131"/>
                </a:lnTo>
                <a:lnTo>
                  <a:pt x="528864" y="31322"/>
                </a:lnTo>
                <a:lnTo>
                  <a:pt x="529929" y="47865"/>
                </a:lnTo>
                <a:lnTo>
                  <a:pt x="528859" y="53245"/>
                </a:lnTo>
                <a:lnTo>
                  <a:pt x="498730" y="83365"/>
                </a:lnTo>
                <a:lnTo>
                  <a:pt x="493352" y="84431"/>
                </a:lnTo>
                <a:close/>
              </a:path>
              <a:path w="4095750" h="516254">
                <a:moveTo>
                  <a:pt x="939055" y="84427"/>
                </a:moveTo>
                <a:lnTo>
                  <a:pt x="927882" y="84427"/>
                </a:lnTo>
                <a:lnTo>
                  <a:pt x="922507" y="83357"/>
                </a:lnTo>
                <a:lnTo>
                  <a:pt x="892406" y="53239"/>
                </a:lnTo>
                <a:lnTo>
                  <a:pt x="891337" y="47862"/>
                </a:lnTo>
                <a:lnTo>
                  <a:pt x="891337" y="36682"/>
                </a:lnTo>
                <a:lnTo>
                  <a:pt x="922507" y="1186"/>
                </a:lnTo>
                <a:lnTo>
                  <a:pt x="927882" y="117"/>
                </a:lnTo>
                <a:lnTo>
                  <a:pt x="939055" y="117"/>
                </a:lnTo>
                <a:lnTo>
                  <a:pt x="974531" y="31304"/>
                </a:lnTo>
                <a:lnTo>
                  <a:pt x="975600" y="36682"/>
                </a:lnTo>
                <a:lnTo>
                  <a:pt x="975600" y="47862"/>
                </a:lnTo>
                <a:lnTo>
                  <a:pt x="944430" y="83357"/>
                </a:lnTo>
                <a:lnTo>
                  <a:pt x="939055" y="84427"/>
                </a:lnTo>
                <a:close/>
              </a:path>
              <a:path w="4095750" h="516254">
                <a:moveTo>
                  <a:pt x="1384942" y="84427"/>
                </a:moveTo>
                <a:lnTo>
                  <a:pt x="1373768" y="84427"/>
                </a:lnTo>
                <a:lnTo>
                  <a:pt x="1368393" y="83357"/>
                </a:lnTo>
                <a:lnTo>
                  <a:pt x="1338292" y="53239"/>
                </a:lnTo>
                <a:lnTo>
                  <a:pt x="1337223" y="47862"/>
                </a:lnTo>
                <a:lnTo>
                  <a:pt x="1337223" y="36682"/>
                </a:lnTo>
                <a:lnTo>
                  <a:pt x="1368393" y="1186"/>
                </a:lnTo>
                <a:lnTo>
                  <a:pt x="1373768" y="117"/>
                </a:lnTo>
                <a:lnTo>
                  <a:pt x="1384942" y="117"/>
                </a:lnTo>
                <a:lnTo>
                  <a:pt x="1420418" y="31304"/>
                </a:lnTo>
                <a:lnTo>
                  <a:pt x="1421487" y="36682"/>
                </a:lnTo>
                <a:lnTo>
                  <a:pt x="1421487" y="47862"/>
                </a:lnTo>
                <a:lnTo>
                  <a:pt x="1390316" y="83357"/>
                </a:lnTo>
                <a:lnTo>
                  <a:pt x="1384942" y="84427"/>
                </a:lnTo>
                <a:close/>
              </a:path>
              <a:path w="4095750" h="516254">
                <a:moveTo>
                  <a:pt x="1830613" y="84427"/>
                </a:moveTo>
                <a:lnTo>
                  <a:pt x="1819439" y="84427"/>
                </a:lnTo>
                <a:lnTo>
                  <a:pt x="1814064" y="83357"/>
                </a:lnTo>
                <a:lnTo>
                  <a:pt x="1783963" y="53239"/>
                </a:lnTo>
                <a:lnTo>
                  <a:pt x="1782894" y="47862"/>
                </a:lnTo>
                <a:lnTo>
                  <a:pt x="1782898" y="36663"/>
                </a:lnTo>
                <a:lnTo>
                  <a:pt x="1814064" y="1186"/>
                </a:lnTo>
                <a:lnTo>
                  <a:pt x="1830416" y="88"/>
                </a:lnTo>
                <a:lnTo>
                  <a:pt x="1835813" y="1137"/>
                </a:lnTo>
                <a:lnTo>
                  <a:pt x="1866089" y="31304"/>
                </a:lnTo>
                <a:lnTo>
                  <a:pt x="1867158" y="36663"/>
                </a:lnTo>
                <a:lnTo>
                  <a:pt x="1867158" y="47862"/>
                </a:lnTo>
                <a:lnTo>
                  <a:pt x="1835987" y="83357"/>
                </a:lnTo>
                <a:lnTo>
                  <a:pt x="1830613" y="84427"/>
                </a:lnTo>
                <a:close/>
              </a:path>
              <a:path w="4095750" h="516254">
                <a:moveTo>
                  <a:pt x="2275927" y="84431"/>
                </a:moveTo>
                <a:lnTo>
                  <a:pt x="2236595" y="68081"/>
                </a:lnTo>
                <a:lnTo>
                  <a:pt x="2228246" y="47865"/>
                </a:lnTo>
                <a:lnTo>
                  <a:pt x="2228251" y="36606"/>
                </a:lnTo>
                <a:lnTo>
                  <a:pt x="2259511" y="1159"/>
                </a:lnTo>
                <a:lnTo>
                  <a:pt x="2264891" y="102"/>
                </a:lnTo>
                <a:lnTo>
                  <a:pt x="2276059" y="131"/>
                </a:lnTo>
                <a:lnTo>
                  <a:pt x="2311440" y="31322"/>
                </a:lnTo>
                <a:lnTo>
                  <a:pt x="2312505" y="47865"/>
                </a:lnTo>
                <a:lnTo>
                  <a:pt x="2311435" y="53245"/>
                </a:lnTo>
                <a:lnTo>
                  <a:pt x="2281305" y="83365"/>
                </a:lnTo>
                <a:lnTo>
                  <a:pt x="2275927" y="84431"/>
                </a:lnTo>
                <a:close/>
              </a:path>
              <a:path w="4095750" h="516254">
                <a:moveTo>
                  <a:pt x="2711005" y="84439"/>
                </a:moveTo>
                <a:lnTo>
                  <a:pt x="2675466" y="53430"/>
                </a:lnTo>
                <a:lnTo>
                  <a:pt x="2674364" y="36653"/>
                </a:lnTo>
                <a:lnTo>
                  <a:pt x="2675354" y="31531"/>
                </a:lnTo>
                <a:lnTo>
                  <a:pt x="2705217" y="1267"/>
                </a:lnTo>
                <a:lnTo>
                  <a:pt x="2721767" y="74"/>
                </a:lnTo>
                <a:lnTo>
                  <a:pt x="2727175" y="1112"/>
                </a:lnTo>
                <a:lnTo>
                  <a:pt x="2757529" y="31251"/>
                </a:lnTo>
                <a:lnTo>
                  <a:pt x="2758608" y="36653"/>
                </a:lnTo>
                <a:lnTo>
                  <a:pt x="2758565" y="48066"/>
                </a:lnTo>
                <a:lnTo>
                  <a:pt x="2727524" y="83331"/>
                </a:lnTo>
                <a:lnTo>
                  <a:pt x="2711005" y="84439"/>
                </a:lnTo>
                <a:close/>
              </a:path>
              <a:path w="4095750" h="516254">
                <a:moveTo>
                  <a:pt x="3156129" y="84427"/>
                </a:moveTo>
                <a:lnTo>
                  <a:pt x="3120653" y="53239"/>
                </a:lnTo>
                <a:lnTo>
                  <a:pt x="3119584" y="47862"/>
                </a:lnTo>
                <a:lnTo>
                  <a:pt x="3119584" y="36682"/>
                </a:lnTo>
                <a:lnTo>
                  <a:pt x="3150754" y="1186"/>
                </a:lnTo>
                <a:lnTo>
                  <a:pt x="3156128" y="117"/>
                </a:lnTo>
                <a:lnTo>
                  <a:pt x="3167303" y="117"/>
                </a:lnTo>
                <a:lnTo>
                  <a:pt x="3202778" y="31304"/>
                </a:lnTo>
                <a:lnTo>
                  <a:pt x="3203848" y="36682"/>
                </a:lnTo>
                <a:lnTo>
                  <a:pt x="3203847" y="47862"/>
                </a:lnTo>
                <a:lnTo>
                  <a:pt x="3172677" y="83357"/>
                </a:lnTo>
                <a:lnTo>
                  <a:pt x="3156129" y="84427"/>
                </a:lnTo>
                <a:close/>
              </a:path>
              <a:path w="4095750" h="516254">
                <a:moveTo>
                  <a:pt x="3612973" y="84427"/>
                </a:moveTo>
                <a:lnTo>
                  <a:pt x="3601800" y="84427"/>
                </a:lnTo>
                <a:lnTo>
                  <a:pt x="3596425" y="83357"/>
                </a:lnTo>
                <a:lnTo>
                  <a:pt x="3566324" y="53239"/>
                </a:lnTo>
                <a:lnTo>
                  <a:pt x="3565255" y="47862"/>
                </a:lnTo>
                <a:lnTo>
                  <a:pt x="3565255" y="36682"/>
                </a:lnTo>
                <a:lnTo>
                  <a:pt x="3596425" y="1186"/>
                </a:lnTo>
                <a:lnTo>
                  <a:pt x="3601800" y="117"/>
                </a:lnTo>
                <a:lnTo>
                  <a:pt x="3612974" y="117"/>
                </a:lnTo>
                <a:lnTo>
                  <a:pt x="3648450" y="31304"/>
                </a:lnTo>
                <a:lnTo>
                  <a:pt x="3649519" y="36682"/>
                </a:lnTo>
                <a:lnTo>
                  <a:pt x="3649518" y="47862"/>
                </a:lnTo>
                <a:lnTo>
                  <a:pt x="3618348" y="83357"/>
                </a:lnTo>
                <a:lnTo>
                  <a:pt x="3612973" y="84427"/>
                </a:lnTo>
                <a:close/>
              </a:path>
              <a:path w="4095750" h="516254">
                <a:moveTo>
                  <a:pt x="4058648" y="84319"/>
                </a:moveTo>
                <a:lnTo>
                  <a:pt x="4047480" y="84319"/>
                </a:lnTo>
                <a:lnTo>
                  <a:pt x="4042103" y="83248"/>
                </a:lnTo>
                <a:lnTo>
                  <a:pt x="4012019" y="53219"/>
                </a:lnTo>
                <a:lnTo>
                  <a:pt x="4010940" y="36535"/>
                </a:lnTo>
                <a:lnTo>
                  <a:pt x="4011968" y="31296"/>
                </a:lnTo>
                <a:lnTo>
                  <a:pt x="4042020" y="1099"/>
                </a:lnTo>
                <a:lnTo>
                  <a:pt x="4058576" y="0"/>
                </a:lnTo>
                <a:lnTo>
                  <a:pt x="4063955" y="1061"/>
                </a:lnTo>
                <a:lnTo>
                  <a:pt x="4094110" y="31156"/>
                </a:lnTo>
                <a:lnTo>
                  <a:pt x="4095185" y="36535"/>
                </a:lnTo>
                <a:lnTo>
                  <a:pt x="4095168" y="47852"/>
                </a:lnTo>
                <a:lnTo>
                  <a:pt x="4064002" y="83253"/>
                </a:lnTo>
                <a:lnTo>
                  <a:pt x="4058648" y="84319"/>
                </a:lnTo>
                <a:close/>
              </a:path>
              <a:path w="4095750" h="516254">
                <a:moveTo>
                  <a:pt x="47681" y="515683"/>
                </a:moveTo>
                <a:lnTo>
                  <a:pt x="8349" y="499333"/>
                </a:lnTo>
                <a:lnTo>
                  <a:pt x="0" y="479117"/>
                </a:lnTo>
                <a:lnTo>
                  <a:pt x="4" y="467858"/>
                </a:lnTo>
                <a:lnTo>
                  <a:pt x="31264" y="432411"/>
                </a:lnTo>
                <a:lnTo>
                  <a:pt x="36644" y="431354"/>
                </a:lnTo>
                <a:lnTo>
                  <a:pt x="47812" y="431383"/>
                </a:lnTo>
                <a:lnTo>
                  <a:pt x="83193" y="462574"/>
                </a:lnTo>
                <a:lnTo>
                  <a:pt x="84258" y="479117"/>
                </a:lnTo>
                <a:lnTo>
                  <a:pt x="83188" y="484497"/>
                </a:lnTo>
                <a:lnTo>
                  <a:pt x="53059" y="514617"/>
                </a:lnTo>
                <a:lnTo>
                  <a:pt x="47681" y="515683"/>
                </a:lnTo>
                <a:close/>
              </a:path>
              <a:path w="4095750" h="516254">
                <a:moveTo>
                  <a:pt x="493352" y="515683"/>
                </a:moveTo>
                <a:lnTo>
                  <a:pt x="454020" y="499333"/>
                </a:lnTo>
                <a:lnTo>
                  <a:pt x="445671" y="479117"/>
                </a:lnTo>
                <a:lnTo>
                  <a:pt x="445675" y="467858"/>
                </a:lnTo>
                <a:lnTo>
                  <a:pt x="476935" y="432411"/>
                </a:lnTo>
                <a:lnTo>
                  <a:pt x="482315" y="431354"/>
                </a:lnTo>
                <a:lnTo>
                  <a:pt x="493483" y="431383"/>
                </a:lnTo>
                <a:lnTo>
                  <a:pt x="528864" y="462574"/>
                </a:lnTo>
                <a:lnTo>
                  <a:pt x="529929" y="479117"/>
                </a:lnTo>
                <a:lnTo>
                  <a:pt x="528859" y="484497"/>
                </a:lnTo>
                <a:lnTo>
                  <a:pt x="498730" y="514617"/>
                </a:lnTo>
                <a:lnTo>
                  <a:pt x="493352" y="515683"/>
                </a:lnTo>
                <a:close/>
              </a:path>
              <a:path w="4095750" h="516254">
                <a:moveTo>
                  <a:pt x="939055" y="515678"/>
                </a:moveTo>
                <a:lnTo>
                  <a:pt x="927881" y="515678"/>
                </a:lnTo>
                <a:lnTo>
                  <a:pt x="922507" y="514609"/>
                </a:lnTo>
                <a:lnTo>
                  <a:pt x="892406" y="484491"/>
                </a:lnTo>
                <a:lnTo>
                  <a:pt x="891337" y="479113"/>
                </a:lnTo>
                <a:lnTo>
                  <a:pt x="891337" y="467933"/>
                </a:lnTo>
                <a:lnTo>
                  <a:pt x="922507" y="432438"/>
                </a:lnTo>
                <a:lnTo>
                  <a:pt x="927881" y="431369"/>
                </a:lnTo>
                <a:lnTo>
                  <a:pt x="939055" y="431369"/>
                </a:lnTo>
                <a:lnTo>
                  <a:pt x="974531" y="462556"/>
                </a:lnTo>
                <a:lnTo>
                  <a:pt x="975600" y="467933"/>
                </a:lnTo>
                <a:lnTo>
                  <a:pt x="975600" y="479113"/>
                </a:lnTo>
                <a:lnTo>
                  <a:pt x="944430" y="514609"/>
                </a:lnTo>
                <a:lnTo>
                  <a:pt x="939055" y="515678"/>
                </a:lnTo>
                <a:close/>
              </a:path>
              <a:path w="4095750" h="516254">
                <a:moveTo>
                  <a:pt x="1384942" y="515678"/>
                </a:moveTo>
                <a:lnTo>
                  <a:pt x="1373768" y="515678"/>
                </a:lnTo>
                <a:lnTo>
                  <a:pt x="1368393" y="514609"/>
                </a:lnTo>
                <a:lnTo>
                  <a:pt x="1338292" y="484491"/>
                </a:lnTo>
                <a:lnTo>
                  <a:pt x="1337223" y="479113"/>
                </a:lnTo>
                <a:lnTo>
                  <a:pt x="1337223" y="467933"/>
                </a:lnTo>
                <a:lnTo>
                  <a:pt x="1368393" y="432438"/>
                </a:lnTo>
                <a:lnTo>
                  <a:pt x="1373768" y="431369"/>
                </a:lnTo>
                <a:lnTo>
                  <a:pt x="1384942" y="431369"/>
                </a:lnTo>
                <a:lnTo>
                  <a:pt x="1420418" y="462556"/>
                </a:lnTo>
                <a:lnTo>
                  <a:pt x="1421487" y="467933"/>
                </a:lnTo>
                <a:lnTo>
                  <a:pt x="1421487" y="479113"/>
                </a:lnTo>
                <a:lnTo>
                  <a:pt x="1390316" y="514609"/>
                </a:lnTo>
                <a:lnTo>
                  <a:pt x="1384942" y="515678"/>
                </a:lnTo>
                <a:close/>
              </a:path>
              <a:path w="4095750" h="516254">
                <a:moveTo>
                  <a:pt x="1830613" y="515678"/>
                </a:moveTo>
                <a:lnTo>
                  <a:pt x="1819439" y="515678"/>
                </a:lnTo>
                <a:lnTo>
                  <a:pt x="1814064" y="514609"/>
                </a:lnTo>
                <a:lnTo>
                  <a:pt x="1783963" y="484491"/>
                </a:lnTo>
                <a:lnTo>
                  <a:pt x="1782894" y="479113"/>
                </a:lnTo>
                <a:lnTo>
                  <a:pt x="1782898" y="467915"/>
                </a:lnTo>
                <a:lnTo>
                  <a:pt x="1814064" y="432438"/>
                </a:lnTo>
                <a:lnTo>
                  <a:pt x="1830416" y="431340"/>
                </a:lnTo>
                <a:lnTo>
                  <a:pt x="1835813" y="432389"/>
                </a:lnTo>
                <a:lnTo>
                  <a:pt x="1866089" y="462556"/>
                </a:lnTo>
                <a:lnTo>
                  <a:pt x="1867158" y="467915"/>
                </a:lnTo>
                <a:lnTo>
                  <a:pt x="1867158" y="479113"/>
                </a:lnTo>
                <a:lnTo>
                  <a:pt x="1835987" y="514609"/>
                </a:lnTo>
                <a:lnTo>
                  <a:pt x="1830613" y="515678"/>
                </a:lnTo>
                <a:close/>
              </a:path>
              <a:path w="4095750" h="516254">
                <a:moveTo>
                  <a:pt x="2276151" y="431369"/>
                </a:moveTo>
                <a:lnTo>
                  <a:pt x="2270589" y="431368"/>
                </a:lnTo>
                <a:lnTo>
                  <a:pt x="2276078" y="431354"/>
                </a:lnTo>
                <a:close/>
              </a:path>
              <a:path w="4095750" h="516254">
                <a:moveTo>
                  <a:pt x="2276143" y="515683"/>
                </a:moveTo>
                <a:lnTo>
                  <a:pt x="2236811" y="499333"/>
                </a:lnTo>
                <a:lnTo>
                  <a:pt x="2228462" y="479117"/>
                </a:lnTo>
                <a:lnTo>
                  <a:pt x="2228467" y="467858"/>
                </a:lnTo>
                <a:lnTo>
                  <a:pt x="2259727" y="432411"/>
                </a:lnTo>
                <a:lnTo>
                  <a:pt x="2265107" y="431354"/>
                </a:lnTo>
                <a:lnTo>
                  <a:pt x="2270589" y="431368"/>
                </a:lnTo>
                <a:lnTo>
                  <a:pt x="2276151" y="431369"/>
                </a:lnTo>
                <a:lnTo>
                  <a:pt x="2311648" y="462538"/>
                </a:lnTo>
                <a:lnTo>
                  <a:pt x="2312721" y="479117"/>
                </a:lnTo>
                <a:lnTo>
                  <a:pt x="2311651" y="484497"/>
                </a:lnTo>
                <a:lnTo>
                  <a:pt x="2281521" y="514617"/>
                </a:lnTo>
                <a:lnTo>
                  <a:pt x="2276143" y="515683"/>
                </a:lnTo>
                <a:close/>
              </a:path>
              <a:path w="4095750" h="516254">
                <a:moveTo>
                  <a:pt x="2721814" y="515683"/>
                </a:moveTo>
                <a:lnTo>
                  <a:pt x="2682482" y="499333"/>
                </a:lnTo>
                <a:lnTo>
                  <a:pt x="2674133" y="479117"/>
                </a:lnTo>
                <a:lnTo>
                  <a:pt x="2674138" y="467858"/>
                </a:lnTo>
                <a:lnTo>
                  <a:pt x="2705398" y="432411"/>
                </a:lnTo>
                <a:lnTo>
                  <a:pt x="2710778" y="431354"/>
                </a:lnTo>
                <a:lnTo>
                  <a:pt x="2716260" y="431368"/>
                </a:lnTo>
                <a:lnTo>
                  <a:pt x="2721822" y="431369"/>
                </a:lnTo>
                <a:lnTo>
                  <a:pt x="2757320" y="462538"/>
                </a:lnTo>
                <a:lnTo>
                  <a:pt x="2758392" y="479117"/>
                </a:lnTo>
                <a:lnTo>
                  <a:pt x="2757322" y="484497"/>
                </a:lnTo>
                <a:lnTo>
                  <a:pt x="2727192" y="514617"/>
                </a:lnTo>
                <a:lnTo>
                  <a:pt x="2721814" y="515683"/>
                </a:lnTo>
                <a:close/>
              </a:path>
              <a:path w="4095750" h="516254">
                <a:moveTo>
                  <a:pt x="2721822" y="431369"/>
                </a:moveTo>
                <a:lnTo>
                  <a:pt x="2716260" y="431368"/>
                </a:lnTo>
                <a:lnTo>
                  <a:pt x="2721749" y="431354"/>
                </a:lnTo>
                <a:close/>
              </a:path>
              <a:path w="4095750" h="516254">
                <a:moveTo>
                  <a:pt x="3167518" y="515678"/>
                </a:moveTo>
                <a:lnTo>
                  <a:pt x="3156344" y="515678"/>
                </a:lnTo>
                <a:lnTo>
                  <a:pt x="3150970" y="514609"/>
                </a:lnTo>
                <a:lnTo>
                  <a:pt x="3120868" y="484491"/>
                </a:lnTo>
                <a:lnTo>
                  <a:pt x="3119799" y="479113"/>
                </a:lnTo>
                <a:lnTo>
                  <a:pt x="3119803" y="467915"/>
                </a:lnTo>
                <a:lnTo>
                  <a:pt x="3150970" y="432438"/>
                </a:lnTo>
                <a:lnTo>
                  <a:pt x="3167321" y="431340"/>
                </a:lnTo>
                <a:lnTo>
                  <a:pt x="3172718" y="432389"/>
                </a:lnTo>
                <a:lnTo>
                  <a:pt x="3202994" y="462556"/>
                </a:lnTo>
                <a:lnTo>
                  <a:pt x="3204063" y="467915"/>
                </a:lnTo>
                <a:lnTo>
                  <a:pt x="3204063" y="479113"/>
                </a:lnTo>
                <a:lnTo>
                  <a:pt x="3172892" y="514609"/>
                </a:lnTo>
                <a:lnTo>
                  <a:pt x="3167518" y="515678"/>
                </a:lnTo>
                <a:close/>
              </a:path>
              <a:path w="4095750" h="516254">
                <a:moveTo>
                  <a:pt x="3613189" y="515678"/>
                </a:moveTo>
                <a:lnTo>
                  <a:pt x="3602015" y="515678"/>
                </a:lnTo>
                <a:lnTo>
                  <a:pt x="3596640" y="514609"/>
                </a:lnTo>
                <a:lnTo>
                  <a:pt x="3566539" y="484491"/>
                </a:lnTo>
                <a:lnTo>
                  <a:pt x="3565470" y="479113"/>
                </a:lnTo>
                <a:lnTo>
                  <a:pt x="3565473" y="467915"/>
                </a:lnTo>
                <a:lnTo>
                  <a:pt x="3596640" y="432438"/>
                </a:lnTo>
                <a:lnTo>
                  <a:pt x="3612992" y="431340"/>
                </a:lnTo>
                <a:lnTo>
                  <a:pt x="3618389" y="432389"/>
                </a:lnTo>
                <a:lnTo>
                  <a:pt x="3648665" y="462556"/>
                </a:lnTo>
                <a:lnTo>
                  <a:pt x="3649734" y="467915"/>
                </a:lnTo>
                <a:lnTo>
                  <a:pt x="3649733" y="479113"/>
                </a:lnTo>
                <a:lnTo>
                  <a:pt x="3618563" y="514609"/>
                </a:lnTo>
                <a:lnTo>
                  <a:pt x="3613189" y="515678"/>
                </a:lnTo>
                <a:close/>
              </a:path>
              <a:path w="4095750" h="516254">
                <a:moveTo>
                  <a:pt x="4057864" y="515720"/>
                </a:moveTo>
                <a:lnTo>
                  <a:pt x="4018612" y="499017"/>
                </a:lnTo>
                <a:lnTo>
                  <a:pt x="4010565" y="467413"/>
                </a:lnTo>
                <a:lnTo>
                  <a:pt x="4011703" y="462037"/>
                </a:lnTo>
                <a:lnTo>
                  <a:pt x="4042273" y="432274"/>
                </a:lnTo>
                <a:lnTo>
                  <a:pt x="4047674" y="431283"/>
                </a:lnTo>
                <a:lnTo>
                  <a:pt x="4053273" y="431369"/>
                </a:lnTo>
                <a:lnTo>
                  <a:pt x="4053058" y="431369"/>
                </a:lnTo>
                <a:lnTo>
                  <a:pt x="4058626" y="431426"/>
                </a:lnTo>
                <a:lnTo>
                  <a:pt x="4093753" y="462801"/>
                </a:lnTo>
                <a:lnTo>
                  <a:pt x="4094788" y="468167"/>
                </a:lnTo>
                <a:lnTo>
                  <a:pt x="4094729" y="479341"/>
                </a:lnTo>
                <a:lnTo>
                  <a:pt x="4063259" y="514692"/>
                </a:lnTo>
                <a:lnTo>
                  <a:pt x="4057864" y="515720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9965" y="3963880"/>
            <a:ext cx="10648949" cy="326707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16000" y="3028784"/>
            <a:ext cx="94424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0">
                <a:latin typeface="Verdana"/>
                <a:cs typeface="Verdana"/>
              </a:rPr>
              <a:t>Dictionaries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are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written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with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curly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70">
                <a:latin typeface="Verdana"/>
                <a:cs typeface="Verdana"/>
              </a:rPr>
              <a:t>brackets,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and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have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05">
                <a:latin typeface="Verdana"/>
                <a:cs typeface="Verdana"/>
              </a:rPr>
              <a:t>keys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and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values: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694" y="4161752"/>
            <a:ext cx="7696199" cy="25717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7710" y="4226861"/>
            <a:ext cx="7134224" cy="25717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2694" y="7048139"/>
            <a:ext cx="7619999" cy="25241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45071" y="6979083"/>
            <a:ext cx="7077074" cy="23717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6000" y="1697999"/>
            <a:ext cx="6384925" cy="1096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0" spc="-95">
                <a:solidFill>
                  <a:srgbClr val="804E3B"/>
                </a:solidFill>
                <a:latin typeface="Book Antiqua"/>
                <a:cs typeface="Book Antiqua"/>
              </a:rPr>
              <a:t>Removing</a:t>
            </a:r>
            <a:r>
              <a:rPr dirty="0" sz="7000" spc="-305">
                <a:solidFill>
                  <a:srgbClr val="804E3B"/>
                </a:solidFill>
                <a:latin typeface="Book Antiqua"/>
                <a:cs typeface="Book Antiqua"/>
              </a:rPr>
              <a:t> </a:t>
            </a:r>
            <a:r>
              <a:rPr dirty="0" sz="7000" spc="-10">
                <a:solidFill>
                  <a:srgbClr val="804E3B"/>
                </a:solidFill>
                <a:latin typeface="Book Antiqua"/>
                <a:cs typeface="Book Antiqua"/>
              </a:rPr>
              <a:t>Items</a:t>
            </a:r>
            <a:endParaRPr sz="7000">
              <a:latin typeface="Book Antiqua"/>
              <a:cs typeface="Book Antiqu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6000" y="3256374"/>
            <a:ext cx="101663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There</a:t>
            </a:r>
            <a:r>
              <a:rPr dirty="0" sz="2800" spc="-3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are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several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methods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to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remove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items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from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dictionary:</a:t>
            </a:r>
            <a:endParaRPr sz="2800">
              <a:latin typeface="Raleway"/>
              <a:cs typeface="Raleway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441950" y="2596465"/>
            <a:ext cx="353060" cy="582866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580"/>
              </a:lnSpc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-Remove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741140" cy="10287000"/>
          </a:xfrm>
          <a:custGeom>
            <a:avLst/>
            <a:gdLst/>
            <a:ahLst/>
            <a:cxnLst/>
            <a:rect l="l" t="t" r="r" b="b"/>
            <a:pathLst>
              <a:path w="16741140" h="10287000">
                <a:moveTo>
                  <a:pt x="0" y="10286999"/>
                </a:moveTo>
                <a:lnTo>
                  <a:pt x="16740783" y="10286999"/>
                </a:lnTo>
                <a:lnTo>
                  <a:pt x="1674078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6740784" y="0"/>
            <a:ext cx="1547495" cy="10287000"/>
            <a:chOff x="16740784" y="0"/>
            <a:chExt cx="1547495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8280079" y="0"/>
              <a:ext cx="8255" cy="10287000"/>
            </a:xfrm>
            <a:custGeom>
              <a:avLst/>
              <a:gdLst/>
              <a:ahLst/>
              <a:cxnLst/>
              <a:rect l="l" t="t" r="r" b="b"/>
              <a:pathLst>
                <a:path w="8255" h="10287000">
                  <a:moveTo>
                    <a:pt x="0" y="10286999"/>
                  </a:moveTo>
                  <a:lnTo>
                    <a:pt x="7919" y="10286999"/>
                  </a:lnTo>
                  <a:lnTo>
                    <a:pt x="7919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ECD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740784" y="0"/>
              <a:ext cx="1539875" cy="10287000"/>
            </a:xfrm>
            <a:custGeom>
              <a:avLst/>
              <a:gdLst/>
              <a:ahLst/>
              <a:cxnLst/>
              <a:rect l="l" t="t" r="r" b="b"/>
              <a:pathLst>
                <a:path w="1539875" h="10287000">
                  <a:moveTo>
                    <a:pt x="1539295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39295" y="0"/>
                  </a:lnTo>
                  <a:lnTo>
                    <a:pt x="1539295" y="10286999"/>
                  </a:lnTo>
                  <a:close/>
                </a:path>
              </a:pathLst>
            </a:custGeom>
            <a:solidFill>
              <a:srgbClr val="E6CCB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554" y="3710177"/>
            <a:ext cx="10658474" cy="36004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697995"/>
            <a:ext cx="6384925" cy="1096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0" spc="-95"/>
              <a:t>Removing</a:t>
            </a:r>
            <a:r>
              <a:rPr dirty="0" sz="7000" spc="-305"/>
              <a:t> </a:t>
            </a:r>
            <a:r>
              <a:rPr dirty="0" sz="7000" spc="-10"/>
              <a:t>Items</a:t>
            </a:r>
            <a:endParaRPr sz="7000"/>
          </a:p>
        </p:txBody>
      </p:sp>
      <p:sp>
        <p:nvSpPr>
          <p:cNvPr id="8" name="object 8" descr=""/>
          <p:cNvSpPr txBox="1"/>
          <p:nvPr/>
        </p:nvSpPr>
        <p:spPr>
          <a:xfrm>
            <a:off x="17441950" y="2596459"/>
            <a:ext cx="353060" cy="582866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580"/>
              </a:lnSpc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-Remove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50" spc="270"/>
              <a:t>Thank</a:t>
            </a:r>
            <a:r>
              <a:rPr dirty="0" sz="16050" spc="-240"/>
              <a:t> </a:t>
            </a:r>
            <a:r>
              <a:rPr dirty="0" sz="16050" spc="-575"/>
              <a:t>you</a:t>
            </a:r>
            <a:endParaRPr sz="16050"/>
          </a:p>
        </p:txBody>
      </p:sp>
      <p:sp>
        <p:nvSpPr>
          <p:cNvPr id="3" name="object 3" descr=""/>
          <p:cNvSpPr txBox="1"/>
          <p:nvPr/>
        </p:nvSpPr>
        <p:spPr>
          <a:xfrm>
            <a:off x="3142472" y="6751368"/>
            <a:ext cx="582866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-Remove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40376"/>
            <a:ext cx="16230599" cy="99466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2337" y="3112997"/>
            <a:ext cx="8325484" cy="3900804"/>
          </a:xfrm>
          <a:prstGeom prst="rect"/>
        </p:spPr>
        <p:txBody>
          <a:bodyPr wrap="square" lIns="0" tIns="257175" rIns="0" bIns="0" rtlCol="0" vert="horz">
            <a:spAutoFit/>
          </a:bodyPr>
          <a:lstStyle/>
          <a:p>
            <a:pPr marL="12700" marR="5080">
              <a:lnSpc>
                <a:spcPts val="9530"/>
              </a:lnSpc>
              <a:spcBef>
                <a:spcPts val="2025"/>
              </a:spcBef>
            </a:pPr>
            <a:r>
              <a:rPr dirty="0" sz="9550" spc="245" b="1">
                <a:solidFill>
                  <a:srgbClr val="FFFFFF"/>
                </a:solidFill>
                <a:latin typeface="Century Gothic"/>
                <a:cs typeface="Century Gothic"/>
              </a:rPr>
              <a:t>PYTHON </a:t>
            </a:r>
            <a:r>
              <a:rPr dirty="0" sz="9550" spc="105" b="1">
                <a:solidFill>
                  <a:srgbClr val="FFFFFF"/>
                </a:solidFill>
                <a:latin typeface="Century Gothic"/>
                <a:cs typeface="Century Gothic"/>
              </a:rPr>
              <a:t>LOOP </a:t>
            </a:r>
            <a:r>
              <a:rPr dirty="0" sz="9550" spc="90" b="1">
                <a:solidFill>
                  <a:srgbClr val="FFFFFF"/>
                </a:solidFill>
                <a:latin typeface="Century Gothic"/>
                <a:cs typeface="Century Gothic"/>
              </a:rPr>
              <a:t>DICTIONARIES</a:t>
            </a:r>
            <a:endParaRPr sz="95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320" y="815"/>
            <a:ext cx="4104974" cy="31241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70288" y="9502062"/>
            <a:ext cx="4095750" cy="516255"/>
          </a:xfrm>
          <a:custGeom>
            <a:avLst/>
            <a:gdLst/>
            <a:ahLst/>
            <a:cxnLst/>
            <a:rect l="l" t="t" r="r" b="b"/>
            <a:pathLst>
              <a:path w="4095750" h="516254">
                <a:moveTo>
                  <a:pt x="47681" y="84431"/>
                </a:moveTo>
                <a:lnTo>
                  <a:pt x="8349" y="68081"/>
                </a:lnTo>
                <a:lnTo>
                  <a:pt x="0" y="47865"/>
                </a:lnTo>
                <a:lnTo>
                  <a:pt x="4" y="36606"/>
                </a:lnTo>
                <a:lnTo>
                  <a:pt x="31264" y="1159"/>
                </a:lnTo>
                <a:lnTo>
                  <a:pt x="36644" y="102"/>
                </a:lnTo>
                <a:lnTo>
                  <a:pt x="47812" y="131"/>
                </a:lnTo>
                <a:lnTo>
                  <a:pt x="83193" y="31322"/>
                </a:lnTo>
                <a:lnTo>
                  <a:pt x="84258" y="47865"/>
                </a:lnTo>
                <a:lnTo>
                  <a:pt x="83188" y="53245"/>
                </a:lnTo>
                <a:lnTo>
                  <a:pt x="53059" y="83365"/>
                </a:lnTo>
                <a:lnTo>
                  <a:pt x="47681" y="84431"/>
                </a:lnTo>
                <a:close/>
              </a:path>
              <a:path w="4095750" h="516254">
                <a:moveTo>
                  <a:pt x="493352" y="84431"/>
                </a:moveTo>
                <a:lnTo>
                  <a:pt x="454020" y="68081"/>
                </a:lnTo>
                <a:lnTo>
                  <a:pt x="445671" y="47865"/>
                </a:lnTo>
                <a:lnTo>
                  <a:pt x="445675" y="36606"/>
                </a:lnTo>
                <a:lnTo>
                  <a:pt x="476935" y="1160"/>
                </a:lnTo>
                <a:lnTo>
                  <a:pt x="482315" y="103"/>
                </a:lnTo>
                <a:lnTo>
                  <a:pt x="493483" y="131"/>
                </a:lnTo>
                <a:lnTo>
                  <a:pt x="528864" y="31322"/>
                </a:lnTo>
                <a:lnTo>
                  <a:pt x="529929" y="47865"/>
                </a:lnTo>
                <a:lnTo>
                  <a:pt x="528859" y="53245"/>
                </a:lnTo>
                <a:lnTo>
                  <a:pt x="498730" y="83365"/>
                </a:lnTo>
                <a:lnTo>
                  <a:pt x="493352" y="84431"/>
                </a:lnTo>
                <a:close/>
              </a:path>
              <a:path w="4095750" h="516254">
                <a:moveTo>
                  <a:pt x="939055" y="84427"/>
                </a:moveTo>
                <a:lnTo>
                  <a:pt x="927882" y="84427"/>
                </a:lnTo>
                <a:lnTo>
                  <a:pt x="922507" y="83357"/>
                </a:lnTo>
                <a:lnTo>
                  <a:pt x="892406" y="53239"/>
                </a:lnTo>
                <a:lnTo>
                  <a:pt x="891337" y="47862"/>
                </a:lnTo>
                <a:lnTo>
                  <a:pt x="891337" y="36682"/>
                </a:lnTo>
                <a:lnTo>
                  <a:pt x="922507" y="1186"/>
                </a:lnTo>
                <a:lnTo>
                  <a:pt x="927882" y="117"/>
                </a:lnTo>
                <a:lnTo>
                  <a:pt x="939055" y="117"/>
                </a:lnTo>
                <a:lnTo>
                  <a:pt x="974531" y="31304"/>
                </a:lnTo>
                <a:lnTo>
                  <a:pt x="975600" y="36682"/>
                </a:lnTo>
                <a:lnTo>
                  <a:pt x="975600" y="47862"/>
                </a:lnTo>
                <a:lnTo>
                  <a:pt x="944430" y="83357"/>
                </a:lnTo>
                <a:lnTo>
                  <a:pt x="939055" y="84427"/>
                </a:lnTo>
                <a:close/>
              </a:path>
              <a:path w="4095750" h="516254">
                <a:moveTo>
                  <a:pt x="1384942" y="84427"/>
                </a:moveTo>
                <a:lnTo>
                  <a:pt x="1373768" y="84427"/>
                </a:lnTo>
                <a:lnTo>
                  <a:pt x="1368393" y="83357"/>
                </a:lnTo>
                <a:lnTo>
                  <a:pt x="1338292" y="53239"/>
                </a:lnTo>
                <a:lnTo>
                  <a:pt x="1337223" y="47862"/>
                </a:lnTo>
                <a:lnTo>
                  <a:pt x="1337223" y="36682"/>
                </a:lnTo>
                <a:lnTo>
                  <a:pt x="1368393" y="1186"/>
                </a:lnTo>
                <a:lnTo>
                  <a:pt x="1373768" y="117"/>
                </a:lnTo>
                <a:lnTo>
                  <a:pt x="1384942" y="117"/>
                </a:lnTo>
                <a:lnTo>
                  <a:pt x="1420418" y="31304"/>
                </a:lnTo>
                <a:lnTo>
                  <a:pt x="1421487" y="36682"/>
                </a:lnTo>
                <a:lnTo>
                  <a:pt x="1421487" y="47862"/>
                </a:lnTo>
                <a:lnTo>
                  <a:pt x="1390316" y="83357"/>
                </a:lnTo>
                <a:lnTo>
                  <a:pt x="1384942" y="84427"/>
                </a:lnTo>
                <a:close/>
              </a:path>
              <a:path w="4095750" h="516254">
                <a:moveTo>
                  <a:pt x="1830613" y="84427"/>
                </a:moveTo>
                <a:lnTo>
                  <a:pt x="1819439" y="84427"/>
                </a:lnTo>
                <a:lnTo>
                  <a:pt x="1814064" y="83357"/>
                </a:lnTo>
                <a:lnTo>
                  <a:pt x="1783963" y="53239"/>
                </a:lnTo>
                <a:lnTo>
                  <a:pt x="1782894" y="47862"/>
                </a:lnTo>
                <a:lnTo>
                  <a:pt x="1782898" y="36663"/>
                </a:lnTo>
                <a:lnTo>
                  <a:pt x="1814064" y="1186"/>
                </a:lnTo>
                <a:lnTo>
                  <a:pt x="1830416" y="88"/>
                </a:lnTo>
                <a:lnTo>
                  <a:pt x="1835813" y="1137"/>
                </a:lnTo>
                <a:lnTo>
                  <a:pt x="1866089" y="31304"/>
                </a:lnTo>
                <a:lnTo>
                  <a:pt x="1867158" y="36663"/>
                </a:lnTo>
                <a:lnTo>
                  <a:pt x="1867158" y="47862"/>
                </a:lnTo>
                <a:lnTo>
                  <a:pt x="1835987" y="83357"/>
                </a:lnTo>
                <a:lnTo>
                  <a:pt x="1830613" y="84427"/>
                </a:lnTo>
                <a:close/>
              </a:path>
              <a:path w="4095750" h="516254">
                <a:moveTo>
                  <a:pt x="2275927" y="84431"/>
                </a:moveTo>
                <a:lnTo>
                  <a:pt x="2236595" y="68081"/>
                </a:lnTo>
                <a:lnTo>
                  <a:pt x="2228246" y="47865"/>
                </a:lnTo>
                <a:lnTo>
                  <a:pt x="2228251" y="36606"/>
                </a:lnTo>
                <a:lnTo>
                  <a:pt x="2259511" y="1159"/>
                </a:lnTo>
                <a:lnTo>
                  <a:pt x="2264891" y="102"/>
                </a:lnTo>
                <a:lnTo>
                  <a:pt x="2276059" y="131"/>
                </a:lnTo>
                <a:lnTo>
                  <a:pt x="2311440" y="31322"/>
                </a:lnTo>
                <a:lnTo>
                  <a:pt x="2312505" y="47865"/>
                </a:lnTo>
                <a:lnTo>
                  <a:pt x="2311435" y="53245"/>
                </a:lnTo>
                <a:lnTo>
                  <a:pt x="2281305" y="83365"/>
                </a:lnTo>
                <a:lnTo>
                  <a:pt x="2275927" y="84431"/>
                </a:lnTo>
                <a:close/>
              </a:path>
              <a:path w="4095750" h="516254">
                <a:moveTo>
                  <a:pt x="2711005" y="84439"/>
                </a:moveTo>
                <a:lnTo>
                  <a:pt x="2675466" y="53430"/>
                </a:lnTo>
                <a:lnTo>
                  <a:pt x="2674364" y="36653"/>
                </a:lnTo>
                <a:lnTo>
                  <a:pt x="2675354" y="31531"/>
                </a:lnTo>
                <a:lnTo>
                  <a:pt x="2705217" y="1267"/>
                </a:lnTo>
                <a:lnTo>
                  <a:pt x="2721767" y="74"/>
                </a:lnTo>
                <a:lnTo>
                  <a:pt x="2727175" y="1112"/>
                </a:lnTo>
                <a:lnTo>
                  <a:pt x="2757529" y="31251"/>
                </a:lnTo>
                <a:lnTo>
                  <a:pt x="2758608" y="36653"/>
                </a:lnTo>
                <a:lnTo>
                  <a:pt x="2758565" y="48066"/>
                </a:lnTo>
                <a:lnTo>
                  <a:pt x="2727524" y="83331"/>
                </a:lnTo>
                <a:lnTo>
                  <a:pt x="2711005" y="84439"/>
                </a:lnTo>
                <a:close/>
              </a:path>
              <a:path w="4095750" h="516254">
                <a:moveTo>
                  <a:pt x="3156129" y="84427"/>
                </a:moveTo>
                <a:lnTo>
                  <a:pt x="3120653" y="53239"/>
                </a:lnTo>
                <a:lnTo>
                  <a:pt x="3119584" y="47862"/>
                </a:lnTo>
                <a:lnTo>
                  <a:pt x="3119584" y="36682"/>
                </a:lnTo>
                <a:lnTo>
                  <a:pt x="3150754" y="1186"/>
                </a:lnTo>
                <a:lnTo>
                  <a:pt x="3156128" y="117"/>
                </a:lnTo>
                <a:lnTo>
                  <a:pt x="3167303" y="117"/>
                </a:lnTo>
                <a:lnTo>
                  <a:pt x="3202778" y="31304"/>
                </a:lnTo>
                <a:lnTo>
                  <a:pt x="3203848" y="36682"/>
                </a:lnTo>
                <a:lnTo>
                  <a:pt x="3203847" y="47862"/>
                </a:lnTo>
                <a:lnTo>
                  <a:pt x="3172677" y="83357"/>
                </a:lnTo>
                <a:lnTo>
                  <a:pt x="3156129" y="84427"/>
                </a:lnTo>
                <a:close/>
              </a:path>
              <a:path w="4095750" h="516254">
                <a:moveTo>
                  <a:pt x="3612973" y="84427"/>
                </a:moveTo>
                <a:lnTo>
                  <a:pt x="3601800" y="84427"/>
                </a:lnTo>
                <a:lnTo>
                  <a:pt x="3596425" y="83357"/>
                </a:lnTo>
                <a:lnTo>
                  <a:pt x="3566324" y="53239"/>
                </a:lnTo>
                <a:lnTo>
                  <a:pt x="3565255" y="47862"/>
                </a:lnTo>
                <a:lnTo>
                  <a:pt x="3565255" y="36682"/>
                </a:lnTo>
                <a:lnTo>
                  <a:pt x="3596425" y="1186"/>
                </a:lnTo>
                <a:lnTo>
                  <a:pt x="3601800" y="117"/>
                </a:lnTo>
                <a:lnTo>
                  <a:pt x="3612974" y="117"/>
                </a:lnTo>
                <a:lnTo>
                  <a:pt x="3648450" y="31304"/>
                </a:lnTo>
                <a:lnTo>
                  <a:pt x="3649519" y="36682"/>
                </a:lnTo>
                <a:lnTo>
                  <a:pt x="3649518" y="47862"/>
                </a:lnTo>
                <a:lnTo>
                  <a:pt x="3618348" y="83357"/>
                </a:lnTo>
                <a:lnTo>
                  <a:pt x="3612973" y="84427"/>
                </a:lnTo>
                <a:close/>
              </a:path>
              <a:path w="4095750" h="516254">
                <a:moveTo>
                  <a:pt x="4058648" y="84319"/>
                </a:moveTo>
                <a:lnTo>
                  <a:pt x="4047480" y="84319"/>
                </a:lnTo>
                <a:lnTo>
                  <a:pt x="4042103" y="83248"/>
                </a:lnTo>
                <a:lnTo>
                  <a:pt x="4012019" y="53219"/>
                </a:lnTo>
                <a:lnTo>
                  <a:pt x="4010940" y="36535"/>
                </a:lnTo>
                <a:lnTo>
                  <a:pt x="4011968" y="31296"/>
                </a:lnTo>
                <a:lnTo>
                  <a:pt x="4042020" y="1099"/>
                </a:lnTo>
                <a:lnTo>
                  <a:pt x="4058576" y="0"/>
                </a:lnTo>
                <a:lnTo>
                  <a:pt x="4063955" y="1061"/>
                </a:lnTo>
                <a:lnTo>
                  <a:pt x="4094110" y="31156"/>
                </a:lnTo>
                <a:lnTo>
                  <a:pt x="4095185" y="36535"/>
                </a:lnTo>
                <a:lnTo>
                  <a:pt x="4095168" y="47852"/>
                </a:lnTo>
                <a:lnTo>
                  <a:pt x="4064002" y="83253"/>
                </a:lnTo>
                <a:lnTo>
                  <a:pt x="4058648" y="84319"/>
                </a:lnTo>
                <a:close/>
              </a:path>
              <a:path w="4095750" h="516254">
                <a:moveTo>
                  <a:pt x="47681" y="515683"/>
                </a:moveTo>
                <a:lnTo>
                  <a:pt x="8349" y="499333"/>
                </a:lnTo>
                <a:lnTo>
                  <a:pt x="0" y="479117"/>
                </a:lnTo>
                <a:lnTo>
                  <a:pt x="4" y="467858"/>
                </a:lnTo>
                <a:lnTo>
                  <a:pt x="31264" y="432411"/>
                </a:lnTo>
                <a:lnTo>
                  <a:pt x="36644" y="431354"/>
                </a:lnTo>
                <a:lnTo>
                  <a:pt x="47812" y="431383"/>
                </a:lnTo>
                <a:lnTo>
                  <a:pt x="83193" y="462574"/>
                </a:lnTo>
                <a:lnTo>
                  <a:pt x="84258" y="479117"/>
                </a:lnTo>
                <a:lnTo>
                  <a:pt x="83188" y="484497"/>
                </a:lnTo>
                <a:lnTo>
                  <a:pt x="53059" y="514617"/>
                </a:lnTo>
                <a:lnTo>
                  <a:pt x="47681" y="515683"/>
                </a:lnTo>
                <a:close/>
              </a:path>
              <a:path w="4095750" h="516254">
                <a:moveTo>
                  <a:pt x="493352" y="515683"/>
                </a:moveTo>
                <a:lnTo>
                  <a:pt x="454020" y="499333"/>
                </a:lnTo>
                <a:lnTo>
                  <a:pt x="445671" y="479117"/>
                </a:lnTo>
                <a:lnTo>
                  <a:pt x="445675" y="467858"/>
                </a:lnTo>
                <a:lnTo>
                  <a:pt x="476935" y="432411"/>
                </a:lnTo>
                <a:lnTo>
                  <a:pt x="482315" y="431354"/>
                </a:lnTo>
                <a:lnTo>
                  <a:pt x="493483" y="431383"/>
                </a:lnTo>
                <a:lnTo>
                  <a:pt x="528864" y="462574"/>
                </a:lnTo>
                <a:lnTo>
                  <a:pt x="529929" y="479117"/>
                </a:lnTo>
                <a:lnTo>
                  <a:pt x="528859" y="484497"/>
                </a:lnTo>
                <a:lnTo>
                  <a:pt x="498730" y="514617"/>
                </a:lnTo>
                <a:lnTo>
                  <a:pt x="493352" y="515683"/>
                </a:lnTo>
                <a:close/>
              </a:path>
              <a:path w="4095750" h="516254">
                <a:moveTo>
                  <a:pt x="939055" y="515678"/>
                </a:moveTo>
                <a:lnTo>
                  <a:pt x="927881" y="515678"/>
                </a:lnTo>
                <a:lnTo>
                  <a:pt x="922507" y="514609"/>
                </a:lnTo>
                <a:lnTo>
                  <a:pt x="892406" y="484491"/>
                </a:lnTo>
                <a:lnTo>
                  <a:pt x="891337" y="479113"/>
                </a:lnTo>
                <a:lnTo>
                  <a:pt x="891337" y="467933"/>
                </a:lnTo>
                <a:lnTo>
                  <a:pt x="922507" y="432438"/>
                </a:lnTo>
                <a:lnTo>
                  <a:pt x="927881" y="431369"/>
                </a:lnTo>
                <a:lnTo>
                  <a:pt x="939055" y="431369"/>
                </a:lnTo>
                <a:lnTo>
                  <a:pt x="974531" y="462556"/>
                </a:lnTo>
                <a:lnTo>
                  <a:pt x="975600" y="467933"/>
                </a:lnTo>
                <a:lnTo>
                  <a:pt x="975600" y="479113"/>
                </a:lnTo>
                <a:lnTo>
                  <a:pt x="944430" y="514609"/>
                </a:lnTo>
                <a:lnTo>
                  <a:pt x="939055" y="515678"/>
                </a:lnTo>
                <a:close/>
              </a:path>
              <a:path w="4095750" h="516254">
                <a:moveTo>
                  <a:pt x="1384942" y="515678"/>
                </a:moveTo>
                <a:lnTo>
                  <a:pt x="1373768" y="515678"/>
                </a:lnTo>
                <a:lnTo>
                  <a:pt x="1368393" y="514609"/>
                </a:lnTo>
                <a:lnTo>
                  <a:pt x="1338292" y="484491"/>
                </a:lnTo>
                <a:lnTo>
                  <a:pt x="1337223" y="479113"/>
                </a:lnTo>
                <a:lnTo>
                  <a:pt x="1337223" y="467933"/>
                </a:lnTo>
                <a:lnTo>
                  <a:pt x="1368393" y="432438"/>
                </a:lnTo>
                <a:lnTo>
                  <a:pt x="1373768" y="431369"/>
                </a:lnTo>
                <a:lnTo>
                  <a:pt x="1384942" y="431369"/>
                </a:lnTo>
                <a:lnTo>
                  <a:pt x="1420418" y="462556"/>
                </a:lnTo>
                <a:lnTo>
                  <a:pt x="1421487" y="467933"/>
                </a:lnTo>
                <a:lnTo>
                  <a:pt x="1421487" y="479113"/>
                </a:lnTo>
                <a:lnTo>
                  <a:pt x="1390316" y="514609"/>
                </a:lnTo>
                <a:lnTo>
                  <a:pt x="1384942" y="515678"/>
                </a:lnTo>
                <a:close/>
              </a:path>
              <a:path w="4095750" h="516254">
                <a:moveTo>
                  <a:pt x="1830613" y="515678"/>
                </a:moveTo>
                <a:lnTo>
                  <a:pt x="1819439" y="515678"/>
                </a:lnTo>
                <a:lnTo>
                  <a:pt x="1814064" y="514609"/>
                </a:lnTo>
                <a:lnTo>
                  <a:pt x="1783963" y="484491"/>
                </a:lnTo>
                <a:lnTo>
                  <a:pt x="1782894" y="479113"/>
                </a:lnTo>
                <a:lnTo>
                  <a:pt x="1782898" y="467915"/>
                </a:lnTo>
                <a:lnTo>
                  <a:pt x="1814064" y="432438"/>
                </a:lnTo>
                <a:lnTo>
                  <a:pt x="1830416" y="431340"/>
                </a:lnTo>
                <a:lnTo>
                  <a:pt x="1835813" y="432389"/>
                </a:lnTo>
                <a:lnTo>
                  <a:pt x="1866089" y="462556"/>
                </a:lnTo>
                <a:lnTo>
                  <a:pt x="1867158" y="467915"/>
                </a:lnTo>
                <a:lnTo>
                  <a:pt x="1867158" y="479113"/>
                </a:lnTo>
                <a:lnTo>
                  <a:pt x="1835987" y="514609"/>
                </a:lnTo>
                <a:lnTo>
                  <a:pt x="1830613" y="515678"/>
                </a:lnTo>
                <a:close/>
              </a:path>
              <a:path w="4095750" h="516254">
                <a:moveTo>
                  <a:pt x="2276151" y="431369"/>
                </a:moveTo>
                <a:lnTo>
                  <a:pt x="2270589" y="431368"/>
                </a:lnTo>
                <a:lnTo>
                  <a:pt x="2276078" y="431354"/>
                </a:lnTo>
                <a:close/>
              </a:path>
              <a:path w="4095750" h="516254">
                <a:moveTo>
                  <a:pt x="2276143" y="515683"/>
                </a:moveTo>
                <a:lnTo>
                  <a:pt x="2236811" y="499333"/>
                </a:lnTo>
                <a:lnTo>
                  <a:pt x="2228462" y="479117"/>
                </a:lnTo>
                <a:lnTo>
                  <a:pt x="2228467" y="467858"/>
                </a:lnTo>
                <a:lnTo>
                  <a:pt x="2259727" y="432411"/>
                </a:lnTo>
                <a:lnTo>
                  <a:pt x="2265107" y="431354"/>
                </a:lnTo>
                <a:lnTo>
                  <a:pt x="2270589" y="431368"/>
                </a:lnTo>
                <a:lnTo>
                  <a:pt x="2276151" y="431369"/>
                </a:lnTo>
                <a:lnTo>
                  <a:pt x="2311648" y="462538"/>
                </a:lnTo>
                <a:lnTo>
                  <a:pt x="2312721" y="479117"/>
                </a:lnTo>
                <a:lnTo>
                  <a:pt x="2311651" y="484497"/>
                </a:lnTo>
                <a:lnTo>
                  <a:pt x="2281521" y="514617"/>
                </a:lnTo>
                <a:lnTo>
                  <a:pt x="2276143" y="515683"/>
                </a:lnTo>
                <a:close/>
              </a:path>
              <a:path w="4095750" h="516254">
                <a:moveTo>
                  <a:pt x="2721814" y="515683"/>
                </a:moveTo>
                <a:lnTo>
                  <a:pt x="2682482" y="499333"/>
                </a:lnTo>
                <a:lnTo>
                  <a:pt x="2674133" y="479117"/>
                </a:lnTo>
                <a:lnTo>
                  <a:pt x="2674138" y="467858"/>
                </a:lnTo>
                <a:lnTo>
                  <a:pt x="2705398" y="432411"/>
                </a:lnTo>
                <a:lnTo>
                  <a:pt x="2710778" y="431354"/>
                </a:lnTo>
                <a:lnTo>
                  <a:pt x="2716260" y="431368"/>
                </a:lnTo>
                <a:lnTo>
                  <a:pt x="2721822" y="431369"/>
                </a:lnTo>
                <a:lnTo>
                  <a:pt x="2757320" y="462538"/>
                </a:lnTo>
                <a:lnTo>
                  <a:pt x="2758392" y="479117"/>
                </a:lnTo>
                <a:lnTo>
                  <a:pt x="2757322" y="484497"/>
                </a:lnTo>
                <a:lnTo>
                  <a:pt x="2727192" y="514617"/>
                </a:lnTo>
                <a:lnTo>
                  <a:pt x="2721814" y="515683"/>
                </a:lnTo>
                <a:close/>
              </a:path>
              <a:path w="4095750" h="516254">
                <a:moveTo>
                  <a:pt x="2721822" y="431369"/>
                </a:moveTo>
                <a:lnTo>
                  <a:pt x="2716260" y="431368"/>
                </a:lnTo>
                <a:lnTo>
                  <a:pt x="2721749" y="431354"/>
                </a:lnTo>
                <a:close/>
              </a:path>
              <a:path w="4095750" h="516254">
                <a:moveTo>
                  <a:pt x="3167518" y="515678"/>
                </a:moveTo>
                <a:lnTo>
                  <a:pt x="3156344" y="515678"/>
                </a:lnTo>
                <a:lnTo>
                  <a:pt x="3150970" y="514609"/>
                </a:lnTo>
                <a:lnTo>
                  <a:pt x="3120868" y="484491"/>
                </a:lnTo>
                <a:lnTo>
                  <a:pt x="3119799" y="479113"/>
                </a:lnTo>
                <a:lnTo>
                  <a:pt x="3119803" y="467915"/>
                </a:lnTo>
                <a:lnTo>
                  <a:pt x="3150970" y="432438"/>
                </a:lnTo>
                <a:lnTo>
                  <a:pt x="3167321" y="431340"/>
                </a:lnTo>
                <a:lnTo>
                  <a:pt x="3172718" y="432389"/>
                </a:lnTo>
                <a:lnTo>
                  <a:pt x="3202994" y="462556"/>
                </a:lnTo>
                <a:lnTo>
                  <a:pt x="3204063" y="467915"/>
                </a:lnTo>
                <a:lnTo>
                  <a:pt x="3204063" y="479113"/>
                </a:lnTo>
                <a:lnTo>
                  <a:pt x="3172892" y="514609"/>
                </a:lnTo>
                <a:lnTo>
                  <a:pt x="3167518" y="515678"/>
                </a:lnTo>
                <a:close/>
              </a:path>
              <a:path w="4095750" h="516254">
                <a:moveTo>
                  <a:pt x="3613189" y="515678"/>
                </a:moveTo>
                <a:lnTo>
                  <a:pt x="3602015" y="515678"/>
                </a:lnTo>
                <a:lnTo>
                  <a:pt x="3596640" y="514609"/>
                </a:lnTo>
                <a:lnTo>
                  <a:pt x="3566539" y="484491"/>
                </a:lnTo>
                <a:lnTo>
                  <a:pt x="3565470" y="479113"/>
                </a:lnTo>
                <a:lnTo>
                  <a:pt x="3565473" y="467915"/>
                </a:lnTo>
                <a:lnTo>
                  <a:pt x="3596640" y="432438"/>
                </a:lnTo>
                <a:lnTo>
                  <a:pt x="3612992" y="431340"/>
                </a:lnTo>
                <a:lnTo>
                  <a:pt x="3618389" y="432389"/>
                </a:lnTo>
                <a:lnTo>
                  <a:pt x="3648665" y="462556"/>
                </a:lnTo>
                <a:lnTo>
                  <a:pt x="3649734" y="467915"/>
                </a:lnTo>
                <a:lnTo>
                  <a:pt x="3649733" y="479113"/>
                </a:lnTo>
                <a:lnTo>
                  <a:pt x="3618563" y="514609"/>
                </a:lnTo>
                <a:lnTo>
                  <a:pt x="3613189" y="515678"/>
                </a:lnTo>
                <a:close/>
              </a:path>
              <a:path w="4095750" h="516254">
                <a:moveTo>
                  <a:pt x="4057864" y="515720"/>
                </a:moveTo>
                <a:lnTo>
                  <a:pt x="4018612" y="499017"/>
                </a:lnTo>
                <a:lnTo>
                  <a:pt x="4010565" y="467413"/>
                </a:lnTo>
                <a:lnTo>
                  <a:pt x="4011703" y="462037"/>
                </a:lnTo>
                <a:lnTo>
                  <a:pt x="4042273" y="432274"/>
                </a:lnTo>
                <a:lnTo>
                  <a:pt x="4047674" y="431283"/>
                </a:lnTo>
                <a:lnTo>
                  <a:pt x="4053273" y="431369"/>
                </a:lnTo>
                <a:lnTo>
                  <a:pt x="4053058" y="431369"/>
                </a:lnTo>
                <a:lnTo>
                  <a:pt x="4058626" y="431426"/>
                </a:lnTo>
                <a:lnTo>
                  <a:pt x="4093753" y="462801"/>
                </a:lnTo>
                <a:lnTo>
                  <a:pt x="4094788" y="468167"/>
                </a:lnTo>
                <a:lnTo>
                  <a:pt x="4094729" y="479341"/>
                </a:lnTo>
                <a:lnTo>
                  <a:pt x="4063259" y="514692"/>
                </a:lnTo>
                <a:lnTo>
                  <a:pt x="4057864" y="515720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6615" y="4637484"/>
            <a:ext cx="7153274" cy="14477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2268" y="4649057"/>
            <a:ext cx="7362824" cy="13811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6615" y="6564969"/>
            <a:ext cx="7105649" cy="14573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21710" y="6547687"/>
            <a:ext cx="7286623" cy="14477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62343" y="8334729"/>
            <a:ext cx="7143749" cy="14573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1882798"/>
            <a:ext cx="11996420" cy="9798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250" spc="80" b="1">
                <a:solidFill>
                  <a:srgbClr val="8BA8AC"/>
                </a:solidFill>
                <a:latin typeface="Century Gothic"/>
                <a:cs typeface="Century Gothic"/>
              </a:rPr>
              <a:t>LOOP</a:t>
            </a:r>
            <a:r>
              <a:rPr dirty="0" sz="6250" spc="-250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150" b="1">
                <a:solidFill>
                  <a:srgbClr val="8BA8AC"/>
                </a:solidFill>
                <a:latin typeface="Century Gothic"/>
                <a:cs typeface="Century Gothic"/>
              </a:rPr>
              <a:t>THROUGH</a:t>
            </a:r>
            <a:r>
              <a:rPr dirty="0" sz="6250" spc="-250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-280" b="1">
                <a:solidFill>
                  <a:srgbClr val="8BA8AC"/>
                </a:solidFill>
                <a:latin typeface="Century Gothic"/>
                <a:cs typeface="Century Gothic"/>
              </a:rPr>
              <a:t>A</a:t>
            </a:r>
            <a:r>
              <a:rPr dirty="0" sz="6250" spc="-250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-10" b="1">
                <a:solidFill>
                  <a:srgbClr val="8BA8AC"/>
                </a:solidFill>
                <a:latin typeface="Century Gothic"/>
                <a:cs typeface="Century Gothic"/>
              </a:rPr>
              <a:t>DICTIONARY</a:t>
            </a:r>
            <a:endParaRPr sz="6250">
              <a:latin typeface="Century Gothic"/>
              <a:cs typeface="Century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16000" y="3127511"/>
            <a:ext cx="14147165" cy="119697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200" spc="-30">
                <a:latin typeface="Verdana"/>
                <a:cs typeface="Verdana"/>
              </a:rPr>
              <a:t>You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can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loop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through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a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dictionary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by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80">
                <a:latin typeface="Verdana"/>
                <a:cs typeface="Verdana"/>
              </a:rPr>
              <a:t>using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a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for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loop.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16500"/>
              </a:lnSpc>
            </a:pPr>
            <a:r>
              <a:rPr dirty="0" sz="2200" spc="-80">
                <a:latin typeface="Verdana"/>
                <a:cs typeface="Verdana"/>
              </a:rPr>
              <a:t>When</a:t>
            </a:r>
            <a:r>
              <a:rPr dirty="0" sz="2200" spc="-21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looping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through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a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dictionary,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the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return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value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are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105">
                <a:latin typeface="Verdana"/>
                <a:cs typeface="Verdana"/>
              </a:rPr>
              <a:t>keys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of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dictionary,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but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there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are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methods </a:t>
            </a:r>
            <a:r>
              <a:rPr dirty="0" sz="2200">
                <a:latin typeface="Verdana"/>
                <a:cs typeface="Verdana"/>
              </a:rPr>
              <a:t>to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return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values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90">
                <a:latin typeface="Verdana"/>
                <a:cs typeface="Verdana"/>
              </a:rPr>
              <a:t>as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well.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40379"/>
            <a:ext cx="16230599" cy="99466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3526" rIns="0" bIns="0" rtlCol="0" vert="horz">
            <a:spAutoFit/>
          </a:bodyPr>
          <a:lstStyle/>
          <a:p>
            <a:pPr marL="5203825">
              <a:lnSpc>
                <a:spcPct val="100000"/>
              </a:lnSpc>
              <a:spcBef>
                <a:spcPts val="114"/>
              </a:spcBef>
            </a:pPr>
            <a:r>
              <a:rPr dirty="0" sz="14250" spc="395" b="1">
                <a:solidFill>
                  <a:srgbClr val="FFFFFF"/>
                </a:solidFill>
                <a:latin typeface="Century Gothic"/>
                <a:cs typeface="Century Gothic"/>
              </a:rPr>
              <a:t>THANK</a:t>
            </a:r>
            <a:r>
              <a:rPr dirty="0" sz="14250" spc="-59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250" spc="-25" b="1">
                <a:solidFill>
                  <a:srgbClr val="FFFFFF"/>
                </a:solidFill>
                <a:latin typeface="Century Gothic"/>
                <a:cs typeface="Century Gothic"/>
              </a:rPr>
              <a:t>YOU</a:t>
            </a:r>
            <a:endParaRPr sz="142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741140" cy="10287000"/>
          </a:xfrm>
          <a:custGeom>
            <a:avLst/>
            <a:gdLst/>
            <a:ahLst/>
            <a:cxnLst/>
            <a:rect l="l" t="t" r="r" b="b"/>
            <a:pathLst>
              <a:path w="16741140" h="10287000">
                <a:moveTo>
                  <a:pt x="0" y="10286999"/>
                </a:moveTo>
                <a:lnTo>
                  <a:pt x="16740783" y="10286999"/>
                </a:lnTo>
                <a:lnTo>
                  <a:pt x="1674078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6740784" y="0"/>
            <a:ext cx="1547495" cy="10287000"/>
            <a:chOff x="16740784" y="0"/>
            <a:chExt cx="1547495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8280079" y="0"/>
              <a:ext cx="8255" cy="10287000"/>
            </a:xfrm>
            <a:custGeom>
              <a:avLst/>
              <a:gdLst/>
              <a:ahLst/>
              <a:cxnLst/>
              <a:rect l="l" t="t" r="r" b="b"/>
              <a:pathLst>
                <a:path w="8255" h="10287000">
                  <a:moveTo>
                    <a:pt x="0" y="10286999"/>
                  </a:moveTo>
                  <a:lnTo>
                    <a:pt x="7919" y="10286999"/>
                  </a:lnTo>
                  <a:lnTo>
                    <a:pt x="7919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ECD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740784" y="0"/>
              <a:ext cx="1539875" cy="10287000"/>
            </a:xfrm>
            <a:custGeom>
              <a:avLst/>
              <a:gdLst/>
              <a:ahLst/>
              <a:cxnLst/>
              <a:rect l="l" t="t" r="r" b="b"/>
              <a:pathLst>
                <a:path w="1539875" h="10287000">
                  <a:moveTo>
                    <a:pt x="1539295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39295" y="0"/>
                  </a:lnTo>
                  <a:lnTo>
                    <a:pt x="1539295" y="10286999"/>
                  </a:lnTo>
                  <a:close/>
                </a:path>
              </a:pathLst>
            </a:custGeom>
            <a:solidFill>
              <a:srgbClr val="E6CC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3558" rIns="0" bIns="0" rtlCol="0" vert="horz">
            <a:spAutoFit/>
          </a:bodyPr>
          <a:lstStyle/>
          <a:p>
            <a:pPr marL="12700">
              <a:lnSpc>
                <a:spcPts val="11230"/>
              </a:lnSpc>
              <a:spcBef>
                <a:spcPts val="120"/>
              </a:spcBef>
            </a:pPr>
            <a:r>
              <a:rPr dirty="0" spc="-10"/>
              <a:t>Python</a:t>
            </a:r>
          </a:p>
          <a:p>
            <a:pPr marL="12700">
              <a:lnSpc>
                <a:spcPts val="11230"/>
              </a:lnSpc>
            </a:pPr>
            <a:r>
              <a:rPr dirty="0" spc="-310"/>
              <a:t>Copy</a:t>
            </a:r>
            <a:r>
              <a:rPr dirty="0" spc="-150"/>
              <a:t> </a:t>
            </a:r>
            <a:r>
              <a:rPr dirty="0" spc="-10"/>
              <a:t>Dictionaries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6256" y="5350959"/>
            <a:ext cx="10658474" cy="3609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697995"/>
            <a:ext cx="7112000" cy="1096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0" spc="-175"/>
              <a:t>Copy</a:t>
            </a:r>
            <a:r>
              <a:rPr dirty="0" sz="7000" spc="-195"/>
              <a:t> </a:t>
            </a:r>
            <a:r>
              <a:rPr dirty="0" sz="7000"/>
              <a:t>a</a:t>
            </a:r>
            <a:r>
              <a:rPr dirty="0" sz="7000" spc="-195"/>
              <a:t> </a:t>
            </a:r>
            <a:r>
              <a:rPr dirty="0" sz="7000" spc="-10"/>
              <a:t>Dictionary</a:t>
            </a:r>
            <a:endParaRPr sz="7000"/>
          </a:p>
        </p:txBody>
      </p:sp>
      <p:sp>
        <p:nvSpPr>
          <p:cNvPr id="4" name="object 4" descr=""/>
          <p:cNvSpPr txBox="1"/>
          <p:nvPr/>
        </p:nvSpPr>
        <p:spPr>
          <a:xfrm>
            <a:off x="1016000" y="3159180"/>
            <a:ext cx="15072360" cy="1597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You</a:t>
            </a:r>
            <a:r>
              <a:rPr dirty="0" sz="2800" spc="30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cannot</a:t>
            </a:r>
            <a:r>
              <a:rPr dirty="0" sz="2800" spc="3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copy</a:t>
            </a:r>
            <a:r>
              <a:rPr dirty="0" sz="2800" spc="3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3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dictionary</a:t>
            </a:r>
            <a:r>
              <a:rPr dirty="0" sz="2800" spc="3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simply</a:t>
            </a:r>
            <a:r>
              <a:rPr dirty="0" sz="2800" spc="3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by</a:t>
            </a:r>
            <a:r>
              <a:rPr dirty="0" sz="2800" spc="3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typing</a:t>
            </a:r>
            <a:r>
              <a:rPr dirty="0" sz="2800" spc="3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FF3131"/>
                </a:solidFill>
                <a:latin typeface="Raleway"/>
                <a:cs typeface="Raleway"/>
              </a:rPr>
              <a:t>dict2</a:t>
            </a:r>
            <a:r>
              <a:rPr dirty="0" sz="2800" spc="320">
                <a:solidFill>
                  <a:srgbClr val="FF3131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FF3131"/>
                </a:solidFill>
                <a:latin typeface="Raleway"/>
                <a:cs typeface="Raleway"/>
              </a:rPr>
              <a:t>=</a:t>
            </a:r>
            <a:r>
              <a:rPr dirty="0" sz="2800" spc="325">
                <a:solidFill>
                  <a:srgbClr val="FF3131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FF3131"/>
                </a:solidFill>
                <a:latin typeface="Raleway"/>
                <a:cs typeface="Raleway"/>
              </a:rPr>
              <a:t>dict1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,</a:t>
            </a:r>
            <a:r>
              <a:rPr dirty="0" sz="2800" spc="3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because:</a:t>
            </a:r>
            <a:r>
              <a:rPr dirty="0" sz="2800" spc="32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FF3131"/>
                </a:solidFill>
                <a:latin typeface="Raleway"/>
                <a:cs typeface="Raleway"/>
              </a:rPr>
              <a:t>dict2</a:t>
            </a:r>
            <a:r>
              <a:rPr dirty="0" sz="2800" spc="280">
                <a:solidFill>
                  <a:srgbClr val="FF3131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will</a:t>
            </a:r>
            <a:r>
              <a:rPr dirty="0" sz="2800" spc="33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only</a:t>
            </a:r>
            <a:r>
              <a:rPr dirty="0" sz="2800" spc="33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be</a:t>
            </a:r>
            <a:r>
              <a:rPr dirty="0" sz="2800" spc="33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 spc="-50">
                <a:solidFill>
                  <a:srgbClr val="804E3B"/>
                </a:solidFill>
                <a:latin typeface="Raleway"/>
                <a:cs typeface="Raleway"/>
              </a:rPr>
              <a:t>a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reference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to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FF3131"/>
                </a:solidFill>
                <a:latin typeface="Raleway"/>
                <a:cs typeface="Raleway"/>
              </a:rPr>
              <a:t>dict1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,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and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changes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made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in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FF3131"/>
                </a:solidFill>
                <a:latin typeface="Raleway"/>
                <a:cs typeface="Raleway"/>
              </a:rPr>
              <a:t>dict1</a:t>
            </a:r>
            <a:r>
              <a:rPr dirty="0" sz="2800" spc="-15">
                <a:solidFill>
                  <a:srgbClr val="FF3131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will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automatically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also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be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made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in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 spc="-10">
                <a:solidFill>
                  <a:srgbClr val="FF3131"/>
                </a:solidFill>
                <a:latin typeface="Raleway"/>
                <a:cs typeface="Raleway"/>
              </a:rPr>
              <a:t>dict2.</a:t>
            </a:r>
            <a:endParaRPr sz="2800">
              <a:latin typeface="Raleway"/>
              <a:cs typeface="Raleway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There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are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ways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to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make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copy,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one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way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is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to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use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built-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in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Dictionary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method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 spc="-10">
                <a:solidFill>
                  <a:srgbClr val="FF3131"/>
                </a:solidFill>
                <a:latin typeface="Raleway"/>
                <a:cs typeface="Raleway"/>
              </a:rPr>
              <a:t>copy()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.</a:t>
            </a:r>
            <a:endParaRPr sz="2800">
              <a:latin typeface="Raleway"/>
              <a:cs typeface="Raleway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441950" y="3023299"/>
            <a:ext cx="353060" cy="497459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580"/>
              </a:lnSpc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1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Copy</a:t>
            </a:r>
            <a:r>
              <a:rPr dirty="0" sz="2200" spc="-1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6741140" cy="10287000"/>
          </a:xfrm>
          <a:custGeom>
            <a:avLst/>
            <a:gdLst/>
            <a:ahLst/>
            <a:cxnLst/>
            <a:rect l="l" t="t" r="r" b="b"/>
            <a:pathLst>
              <a:path w="16741140" h="10287000">
                <a:moveTo>
                  <a:pt x="0" y="10286999"/>
                </a:moveTo>
                <a:lnTo>
                  <a:pt x="16740783" y="10286999"/>
                </a:lnTo>
                <a:lnTo>
                  <a:pt x="1674078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6740784" y="1"/>
            <a:ext cx="1547495" cy="10287000"/>
            <a:chOff x="16740784" y="1"/>
            <a:chExt cx="1547495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8280079" y="1"/>
              <a:ext cx="8255" cy="10287000"/>
            </a:xfrm>
            <a:custGeom>
              <a:avLst/>
              <a:gdLst/>
              <a:ahLst/>
              <a:cxnLst/>
              <a:rect l="l" t="t" r="r" b="b"/>
              <a:pathLst>
                <a:path w="8255" h="10287000">
                  <a:moveTo>
                    <a:pt x="0" y="10286999"/>
                  </a:moveTo>
                  <a:lnTo>
                    <a:pt x="7919" y="10286999"/>
                  </a:lnTo>
                  <a:lnTo>
                    <a:pt x="7919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ECD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740784" y="1"/>
              <a:ext cx="1539875" cy="10287000"/>
            </a:xfrm>
            <a:custGeom>
              <a:avLst/>
              <a:gdLst/>
              <a:ahLst/>
              <a:cxnLst/>
              <a:rect l="l" t="t" r="r" b="b"/>
              <a:pathLst>
                <a:path w="1539875" h="10287000">
                  <a:moveTo>
                    <a:pt x="1539295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39295" y="0"/>
                  </a:lnTo>
                  <a:lnTo>
                    <a:pt x="1539295" y="10286999"/>
                  </a:lnTo>
                  <a:close/>
                </a:path>
              </a:pathLst>
            </a:custGeom>
            <a:solidFill>
              <a:srgbClr val="E6CCB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6256" y="4071636"/>
            <a:ext cx="10658474" cy="36099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22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Raleway"/>
                <a:cs typeface="Raleway"/>
              </a:rPr>
              <a:t>Another</a:t>
            </a:r>
            <a:r>
              <a:rPr dirty="0" sz="2800" spc="-10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way</a:t>
            </a:r>
            <a:r>
              <a:rPr dirty="0" sz="2800" spc="-10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to</a:t>
            </a:r>
            <a:r>
              <a:rPr dirty="0" sz="2800" spc="-10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make</a:t>
            </a:r>
            <a:r>
              <a:rPr dirty="0" sz="2800" spc="-10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a</a:t>
            </a:r>
            <a:r>
              <a:rPr dirty="0" sz="2800" spc="-10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copy</a:t>
            </a:r>
            <a:r>
              <a:rPr dirty="0" sz="2800" spc="-10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is</a:t>
            </a:r>
            <a:r>
              <a:rPr dirty="0" sz="2800" spc="-10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to</a:t>
            </a:r>
            <a:r>
              <a:rPr dirty="0" sz="2800" spc="-10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use</a:t>
            </a:r>
            <a:r>
              <a:rPr dirty="0" sz="2800" spc="-10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the</a:t>
            </a:r>
            <a:r>
              <a:rPr dirty="0" sz="2800" spc="-10">
                <a:latin typeface="Raleway"/>
                <a:cs typeface="Raleway"/>
              </a:rPr>
              <a:t> built-</a:t>
            </a:r>
            <a:r>
              <a:rPr dirty="0" sz="2800">
                <a:latin typeface="Raleway"/>
                <a:cs typeface="Raleway"/>
              </a:rPr>
              <a:t>in</a:t>
            </a:r>
            <a:r>
              <a:rPr dirty="0" sz="2800" spc="-10">
                <a:latin typeface="Raleway"/>
                <a:cs typeface="Raleway"/>
              </a:rPr>
              <a:t> </a:t>
            </a:r>
            <a:r>
              <a:rPr dirty="0" sz="2800">
                <a:latin typeface="Raleway"/>
                <a:cs typeface="Raleway"/>
              </a:rPr>
              <a:t>function</a:t>
            </a:r>
            <a:r>
              <a:rPr dirty="0" sz="2800" spc="-5">
                <a:latin typeface="Raleway"/>
                <a:cs typeface="Raleway"/>
              </a:rPr>
              <a:t> </a:t>
            </a:r>
            <a:r>
              <a:rPr dirty="0" sz="2800" spc="-10">
                <a:solidFill>
                  <a:srgbClr val="FF3131"/>
                </a:solidFill>
                <a:latin typeface="Raleway"/>
                <a:cs typeface="Raleway"/>
              </a:rPr>
              <a:t>dict()</a:t>
            </a:r>
            <a:r>
              <a:rPr dirty="0" sz="2800" spc="-10">
                <a:latin typeface="Raleway"/>
                <a:cs typeface="Raleway"/>
              </a:rPr>
              <a:t>.</a:t>
            </a:r>
            <a:endParaRPr sz="2800">
              <a:latin typeface="Raleway"/>
              <a:cs typeface="Raleway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441950" y="3023299"/>
            <a:ext cx="353060" cy="497459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580"/>
              </a:lnSpc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1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Copy</a:t>
            </a:r>
            <a:r>
              <a:rPr dirty="0" sz="2200" spc="-1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50" spc="270"/>
              <a:t>Thank</a:t>
            </a:r>
            <a:r>
              <a:rPr dirty="0" sz="16050" spc="-240"/>
              <a:t> </a:t>
            </a:r>
            <a:r>
              <a:rPr dirty="0" sz="16050" spc="-575"/>
              <a:t>you</a:t>
            </a:r>
            <a:endParaRPr sz="16050"/>
          </a:p>
        </p:txBody>
      </p:sp>
      <p:sp>
        <p:nvSpPr>
          <p:cNvPr id="3" name="object 3" descr=""/>
          <p:cNvSpPr txBox="1"/>
          <p:nvPr/>
        </p:nvSpPr>
        <p:spPr>
          <a:xfrm>
            <a:off x="3142472" y="6751368"/>
            <a:ext cx="582866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-Remove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320" y="0"/>
            <a:ext cx="4104973" cy="23621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34824" y="9590243"/>
            <a:ext cx="4095750" cy="516255"/>
          </a:xfrm>
          <a:custGeom>
            <a:avLst/>
            <a:gdLst/>
            <a:ahLst/>
            <a:cxnLst/>
            <a:rect l="l" t="t" r="r" b="b"/>
            <a:pathLst>
              <a:path w="4095750" h="516254">
                <a:moveTo>
                  <a:pt x="47681" y="84431"/>
                </a:moveTo>
                <a:lnTo>
                  <a:pt x="8349" y="68081"/>
                </a:lnTo>
                <a:lnTo>
                  <a:pt x="0" y="47865"/>
                </a:lnTo>
                <a:lnTo>
                  <a:pt x="4" y="36606"/>
                </a:lnTo>
                <a:lnTo>
                  <a:pt x="31264" y="1159"/>
                </a:lnTo>
                <a:lnTo>
                  <a:pt x="36644" y="102"/>
                </a:lnTo>
                <a:lnTo>
                  <a:pt x="47812" y="131"/>
                </a:lnTo>
                <a:lnTo>
                  <a:pt x="83193" y="31322"/>
                </a:lnTo>
                <a:lnTo>
                  <a:pt x="84258" y="47865"/>
                </a:lnTo>
                <a:lnTo>
                  <a:pt x="83188" y="53245"/>
                </a:lnTo>
                <a:lnTo>
                  <a:pt x="53059" y="83365"/>
                </a:lnTo>
                <a:lnTo>
                  <a:pt x="47681" y="84431"/>
                </a:lnTo>
                <a:close/>
              </a:path>
              <a:path w="4095750" h="516254">
                <a:moveTo>
                  <a:pt x="493352" y="84431"/>
                </a:moveTo>
                <a:lnTo>
                  <a:pt x="454020" y="68081"/>
                </a:lnTo>
                <a:lnTo>
                  <a:pt x="445671" y="47865"/>
                </a:lnTo>
                <a:lnTo>
                  <a:pt x="445675" y="36606"/>
                </a:lnTo>
                <a:lnTo>
                  <a:pt x="476935" y="1160"/>
                </a:lnTo>
                <a:lnTo>
                  <a:pt x="482315" y="103"/>
                </a:lnTo>
                <a:lnTo>
                  <a:pt x="493483" y="131"/>
                </a:lnTo>
                <a:lnTo>
                  <a:pt x="528864" y="31322"/>
                </a:lnTo>
                <a:lnTo>
                  <a:pt x="529929" y="47865"/>
                </a:lnTo>
                <a:lnTo>
                  <a:pt x="528859" y="53245"/>
                </a:lnTo>
                <a:lnTo>
                  <a:pt x="498730" y="83365"/>
                </a:lnTo>
                <a:lnTo>
                  <a:pt x="493352" y="84431"/>
                </a:lnTo>
                <a:close/>
              </a:path>
              <a:path w="4095750" h="516254">
                <a:moveTo>
                  <a:pt x="939055" y="84427"/>
                </a:moveTo>
                <a:lnTo>
                  <a:pt x="927882" y="84427"/>
                </a:lnTo>
                <a:lnTo>
                  <a:pt x="922507" y="83357"/>
                </a:lnTo>
                <a:lnTo>
                  <a:pt x="892406" y="53239"/>
                </a:lnTo>
                <a:lnTo>
                  <a:pt x="891337" y="47862"/>
                </a:lnTo>
                <a:lnTo>
                  <a:pt x="891337" y="36682"/>
                </a:lnTo>
                <a:lnTo>
                  <a:pt x="922507" y="1186"/>
                </a:lnTo>
                <a:lnTo>
                  <a:pt x="927882" y="117"/>
                </a:lnTo>
                <a:lnTo>
                  <a:pt x="939055" y="117"/>
                </a:lnTo>
                <a:lnTo>
                  <a:pt x="974531" y="31304"/>
                </a:lnTo>
                <a:lnTo>
                  <a:pt x="975600" y="36682"/>
                </a:lnTo>
                <a:lnTo>
                  <a:pt x="975600" y="47862"/>
                </a:lnTo>
                <a:lnTo>
                  <a:pt x="944430" y="83357"/>
                </a:lnTo>
                <a:lnTo>
                  <a:pt x="939055" y="84427"/>
                </a:lnTo>
                <a:close/>
              </a:path>
              <a:path w="4095750" h="516254">
                <a:moveTo>
                  <a:pt x="1384942" y="84427"/>
                </a:moveTo>
                <a:lnTo>
                  <a:pt x="1373768" y="84427"/>
                </a:lnTo>
                <a:lnTo>
                  <a:pt x="1368393" y="83357"/>
                </a:lnTo>
                <a:lnTo>
                  <a:pt x="1338292" y="53239"/>
                </a:lnTo>
                <a:lnTo>
                  <a:pt x="1337223" y="47862"/>
                </a:lnTo>
                <a:lnTo>
                  <a:pt x="1337223" y="36682"/>
                </a:lnTo>
                <a:lnTo>
                  <a:pt x="1368393" y="1186"/>
                </a:lnTo>
                <a:lnTo>
                  <a:pt x="1373768" y="117"/>
                </a:lnTo>
                <a:lnTo>
                  <a:pt x="1384942" y="117"/>
                </a:lnTo>
                <a:lnTo>
                  <a:pt x="1420418" y="31304"/>
                </a:lnTo>
                <a:lnTo>
                  <a:pt x="1421487" y="36682"/>
                </a:lnTo>
                <a:lnTo>
                  <a:pt x="1421487" y="47862"/>
                </a:lnTo>
                <a:lnTo>
                  <a:pt x="1390316" y="83357"/>
                </a:lnTo>
                <a:lnTo>
                  <a:pt x="1384942" y="84427"/>
                </a:lnTo>
                <a:close/>
              </a:path>
              <a:path w="4095750" h="516254">
                <a:moveTo>
                  <a:pt x="1830613" y="84427"/>
                </a:moveTo>
                <a:lnTo>
                  <a:pt x="1819439" y="84427"/>
                </a:lnTo>
                <a:lnTo>
                  <a:pt x="1814064" y="83357"/>
                </a:lnTo>
                <a:lnTo>
                  <a:pt x="1783963" y="53239"/>
                </a:lnTo>
                <a:lnTo>
                  <a:pt x="1782894" y="47862"/>
                </a:lnTo>
                <a:lnTo>
                  <a:pt x="1782898" y="36663"/>
                </a:lnTo>
                <a:lnTo>
                  <a:pt x="1814064" y="1186"/>
                </a:lnTo>
                <a:lnTo>
                  <a:pt x="1830416" y="88"/>
                </a:lnTo>
                <a:lnTo>
                  <a:pt x="1835813" y="1137"/>
                </a:lnTo>
                <a:lnTo>
                  <a:pt x="1866089" y="31304"/>
                </a:lnTo>
                <a:lnTo>
                  <a:pt x="1867158" y="36663"/>
                </a:lnTo>
                <a:lnTo>
                  <a:pt x="1867158" y="47862"/>
                </a:lnTo>
                <a:lnTo>
                  <a:pt x="1835987" y="83357"/>
                </a:lnTo>
                <a:lnTo>
                  <a:pt x="1830613" y="84427"/>
                </a:lnTo>
                <a:close/>
              </a:path>
              <a:path w="4095750" h="516254">
                <a:moveTo>
                  <a:pt x="2275927" y="84431"/>
                </a:moveTo>
                <a:lnTo>
                  <a:pt x="2236595" y="68081"/>
                </a:lnTo>
                <a:lnTo>
                  <a:pt x="2228246" y="47865"/>
                </a:lnTo>
                <a:lnTo>
                  <a:pt x="2228251" y="36606"/>
                </a:lnTo>
                <a:lnTo>
                  <a:pt x="2259511" y="1159"/>
                </a:lnTo>
                <a:lnTo>
                  <a:pt x="2264891" y="102"/>
                </a:lnTo>
                <a:lnTo>
                  <a:pt x="2276059" y="131"/>
                </a:lnTo>
                <a:lnTo>
                  <a:pt x="2311440" y="31322"/>
                </a:lnTo>
                <a:lnTo>
                  <a:pt x="2312505" y="47865"/>
                </a:lnTo>
                <a:lnTo>
                  <a:pt x="2311435" y="53245"/>
                </a:lnTo>
                <a:lnTo>
                  <a:pt x="2281305" y="83365"/>
                </a:lnTo>
                <a:lnTo>
                  <a:pt x="2275927" y="84431"/>
                </a:lnTo>
                <a:close/>
              </a:path>
              <a:path w="4095750" h="516254">
                <a:moveTo>
                  <a:pt x="2711005" y="84439"/>
                </a:moveTo>
                <a:lnTo>
                  <a:pt x="2675466" y="53430"/>
                </a:lnTo>
                <a:lnTo>
                  <a:pt x="2674364" y="36653"/>
                </a:lnTo>
                <a:lnTo>
                  <a:pt x="2675354" y="31531"/>
                </a:lnTo>
                <a:lnTo>
                  <a:pt x="2705217" y="1267"/>
                </a:lnTo>
                <a:lnTo>
                  <a:pt x="2721767" y="74"/>
                </a:lnTo>
                <a:lnTo>
                  <a:pt x="2727175" y="1112"/>
                </a:lnTo>
                <a:lnTo>
                  <a:pt x="2757529" y="31251"/>
                </a:lnTo>
                <a:lnTo>
                  <a:pt x="2758608" y="36653"/>
                </a:lnTo>
                <a:lnTo>
                  <a:pt x="2758565" y="48066"/>
                </a:lnTo>
                <a:lnTo>
                  <a:pt x="2727524" y="83331"/>
                </a:lnTo>
                <a:lnTo>
                  <a:pt x="2711005" y="84439"/>
                </a:lnTo>
                <a:close/>
              </a:path>
              <a:path w="4095750" h="516254">
                <a:moveTo>
                  <a:pt x="3156129" y="84427"/>
                </a:moveTo>
                <a:lnTo>
                  <a:pt x="3120653" y="53239"/>
                </a:lnTo>
                <a:lnTo>
                  <a:pt x="3119584" y="47862"/>
                </a:lnTo>
                <a:lnTo>
                  <a:pt x="3119584" y="36682"/>
                </a:lnTo>
                <a:lnTo>
                  <a:pt x="3150754" y="1186"/>
                </a:lnTo>
                <a:lnTo>
                  <a:pt x="3156128" y="117"/>
                </a:lnTo>
                <a:lnTo>
                  <a:pt x="3167303" y="117"/>
                </a:lnTo>
                <a:lnTo>
                  <a:pt x="3202778" y="31304"/>
                </a:lnTo>
                <a:lnTo>
                  <a:pt x="3203848" y="36682"/>
                </a:lnTo>
                <a:lnTo>
                  <a:pt x="3203847" y="47862"/>
                </a:lnTo>
                <a:lnTo>
                  <a:pt x="3172677" y="83357"/>
                </a:lnTo>
                <a:lnTo>
                  <a:pt x="3156129" y="84427"/>
                </a:lnTo>
                <a:close/>
              </a:path>
              <a:path w="4095750" h="516254">
                <a:moveTo>
                  <a:pt x="3612973" y="84427"/>
                </a:moveTo>
                <a:lnTo>
                  <a:pt x="3601800" y="84427"/>
                </a:lnTo>
                <a:lnTo>
                  <a:pt x="3596425" y="83357"/>
                </a:lnTo>
                <a:lnTo>
                  <a:pt x="3566324" y="53239"/>
                </a:lnTo>
                <a:lnTo>
                  <a:pt x="3565255" y="47862"/>
                </a:lnTo>
                <a:lnTo>
                  <a:pt x="3565255" y="36682"/>
                </a:lnTo>
                <a:lnTo>
                  <a:pt x="3596425" y="1186"/>
                </a:lnTo>
                <a:lnTo>
                  <a:pt x="3601800" y="117"/>
                </a:lnTo>
                <a:lnTo>
                  <a:pt x="3612974" y="117"/>
                </a:lnTo>
                <a:lnTo>
                  <a:pt x="3648450" y="31304"/>
                </a:lnTo>
                <a:lnTo>
                  <a:pt x="3649519" y="36682"/>
                </a:lnTo>
                <a:lnTo>
                  <a:pt x="3649518" y="47862"/>
                </a:lnTo>
                <a:lnTo>
                  <a:pt x="3618348" y="83357"/>
                </a:lnTo>
                <a:lnTo>
                  <a:pt x="3612973" y="84427"/>
                </a:lnTo>
                <a:close/>
              </a:path>
              <a:path w="4095750" h="516254">
                <a:moveTo>
                  <a:pt x="4058648" y="84319"/>
                </a:moveTo>
                <a:lnTo>
                  <a:pt x="4047480" y="84319"/>
                </a:lnTo>
                <a:lnTo>
                  <a:pt x="4042103" y="83248"/>
                </a:lnTo>
                <a:lnTo>
                  <a:pt x="4012019" y="53219"/>
                </a:lnTo>
                <a:lnTo>
                  <a:pt x="4010940" y="36535"/>
                </a:lnTo>
                <a:lnTo>
                  <a:pt x="4011968" y="31296"/>
                </a:lnTo>
                <a:lnTo>
                  <a:pt x="4042020" y="1099"/>
                </a:lnTo>
                <a:lnTo>
                  <a:pt x="4058576" y="0"/>
                </a:lnTo>
                <a:lnTo>
                  <a:pt x="4063955" y="1061"/>
                </a:lnTo>
                <a:lnTo>
                  <a:pt x="4094110" y="31156"/>
                </a:lnTo>
                <a:lnTo>
                  <a:pt x="4095185" y="36535"/>
                </a:lnTo>
                <a:lnTo>
                  <a:pt x="4095168" y="47852"/>
                </a:lnTo>
                <a:lnTo>
                  <a:pt x="4064002" y="83253"/>
                </a:lnTo>
                <a:lnTo>
                  <a:pt x="4058648" y="84319"/>
                </a:lnTo>
                <a:close/>
              </a:path>
              <a:path w="4095750" h="516254">
                <a:moveTo>
                  <a:pt x="47681" y="515683"/>
                </a:moveTo>
                <a:lnTo>
                  <a:pt x="8349" y="499333"/>
                </a:lnTo>
                <a:lnTo>
                  <a:pt x="0" y="479117"/>
                </a:lnTo>
                <a:lnTo>
                  <a:pt x="4" y="467858"/>
                </a:lnTo>
                <a:lnTo>
                  <a:pt x="31264" y="432411"/>
                </a:lnTo>
                <a:lnTo>
                  <a:pt x="36644" y="431354"/>
                </a:lnTo>
                <a:lnTo>
                  <a:pt x="47812" y="431383"/>
                </a:lnTo>
                <a:lnTo>
                  <a:pt x="83193" y="462574"/>
                </a:lnTo>
                <a:lnTo>
                  <a:pt x="84258" y="479117"/>
                </a:lnTo>
                <a:lnTo>
                  <a:pt x="83188" y="484497"/>
                </a:lnTo>
                <a:lnTo>
                  <a:pt x="53059" y="514617"/>
                </a:lnTo>
                <a:lnTo>
                  <a:pt x="47681" y="515683"/>
                </a:lnTo>
                <a:close/>
              </a:path>
              <a:path w="4095750" h="516254">
                <a:moveTo>
                  <a:pt x="493352" y="515683"/>
                </a:moveTo>
                <a:lnTo>
                  <a:pt x="454020" y="499333"/>
                </a:lnTo>
                <a:lnTo>
                  <a:pt x="445671" y="479117"/>
                </a:lnTo>
                <a:lnTo>
                  <a:pt x="445675" y="467858"/>
                </a:lnTo>
                <a:lnTo>
                  <a:pt x="476935" y="432411"/>
                </a:lnTo>
                <a:lnTo>
                  <a:pt x="482315" y="431354"/>
                </a:lnTo>
                <a:lnTo>
                  <a:pt x="493483" y="431383"/>
                </a:lnTo>
                <a:lnTo>
                  <a:pt x="528864" y="462574"/>
                </a:lnTo>
                <a:lnTo>
                  <a:pt x="529929" y="479117"/>
                </a:lnTo>
                <a:lnTo>
                  <a:pt x="528859" y="484497"/>
                </a:lnTo>
                <a:lnTo>
                  <a:pt x="498730" y="514617"/>
                </a:lnTo>
                <a:lnTo>
                  <a:pt x="493352" y="515683"/>
                </a:lnTo>
                <a:close/>
              </a:path>
              <a:path w="4095750" h="516254">
                <a:moveTo>
                  <a:pt x="939055" y="515678"/>
                </a:moveTo>
                <a:lnTo>
                  <a:pt x="927881" y="515678"/>
                </a:lnTo>
                <a:lnTo>
                  <a:pt x="922507" y="514609"/>
                </a:lnTo>
                <a:lnTo>
                  <a:pt x="892406" y="484491"/>
                </a:lnTo>
                <a:lnTo>
                  <a:pt x="891337" y="479113"/>
                </a:lnTo>
                <a:lnTo>
                  <a:pt x="891337" y="467933"/>
                </a:lnTo>
                <a:lnTo>
                  <a:pt x="922507" y="432438"/>
                </a:lnTo>
                <a:lnTo>
                  <a:pt x="927881" y="431369"/>
                </a:lnTo>
                <a:lnTo>
                  <a:pt x="939055" y="431369"/>
                </a:lnTo>
                <a:lnTo>
                  <a:pt x="974531" y="462556"/>
                </a:lnTo>
                <a:lnTo>
                  <a:pt x="975600" y="467933"/>
                </a:lnTo>
                <a:lnTo>
                  <a:pt x="975600" y="479113"/>
                </a:lnTo>
                <a:lnTo>
                  <a:pt x="944430" y="514609"/>
                </a:lnTo>
                <a:lnTo>
                  <a:pt x="939055" y="515678"/>
                </a:lnTo>
                <a:close/>
              </a:path>
              <a:path w="4095750" h="516254">
                <a:moveTo>
                  <a:pt x="1384942" y="515678"/>
                </a:moveTo>
                <a:lnTo>
                  <a:pt x="1373768" y="515678"/>
                </a:lnTo>
                <a:lnTo>
                  <a:pt x="1368393" y="514609"/>
                </a:lnTo>
                <a:lnTo>
                  <a:pt x="1338292" y="484491"/>
                </a:lnTo>
                <a:lnTo>
                  <a:pt x="1337223" y="479113"/>
                </a:lnTo>
                <a:lnTo>
                  <a:pt x="1337223" y="467933"/>
                </a:lnTo>
                <a:lnTo>
                  <a:pt x="1368393" y="432438"/>
                </a:lnTo>
                <a:lnTo>
                  <a:pt x="1373768" y="431369"/>
                </a:lnTo>
                <a:lnTo>
                  <a:pt x="1384942" y="431369"/>
                </a:lnTo>
                <a:lnTo>
                  <a:pt x="1420418" y="462556"/>
                </a:lnTo>
                <a:lnTo>
                  <a:pt x="1421487" y="467933"/>
                </a:lnTo>
                <a:lnTo>
                  <a:pt x="1421487" y="479113"/>
                </a:lnTo>
                <a:lnTo>
                  <a:pt x="1390316" y="514609"/>
                </a:lnTo>
                <a:lnTo>
                  <a:pt x="1384942" y="515678"/>
                </a:lnTo>
                <a:close/>
              </a:path>
              <a:path w="4095750" h="516254">
                <a:moveTo>
                  <a:pt x="1830613" y="515678"/>
                </a:moveTo>
                <a:lnTo>
                  <a:pt x="1819439" y="515678"/>
                </a:lnTo>
                <a:lnTo>
                  <a:pt x="1814064" y="514609"/>
                </a:lnTo>
                <a:lnTo>
                  <a:pt x="1783963" y="484491"/>
                </a:lnTo>
                <a:lnTo>
                  <a:pt x="1782894" y="479113"/>
                </a:lnTo>
                <a:lnTo>
                  <a:pt x="1782898" y="467915"/>
                </a:lnTo>
                <a:lnTo>
                  <a:pt x="1814064" y="432438"/>
                </a:lnTo>
                <a:lnTo>
                  <a:pt x="1830416" y="431340"/>
                </a:lnTo>
                <a:lnTo>
                  <a:pt x="1835813" y="432389"/>
                </a:lnTo>
                <a:lnTo>
                  <a:pt x="1866089" y="462556"/>
                </a:lnTo>
                <a:lnTo>
                  <a:pt x="1867158" y="467915"/>
                </a:lnTo>
                <a:lnTo>
                  <a:pt x="1867158" y="479113"/>
                </a:lnTo>
                <a:lnTo>
                  <a:pt x="1835987" y="514609"/>
                </a:lnTo>
                <a:lnTo>
                  <a:pt x="1830613" y="515678"/>
                </a:lnTo>
                <a:close/>
              </a:path>
              <a:path w="4095750" h="516254">
                <a:moveTo>
                  <a:pt x="2276151" y="431369"/>
                </a:moveTo>
                <a:lnTo>
                  <a:pt x="2270589" y="431368"/>
                </a:lnTo>
                <a:lnTo>
                  <a:pt x="2276078" y="431354"/>
                </a:lnTo>
                <a:close/>
              </a:path>
              <a:path w="4095750" h="516254">
                <a:moveTo>
                  <a:pt x="2276143" y="515683"/>
                </a:moveTo>
                <a:lnTo>
                  <a:pt x="2236811" y="499333"/>
                </a:lnTo>
                <a:lnTo>
                  <a:pt x="2228462" y="479117"/>
                </a:lnTo>
                <a:lnTo>
                  <a:pt x="2228467" y="467858"/>
                </a:lnTo>
                <a:lnTo>
                  <a:pt x="2259727" y="432411"/>
                </a:lnTo>
                <a:lnTo>
                  <a:pt x="2265107" y="431354"/>
                </a:lnTo>
                <a:lnTo>
                  <a:pt x="2270589" y="431368"/>
                </a:lnTo>
                <a:lnTo>
                  <a:pt x="2276151" y="431369"/>
                </a:lnTo>
                <a:lnTo>
                  <a:pt x="2311648" y="462538"/>
                </a:lnTo>
                <a:lnTo>
                  <a:pt x="2312721" y="479117"/>
                </a:lnTo>
                <a:lnTo>
                  <a:pt x="2311651" y="484497"/>
                </a:lnTo>
                <a:lnTo>
                  <a:pt x="2281521" y="514617"/>
                </a:lnTo>
                <a:lnTo>
                  <a:pt x="2276143" y="515683"/>
                </a:lnTo>
                <a:close/>
              </a:path>
              <a:path w="4095750" h="516254">
                <a:moveTo>
                  <a:pt x="2721814" y="515683"/>
                </a:moveTo>
                <a:lnTo>
                  <a:pt x="2682482" y="499333"/>
                </a:lnTo>
                <a:lnTo>
                  <a:pt x="2674133" y="479117"/>
                </a:lnTo>
                <a:lnTo>
                  <a:pt x="2674138" y="467858"/>
                </a:lnTo>
                <a:lnTo>
                  <a:pt x="2705398" y="432411"/>
                </a:lnTo>
                <a:lnTo>
                  <a:pt x="2710778" y="431354"/>
                </a:lnTo>
                <a:lnTo>
                  <a:pt x="2716260" y="431368"/>
                </a:lnTo>
                <a:lnTo>
                  <a:pt x="2721822" y="431369"/>
                </a:lnTo>
                <a:lnTo>
                  <a:pt x="2757320" y="462538"/>
                </a:lnTo>
                <a:lnTo>
                  <a:pt x="2758392" y="479117"/>
                </a:lnTo>
                <a:lnTo>
                  <a:pt x="2757322" y="484497"/>
                </a:lnTo>
                <a:lnTo>
                  <a:pt x="2727192" y="514617"/>
                </a:lnTo>
                <a:lnTo>
                  <a:pt x="2721814" y="515683"/>
                </a:lnTo>
                <a:close/>
              </a:path>
              <a:path w="4095750" h="516254">
                <a:moveTo>
                  <a:pt x="2721822" y="431369"/>
                </a:moveTo>
                <a:lnTo>
                  <a:pt x="2716260" y="431368"/>
                </a:lnTo>
                <a:lnTo>
                  <a:pt x="2721749" y="431354"/>
                </a:lnTo>
                <a:close/>
              </a:path>
              <a:path w="4095750" h="516254">
                <a:moveTo>
                  <a:pt x="3167518" y="515678"/>
                </a:moveTo>
                <a:lnTo>
                  <a:pt x="3156344" y="515678"/>
                </a:lnTo>
                <a:lnTo>
                  <a:pt x="3150970" y="514609"/>
                </a:lnTo>
                <a:lnTo>
                  <a:pt x="3120868" y="484491"/>
                </a:lnTo>
                <a:lnTo>
                  <a:pt x="3119799" y="479113"/>
                </a:lnTo>
                <a:lnTo>
                  <a:pt x="3119803" y="467915"/>
                </a:lnTo>
                <a:lnTo>
                  <a:pt x="3150970" y="432438"/>
                </a:lnTo>
                <a:lnTo>
                  <a:pt x="3167321" y="431340"/>
                </a:lnTo>
                <a:lnTo>
                  <a:pt x="3172718" y="432389"/>
                </a:lnTo>
                <a:lnTo>
                  <a:pt x="3202994" y="462556"/>
                </a:lnTo>
                <a:lnTo>
                  <a:pt x="3204063" y="467915"/>
                </a:lnTo>
                <a:lnTo>
                  <a:pt x="3204063" y="479113"/>
                </a:lnTo>
                <a:lnTo>
                  <a:pt x="3172892" y="514609"/>
                </a:lnTo>
                <a:lnTo>
                  <a:pt x="3167518" y="515678"/>
                </a:lnTo>
                <a:close/>
              </a:path>
              <a:path w="4095750" h="516254">
                <a:moveTo>
                  <a:pt x="3613189" y="515678"/>
                </a:moveTo>
                <a:lnTo>
                  <a:pt x="3602015" y="515678"/>
                </a:lnTo>
                <a:lnTo>
                  <a:pt x="3596640" y="514609"/>
                </a:lnTo>
                <a:lnTo>
                  <a:pt x="3566539" y="484491"/>
                </a:lnTo>
                <a:lnTo>
                  <a:pt x="3565470" y="479113"/>
                </a:lnTo>
                <a:lnTo>
                  <a:pt x="3565473" y="467915"/>
                </a:lnTo>
                <a:lnTo>
                  <a:pt x="3596640" y="432438"/>
                </a:lnTo>
                <a:lnTo>
                  <a:pt x="3612992" y="431340"/>
                </a:lnTo>
                <a:lnTo>
                  <a:pt x="3618389" y="432389"/>
                </a:lnTo>
                <a:lnTo>
                  <a:pt x="3648665" y="462556"/>
                </a:lnTo>
                <a:lnTo>
                  <a:pt x="3649734" y="467915"/>
                </a:lnTo>
                <a:lnTo>
                  <a:pt x="3649733" y="479113"/>
                </a:lnTo>
                <a:lnTo>
                  <a:pt x="3618563" y="514609"/>
                </a:lnTo>
                <a:lnTo>
                  <a:pt x="3613189" y="515678"/>
                </a:lnTo>
                <a:close/>
              </a:path>
              <a:path w="4095750" h="516254">
                <a:moveTo>
                  <a:pt x="4057864" y="515720"/>
                </a:moveTo>
                <a:lnTo>
                  <a:pt x="4018612" y="499017"/>
                </a:lnTo>
                <a:lnTo>
                  <a:pt x="4010565" y="467413"/>
                </a:lnTo>
                <a:lnTo>
                  <a:pt x="4011703" y="462037"/>
                </a:lnTo>
                <a:lnTo>
                  <a:pt x="4042273" y="432274"/>
                </a:lnTo>
                <a:lnTo>
                  <a:pt x="4047674" y="431283"/>
                </a:lnTo>
                <a:lnTo>
                  <a:pt x="4053273" y="431369"/>
                </a:lnTo>
                <a:lnTo>
                  <a:pt x="4053058" y="431369"/>
                </a:lnTo>
                <a:lnTo>
                  <a:pt x="4058626" y="431426"/>
                </a:lnTo>
                <a:lnTo>
                  <a:pt x="4093753" y="462801"/>
                </a:lnTo>
                <a:lnTo>
                  <a:pt x="4094788" y="468167"/>
                </a:lnTo>
                <a:lnTo>
                  <a:pt x="4094729" y="479341"/>
                </a:lnTo>
                <a:lnTo>
                  <a:pt x="4063259" y="514692"/>
                </a:lnTo>
                <a:lnTo>
                  <a:pt x="4057864" y="515720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3681" y="4684293"/>
            <a:ext cx="10639424" cy="3209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2334327"/>
            <a:ext cx="7324725" cy="9798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250" b="1">
                <a:solidFill>
                  <a:srgbClr val="8BA8AC"/>
                </a:solidFill>
                <a:latin typeface="Century Gothic"/>
                <a:cs typeface="Century Gothic"/>
              </a:rPr>
              <a:t>DICTIONARY</a:t>
            </a:r>
            <a:r>
              <a:rPr dirty="0" sz="6250" spc="-150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325" b="1">
                <a:solidFill>
                  <a:srgbClr val="8BA8AC"/>
                </a:solidFill>
                <a:latin typeface="Century Gothic"/>
                <a:cs typeface="Century Gothic"/>
              </a:rPr>
              <a:t>ITEMS</a:t>
            </a:r>
            <a:endParaRPr sz="6250">
              <a:latin typeface="Century Gothic"/>
              <a:cs typeface="Century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3453206"/>
            <a:ext cx="12850495" cy="80645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200" spc="-30">
                <a:latin typeface="Verdana"/>
                <a:cs typeface="Verdana"/>
              </a:rPr>
              <a:t>Dictionary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items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are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ordered,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70">
                <a:latin typeface="Verdana"/>
                <a:cs typeface="Verdana"/>
              </a:rPr>
              <a:t>changeable,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and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does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not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allow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duplicates.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200" spc="-30">
                <a:latin typeface="Verdana"/>
                <a:cs typeface="Verdana"/>
              </a:rPr>
              <a:t>Dictionary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items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are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presented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in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120">
                <a:latin typeface="Verdana"/>
                <a:cs typeface="Verdana"/>
              </a:rPr>
              <a:t>key:value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pairs,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and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can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be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referred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to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by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80">
                <a:latin typeface="Verdana"/>
                <a:cs typeface="Verdana"/>
              </a:rPr>
              <a:t>using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120">
                <a:latin typeface="Verdana"/>
                <a:cs typeface="Verdana"/>
              </a:rPr>
              <a:t>key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name.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40379"/>
            <a:ext cx="16230599" cy="99466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19308" rIns="0" bIns="0" rtlCol="0" vert="horz">
            <a:spAutoFit/>
          </a:bodyPr>
          <a:lstStyle/>
          <a:p>
            <a:pPr marL="5932170" marR="5080" indent="-2610485">
              <a:lnSpc>
                <a:spcPts val="10350"/>
              </a:lnSpc>
              <a:spcBef>
                <a:spcPts val="2210"/>
              </a:spcBef>
            </a:pPr>
            <a:r>
              <a:rPr dirty="0" sz="10400" spc="270" b="1">
                <a:solidFill>
                  <a:srgbClr val="FFFFFF"/>
                </a:solidFill>
                <a:latin typeface="Century Gothic"/>
                <a:cs typeface="Century Gothic"/>
              </a:rPr>
              <a:t>PYTHON</a:t>
            </a:r>
            <a:r>
              <a:rPr dirty="0" sz="10400" spc="-43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0400" spc="1090" b="1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dirty="0" sz="10400" spc="-42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0400" spc="575" b="1">
                <a:solidFill>
                  <a:srgbClr val="FFFFFF"/>
                </a:solidFill>
                <a:latin typeface="Century Gothic"/>
                <a:cs typeface="Century Gothic"/>
              </a:rPr>
              <a:t>NESTED </a:t>
            </a:r>
            <a:r>
              <a:rPr dirty="0" sz="10400" spc="95" b="1">
                <a:solidFill>
                  <a:srgbClr val="FFFFFF"/>
                </a:solidFill>
                <a:latin typeface="Century Gothic"/>
                <a:cs typeface="Century Gothic"/>
              </a:rPr>
              <a:t>DICTIONARIES</a:t>
            </a:r>
            <a:endParaRPr sz="10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320" y="815"/>
            <a:ext cx="4104974" cy="31241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34824" y="9590243"/>
            <a:ext cx="4095750" cy="516255"/>
          </a:xfrm>
          <a:custGeom>
            <a:avLst/>
            <a:gdLst/>
            <a:ahLst/>
            <a:cxnLst/>
            <a:rect l="l" t="t" r="r" b="b"/>
            <a:pathLst>
              <a:path w="4095750" h="516254">
                <a:moveTo>
                  <a:pt x="47681" y="84431"/>
                </a:moveTo>
                <a:lnTo>
                  <a:pt x="8349" y="68081"/>
                </a:lnTo>
                <a:lnTo>
                  <a:pt x="0" y="47865"/>
                </a:lnTo>
                <a:lnTo>
                  <a:pt x="4" y="36606"/>
                </a:lnTo>
                <a:lnTo>
                  <a:pt x="31264" y="1159"/>
                </a:lnTo>
                <a:lnTo>
                  <a:pt x="36644" y="102"/>
                </a:lnTo>
                <a:lnTo>
                  <a:pt x="47812" y="131"/>
                </a:lnTo>
                <a:lnTo>
                  <a:pt x="83193" y="31322"/>
                </a:lnTo>
                <a:lnTo>
                  <a:pt x="84258" y="47865"/>
                </a:lnTo>
                <a:lnTo>
                  <a:pt x="83188" y="53245"/>
                </a:lnTo>
                <a:lnTo>
                  <a:pt x="53059" y="83365"/>
                </a:lnTo>
                <a:lnTo>
                  <a:pt x="47681" y="84431"/>
                </a:lnTo>
                <a:close/>
              </a:path>
              <a:path w="4095750" h="516254">
                <a:moveTo>
                  <a:pt x="493352" y="84431"/>
                </a:moveTo>
                <a:lnTo>
                  <a:pt x="454020" y="68081"/>
                </a:lnTo>
                <a:lnTo>
                  <a:pt x="445671" y="47865"/>
                </a:lnTo>
                <a:lnTo>
                  <a:pt x="445675" y="36606"/>
                </a:lnTo>
                <a:lnTo>
                  <a:pt x="476935" y="1160"/>
                </a:lnTo>
                <a:lnTo>
                  <a:pt x="482315" y="103"/>
                </a:lnTo>
                <a:lnTo>
                  <a:pt x="493483" y="131"/>
                </a:lnTo>
                <a:lnTo>
                  <a:pt x="528864" y="31322"/>
                </a:lnTo>
                <a:lnTo>
                  <a:pt x="529929" y="47865"/>
                </a:lnTo>
                <a:lnTo>
                  <a:pt x="528859" y="53245"/>
                </a:lnTo>
                <a:lnTo>
                  <a:pt x="498730" y="83365"/>
                </a:lnTo>
                <a:lnTo>
                  <a:pt x="493352" y="84431"/>
                </a:lnTo>
                <a:close/>
              </a:path>
              <a:path w="4095750" h="516254">
                <a:moveTo>
                  <a:pt x="939055" y="84427"/>
                </a:moveTo>
                <a:lnTo>
                  <a:pt x="927882" y="84427"/>
                </a:lnTo>
                <a:lnTo>
                  <a:pt x="922507" y="83357"/>
                </a:lnTo>
                <a:lnTo>
                  <a:pt x="892406" y="53239"/>
                </a:lnTo>
                <a:lnTo>
                  <a:pt x="891337" y="47862"/>
                </a:lnTo>
                <a:lnTo>
                  <a:pt x="891337" y="36682"/>
                </a:lnTo>
                <a:lnTo>
                  <a:pt x="922507" y="1186"/>
                </a:lnTo>
                <a:lnTo>
                  <a:pt x="927882" y="117"/>
                </a:lnTo>
                <a:lnTo>
                  <a:pt x="939055" y="117"/>
                </a:lnTo>
                <a:lnTo>
                  <a:pt x="974531" y="31304"/>
                </a:lnTo>
                <a:lnTo>
                  <a:pt x="975600" y="36682"/>
                </a:lnTo>
                <a:lnTo>
                  <a:pt x="975600" y="47862"/>
                </a:lnTo>
                <a:lnTo>
                  <a:pt x="944430" y="83357"/>
                </a:lnTo>
                <a:lnTo>
                  <a:pt x="939055" y="84427"/>
                </a:lnTo>
                <a:close/>
              </a:path>
              <a:path w="4095750" h="516254">
                <a:moveTo>
                  <a:pt x="1384942" y="84427"/>
                </a:moveTo>
                <a:lnTo>
                  <a:pt x="1373768" y="84427"/>
                </a:lnTo>
                <a:lnTo>
                  <a:pt x="1368393" y="83357"/>
                </a:lnTo>
                <a:lnTo>
                  <a:pt x="1338292" y="53239"/>
                </a:lnTo>
                <a:lnTo>
                  <a:pt x="1337223" y="47862"/>
                </a:lnTo>
                <a:lnTo>
                  <a:pt x="1337223" y="36682"/>
                </a:lnTo>
                <a:lnTo>
                  <a:pt x="1368393" y="1186"/>
                </a:lnTo>
                <a:lnTo>
                  <a:pt x="1373768" y="117"/>
                </a:lnTo>
                <a:lnTo>
                  <a:pt x="1384942" y="117"/>
                </a:lnTo>
                <a:lnTo>
                  <a:pt x="1420418" y="31304"/>
                </a:lnTo>
                <a:lnTo>
                  <a:pt x="1421487" y="36682"/>
                </a:lnTo>
                <a:lnTo>
                  <a:pt x="1421487" y="47862"/>
                </a:lnTo>
                <a:lnTo>
                  <a:pt x="1390316" y="83357"/>
                </a:lnTo>
                <a:lnTo>
                  <a:pt x="1384942" y="84427"/>
                </a:lnTo>
                <a:close/>
              </a:path>
              <a:path w="4095750" h="516254">
                <a:moveTo>
                  <a:pt x="1830613" y="84427"/>
                </a:moveTo>
                <a:lnTo>
                  <a:pt x="1819439" y="84427"/>
                </a:lnTo>
                <a:lnTo>
                  <a:pt x="1814064" y="83357"/>
                </a:lnTo>
                <a:lnTo>
                  <a:pt x="1783963" y="53239"/>
                </a:lnTo>
                <a:lnTo>
                  <a:pt x="1782894" y="47862"/>
                </a:lnTo>
                <a:lnTo>
                  <a:pt x="1782898" y="36663"/>
                </a:lnTo>
                <a:lnTo>
                  <a:pt x="1814064" y="1186"/>
                </a:lnTo>
                <a:lnTo>
                  <a:pt x="1830416" y="88"/>
                </a:lnTo>
                <a:lnTo>
                  <a:pt x="1835813" y="1137"/>
                </a:lnTo>
                <a:lnTo>
                  <a:pt x="1866089" y="31304"/>
                </a:lnTo>
                <a:lnTo>
                  <a:pt x="1867158" y="36663"/>
                </a:lnTo>
                <a:lnTo>
                  <a:pt x="1867158" y="47862"/>
                </a:lnTo>
                <a:lnTo>
                  <a:pt x="1835987" y="83357"/>
                </a:lnTo>
                <a:lnTo>
                  <a:pt x="1830613" y="84427"/>
                </a:lnTo>
                <a:close/>
              </a:path>
              <a:path w="4095750" h="516254">
                <a:moveTo>
                  <a:pt x="2275927" y="84431"/>
                </a:moveTo>
                <a:lnTo>
                  <a:pt x="2236595" y="68081"/>
                </a:lnTo>
                <a:lnTo>
                  <a:pt x="2228246" y="47865"/>
                </a:lnTo>
                <a:lnTo>
                  <a:pt x="2228251" y="36606"/>
                </a:lnTo>
                <a:lnTo>
                  <a:pt x="2259511" y="1159"/>
                </a:lnTo>
                <a:lnTo>
                  <a:pt x="2264891" y="102"/>
                </a:lnTo>
                <a:lnTo>
                  <a:pt x="2276059" y="131"/>
                </a:lnTo>
                <a:lnTo>
                  <a:pt x="2311440" y="31322"/>
                </a:lnTo>
                <a:lnTo>
                  <a:pt x="2312505" y="47865"/>
                </a:lnTo>
                <a:lnTo>
                  <a:pt x="2311435" y="53245"/>
                </a:lnTo>
                <a:lnTo>
                  <a:pt x="2281305" y="83365"/>
                </a:lnTo>
                <a:lnTo>
                  <a:pt x="2275927" y="84431"/>
                </a:lnTo>
                <a:close/>
              </a:path>
              <a:path w="4095750" h="516254">
                <a:moveTo>
                  <a:pt x="2711005" y="84439"/>
                </a:moveTo>
                <a:lnTo>
                  <a:pt x="2675466" y="53430"/>
                </a:lnTo>
                <a:lnTo>
                  <a:pt x="2674364" y="36653"/>
                </a:lnTo>
                <a:lnTo>
                  <a:pt x="2675354" y="31531"/>
                </a:lnTo>
                <a:lnTo>
                  <a:pt x="2705217" y="1267"/>
                </a:lnTo>
                <a:lnTo>
                  <a:pt x="2721767" y="74"/>
                </a:lnTo>
                <a:lnTo>
                  <a:pt x="2727175" y="1112"/>
                </a:lnTo>
                <a:lnTo>
                  <a:pt x="2757529" y="31251"/>
                </a:lnTo>
                <a:lnTo>
                  <a:pt x="2758608" y="36653"/>
                </a:lnTo>
                <a:lnTo>
                  <a:pt x="2758565" y="48066"/>
                </a:lnTo>
                <a:lnTo>
                  <a:pt x="2727524" y="83331"/>
                </a:lnTo>
                <a:lnTo>
                  <a:pt x="2711005" y="84439"/>
                </a:lnTo>
                <a:close/>
              </a:path>
              <a:path w="4095750" h="516254">
                <a:moveTo>
                  <a:pt x="3156129" y="84427"/>
                </a:moveTo>
                <a:lnTo>
                  <a:pt x="3120653" y="53239"/>
                </a:lnTo>
                <a:lnTo>
                  <a:pt x="3119584" y="47862"/>
                </a:lnTo>
                <a:lnTo>
                  <a:pt x="3119584" y="36682"/>
                </a:lnTo>
                <a:lnTo>
                  <a:pt x="3150754" y="1186"/>
                </a:lnTo>
                <a:lnTo>
                  <a:pt x="3156128" y="117"/>
                </a:lnTo>
                <a:lnTo>
                  <a:pt x="3167303" y="117"/>
                </a:lnTo>
                <a:lnTo>
                  <a:pt x="3202778" y="31304"/>
                </a:lnTo>
                <a:lnTo>
                  <a:pt x="3203848" y="36682"/>
                </a:lnTo>
                <a:lnTo>
                  <a:pt x="3203847" y="47862"/>
                </a:lnTo>
                <a:lnTo>
                  <a:pt x="3172677" y="83357"/>
                </a:lnTo>
                <a:lnTo>
                  <a:pt x="3156129" y="84427"/>
                </a:lnTo>
                <a:close/>
              </a:path>
              <a:path w="4095750" h="516254">
                <a:moveTo>
                  <a:pt x="3612973" y="84427"/>
                </a:moveTo>
                <a:lnTo>
                  <a:pt x="3601800" y="84427"/>
                </a:lnTo>
                <a:lnTo>
                  <a:pt x="3596425" y="83357"/>
                </a:lnTo>
                <a:lnTo>
                  <a:pt x="3566324" y="53239"/>
                </a:lnTo>
                <a:lnTo>
                  <a:pt x="3565255" y="47862"/>
                </a:lnTo>
                <a:lnTo>
                  <a:pt x="3565255" y="36682"/>
                </a:lnTo>
                <a:lnTo>
                  <a:pt x="3596425" y="1186"/>
                </a:lnTo>
                <a:lnTo>
                  <a:pt x="3601800" y="117"/>
                </a:lnTo>
                <a:lnTo>
                  <a:pt x="3612974" y="117"/>
                </a:lnTo>
                <a:lnTo>
                  <a:pt x="3648450" y="31304"/>
                </a:lnTo>
                <a:lnTo>
                  <a:pt x="3649519" y="36682"/>
                </a:lnTo>
                <a:lnTo>
                  <a:pt x="3649518" y="47862"/>
                </a:lnTo>
                <a:lnTo>
                  <a:pt x="3618348" y="83357"/>
                </a:lnTo>
                <a:lnTo>
                  <a:pt x="3612973" y="84427"/>
                </a:lnTo>
                <a:close/>
              </a:path>
              <a:path w="4095750" h="516254">
                <a:moveTo>
                  <a:pt x="4058648" y="84319"/>
                </a:moveTo>
                <a:lnTo>
                  <a:pt x="4047480" y="84319"/>
                </a:lnTo>
                <a:lnTo>
                  <a:pt x="4042103" y="83248"/>
                </a:lnTo>
                <a:lnTo>
                  <a:pt x="4012019" y="53219"/>
                </a:lnTo>
                <a:lnTo>
                  <a:pt x="4010940" y="36535"/>
                </a:lnTo>
                <a:lnTo>
                  <a:pt x="4011968" y="31296"/>
                </a:lnTo>
                <a:lnTo>
                  <a:pt x="4042020" y="1099"/>
                </a:lnTo>
                <a:lnTo>
                  <a:pt x="4058576" y="0"/>
                </a:lnTo>
                <a:lnTo>
                  <a:pt x="4063955" y="1061"/>
                </a:lnTo>
                <a:lnTo>
                  <a:pt x="4094110" y="31156"/>
                </a:lnTo>
                <a:lnTo>
                  <a:pt x="4095185" y="36535"/>
                </a:lnTo>
                <a:lnTo>
                  <a:pt x="4095168" y="47852"/>
                </a:lnTo>
                <a:lnTo>
                  <a:pt x="4064002" y="83253"/>
                </a:lnTo>
                <a:lnTo>
                  <a:pt x="4058648" y="84319"/>
                </a:lnTo>
                <a:close/>
              </a:path>
              <a:path w="4095750" h="516254">
                <a:moveTo>
                  <a:pt x="47681" y="515683"/>
                </a:moveTo>
                <a:lnTo>
                  <a:pt x="8349" y="499333"/>
                </a:lnTo>
                <a:lnTo>
                  <a:pt x="0" y="479117"/>
                </a:lnTo>
                <a:lnTo>
                  <a:pt x="4" y="467858"/>
                </a:lnTo>
                <a:lnTo>
                  <a:pt x="31264" y="432411"/>
                </a:lnTo>
                <a:lnTo>
                  <a:pt x="36644" y="431354"/>
                </a:lnTo>
                <a:lnTo>
                  <a:pt x="47812" y="431383"/>
                </a:lnTo>
                <a:lnTo>
                  <a:pt x="83193" y="462574"/>
                </a:lnTo>
                <a:lnTo>
                  <a:pt x="84258" y="479117"/>
                </a:lnTo>
                <a:lnTo>
                  <a:pt x="83188" y="484497"/>
                </a:lnTo>
                <a:lnTo>
                  <a:pt x="53059" y="514617"/>
                </a:lnTo>
                <a:lnTo>
                  <a:pt x="47681" y="515683"/>
                </a:lnTo>
                <a:close/>
              </a:path>
              <a:path w="4095750" h="516254">
                <a:moveTo>
                  <a:pt x="493352" y="515683"/>
                </a:moveTo>
                <a:lnTo>
                  <a:pt x="454020" y="499333"/>
                </a:lnTo>
                <a:lnTo>
                  <a:pt x="445671" y="479117"/>
                </a:lnTo>
                <a:lnTo>
                  <a:pt x="445675" y="467858"/>
                </a:lnTo>
                <a:lnTo>
                  <a:pt x="476935" y="432411"/>
                </a:lnTo>
                <a:lnTo>
                  <a:pt x="482315" y="431354"/>
                </a:lnTo>
                <a:lnTo>
                  <a:pt x="493483" y="431383"/>
                </a:lnTo>
                <a:lnTo>
                  <a:pt x="528864" y="462574"/>
                </a:lnTo>
                <a:lnTo>
                  <a:pt x="529929" y="479117"/>
                </a:lnTo>
                <a:lnTo>
                  <a:pt x="528859" y="484497"/>
                </a:lnTo>
                <a:lnTo>
                  <a:pt x="498730" y="514617"/>
                </a:lnTo>
                <a:lnTo>
                  <a:pt x="493352" y="515683"/>
                </a:lnTo>
                <a:close/>
              </a:path>
              <a:path w="4095750" h="516254">
                <a:moveTo>
                  <a:pt x="939055" y="515678"/>
                </a:moveTo>
                <a:lnTo>
                  <a:pt x="927881" y="515678"/>
                </a:lnTo>
                <a:lnTo>
                  <a:pt x="922507" y="514609"/>
                </a:lnTo>
                <a:lnTo>
                  <a:pt x="892406" y="484491"/>
                </a:lnTo>
                <a:lnTo>
                  <a:pt x="891337" y="479113"/>
                </a:lnTo>
                <a:lnTo>
                  <a:pt x="891337" y="467933"/>
                </a:lnTo>
                <a:lnTo>
                  <a:pt x="922507" y="432438"/>
                </a:lnTo>
                <a:lnTo>
                  <a:pt x="927881" y="431369"/>
                </a:lnTo>
                <a:lnTo>
                  <a:pt x="939055" y="431369"/>
                </a:lnTo>
                <a:lnTo>
                  <a:pt x="974531" y="462556"/>
                </a:lnTo>
                <a:lnTo>
                  <a:pt x="975600" y="467933"/>
                </a:lnTo>
                <a:lnTo>
                  <a:pt x="975600" y="479113"/>
                </a:lnTo>
                <a:lnTo>
                  <a:pt x="944430" y="514609"/>
                </a:lnTo>
                <a:lnTo>
                  <a:pt x="939055" y="515678"/>
                </a:lnTo>
                <a:close/>
              </a:path>
              <a:path w="4095750" h="516254">
                <a:moveTo>
                  <a:pt x="1384942" y="515678"/>
                </a:moveTo>
                <a:lnTo>
                  <a:pt x="1373768" y="515678"/>
                </a:lnTo>
                <a:lnTo>
                  <a:pt x="1368393" y="514609"/>
                </a:lnTo>
                <a:lnTo>
                  <a:pt x="1338292" y="484491"/>
                </a:lnTo>
                <a:lnTo>
                  <a:pt x="1337223" y="479113"/>
                </a:lnTo>
                <a:lnTo>
                  <a:pt x="1337223" y="467933"/>
                </a:lnTo>
                <a:lnTo>
                  <a:pt x="1368393" y="432438"/>
                </a:lnTo>
                <a:lnTo>
                  <a:pt x="1373768" y="431369"/>
                </a:lnTo>
                <a:lnTo>
                  <a:pt x="1384942" y="431369"/>
                </a:lnTo>
                <a:lnTo>
                  <a:pt x="1420418" y="462556"/>
                </a:lnTo>
                <a:lnTo>
                  <a:pt x="1421487" y="467933"/>
                </a:lnTo>
                <a:lnTo>
                  <a:pt x="1421487" y="479113"/>
                </a:lnTo>
                <a:lnTo>
                  <a:pt x="1390316" y="514609"/>
                </a:lnTo>
                <a:lnTo>
                  <a:pt x="1384942" y="515678"/>
                </a:lnTo>
                <a:close/>
              </a:path>
              <a:path w="4095750" h="516254">
                <a:moveTo>
                  <a:pt x="1830613" y="515678"/>
                </a:moveTo>
                <a:lnTo>
                  <a:pt x="1819439" y="515678"/>
                </a:lnTo>
                <a:lnTo>
                  <a:pt x="1814064" y="514609"/>
                </a:lnTo>
                <a:lnTo>
                  <a:pt x="1783963" y="484491"/>
                </a:lnTo>
                <a:lnTo>
                  <a:pt x="1782894" y="479113"/>
                </a:lnTo>
                <a:lnTo>
                  <a:pt x="1782898" y="467915"/>
                </a:lnTo>
                <a:lnTo>
                  <a:pt x="1814064" y="432438"/>
                </a:lnTo>
                <a:lnTo>
                  <a:pt x="1830416" y="431340"/>
                </a:lnTo>
                <a:lnTo>
                  <a:pt x="1835813" y="432389"/>
                </a:lnTo>
                <a:lnTo>
                  <a:pt x="1866089" y="462556"/>
                </a:lnTo>
                <a:lnTo>
                  <a:pt x="1867158" y="467915"/>
                </a:lnTo>
                <a:lnTo>
                  <a:pt x="1867158" y="479113"/>
                </a:lnTo>
                <a:lnTo>
                  <a:pt x="1835987" y="514609"/>
                </a:lnTo>
                <a:lnTo>
                  <a:pt x="1830613" y="515678"/>
                </a:lnTo>
                <a:close/>
              </a:path>
              <a:path w="4095750" h="516254">
                <a:moveTo>
                  <a:pt x="2276151" y="431369"/>
                </a:moveTo>
                <a:lnTo>
                  <a:pt x="2270589" y="431368"/>
                </a:lnTo>
                <a:lnTo>
                  <a:pt x="2276078" y="431354"/>
                </a:lnTo>
                <a:close/>
              </a:path>
              <a:path w="4095750" h="516254">
                <a:moveTo>
                  <a:pt x="2276143" y="515683"/>
                </a:moveTo>
                <a:lnTo>
                  <a:pt x="2236811" y="499333"/>
                </a:lnTo>
                <a:lnTo>
                  <a:pt x="2228462" y="479117"/>
                </a:lnTo>
                <a:lnTo>
                  <a:pt x="2228467" y="467858"/>
                </a:lnTo>
                <a:lnTo>
                  <a:pt x="2259727" y="432411"/>
                </a:lnTo>
                <a:lnTo>
                  <a:pt x="2265107" y="431354"/>
                </a:lnTo>
                <a:lnTo>
                  <a:pt x="2270589" y="431368"/>
                </a:lnTo>
                <a:lnTo>
                  <a:pt x="2276151" y="431369"/>
                </a:lnTo>
                <a:lnTo>
                  <a:pt x="2311648" y="462538"/>
                </a:lnTo>
                <a:lnTo>
                  <a:pt x="2312721" y="479117"/>
                </a:lnTo>
                <a:lnTo>
                  <a:pt x="2311651" y="484497"/>
                </a:lnTo>
                <a:lnTo>
                  <a:pt x="2281521" y="514617"/>
                </a:lnTo>
                <a:lnTo>
                  <a:pt x="2276143" y="515683"/>
                </a:lnTo>
                <a:close/>
              </a:path>
              <a:path w="4095750" h="516254">
                <a:moveTo>
                  <a:pt x="2721814" y="515683"/>
                </a:moveTo>
                <a:lnTo>
                  <a:pt x="2682482" y="499333"/>
                </a:lnTo>
                <a:lnTo>
                  <a:pt x="2674133" y="479117"/>
                </a:lnTo>
                <a:lnTo>
                  <a:pt x="2674138" y="467858"/>
                </a:lnTo>
                <a:lnTo>
                  <a:pt x="2705398" y="432411"/>
                </a:lnTo>
                <a:lnTo>
                  <a:pt x="2710778" y="431354"/>
                </a:lnTo>
                <a:lnTo>
                  <a:pt x="2716260" y="431368"/>
                </a:lnTo>
                <a:lnTo>
                  <a:pt x="2721822" y="431369"/>
                </a:lnTo>
                <a:lnTo>
                  <a:pt x="2757320" y="462538"/>
                </a:lnTo>
                <a:lnTo>
                  <a:pt x="2758392" y="479117"/>
                </a:lnTo>
                <a:lnTo>
                  <a:pt x="2757322" y="484497"/>
                </a:lnTo>
                <a:lnTo>
                  <a:pt x="2727192" y="514617"/>
                </a:lnTo>
                <a:lnTo>
                  <a:pt x="2721814" y="515683"/>
                </a:lnTo>
                <a:close/>
              </a:path>
              <a:path w="4095750" h="516254">
                <a:moveTo>
                  <a:pt x="2721822" y="431369"/>
                </a:moveTo>
                <a:lnTo>
                  <a:pt x="2716260" y="431368"/>
                </a:lnTo>
                <a:lnTo>
                  <a:pt x="2721749" y="431354"/>
                </a:lnTo>
                <a:close/>
              </a:path>
              <a:path w="4095750" h="516254">
                <a:moveTo>
                  <a:pt x="3167518" y="515678"/>
                </a:moveTo>
                <a:lnTo>
                  <a:pt x="3156344" y="515678"/>
                </a:lnTo>
                <a:lnTo>
                  <a:pt x="3150970" y="514609"/>
                </a:lnTo>
                <a:lnTo>
                  <a:pt x="3120868" y="484491"/>
                </a:lnTo>
                <a:lnTo>
                  <a:pt x="3119799" y="479113"/>
                </a:lnTo>
                <a:lnTo>
                  <a:pt x="3119803" y="467915"/>
                </a:lnTo>
                <a:lnTo>
                  <a:pt x="3150970" y="432438"/>
                </a:lnTo>
                <a:lnTo>
                  <a:pt x="3167321" y="431340"/>
                </a:lnTo>
                <a:lnTo>
                  <a:pt x="3172718" y="432389"/>
                </a:lnTo>
                <a:lnTo>
                  <a:pt x="3202994" y="462556"/>
                </a:lnTo>
                <a:lnTo>
                  <a:pt x="3204063" y="467915"/>
                </a:lnTo>
                <a:lnTo>
                  <a:pt x="3204063" y="479113"/>
                </a:lnTo>
                <a:lnTo>
                  <a:pt x="3172892" y="514609"/>
                </a:lnTo>
                <a:lnTo>
                  <a:pt x="3167518" y="515678"/>
                </a:lnTo>
                <a:close/>
              </a:path>
              <a:path w="4095750" h="516254">
                <a:moveTo>
                  <a:pt x="3613189" y="515678"/>
                </a:moveTo>
                <a:lnTo>
                  <a:pt x="3602015" y="515678"/>
                </a:lnTo>
                <a:lnTo>
                  <a:pt x="3596640" y="514609"/>
                </a:lnTo>
                <a:lnTo>
                  <a:pt x="3566539" y="484491"/>
                </a:lnTo>
                <a:lnTo>
                  <a:pt x="3565470" y="479113"/>
                </a:lnTo>
                <a:lnTo>
                  <a:pt x="3565473" y="467915"/>
                </a:lnTo>
                <a:lnTo>
                  <a:pt x="3596640" y="432438"/>
                </a:lnTo>
                <a:lnTo>
                  <a:pt x="3612992" y="431340"/>
                </a:lnTo>
                <a:lnTo>
                  <a:pt x="3618389" y="432389"/>
                </a:lnTo>
                <a:lnTo>
                  <a:pt x="3648665" y="462556"/>
                </a:lnTo>
                <a:lnTo>
                  <a:pt x="3649734" y="467915"/>
                </a:lnTo>
                <a:lnTo>
                  <a:pt x="3649733" y="479113"/>
                </a:lnTo>
                <a:lnTo>
                  <a:pt x="3618563" y="514609"/>
                </a:lnTo>
                <a:lnTo>
                  <a:pt x="3613189" y="515678"/>
                </a:lnTo>
                <a:close/>
              </a:path>
              <a:path w="4095750" h="516254">
                <a:moveTo>
                  <a:pt x="4057864" y="515720"/>
                </a:moveTo>
                <a:lnTo>
                  <a:pt x="4018612" y="499017"/>
                </a:lnTo>
                <a:lnTo>
                  <a:pt x="4010565" y="467413"/>
                </a:lnTo>
                <a:lnTo>
                  <a:pt x="4011703" y="462037"/>
                </a:lnTo>
                <a:lnTo>
                  <a:pt x="4042273" y="432274"/>
                </a:lnTo>
                <a:lnTo>
                  <a:pt x="4047674" y="431283"/>
                </a:lnTo>
                <a:lnTo>
                  <a:pt x="4053273" y="431369"/>
                </a:lnTo>
                <a:lnTo>
                  <a:pt x="4053058" y="431369"/>
                </a:lnTo>
                <a:lnTo>
                  <a:pt x="4058626" y="431426"/>
                </a:lnTo>
                <a:lnTo>
                  <a:pt x="4093753" y="462801"/>
                </a:lnTo>
                <a:lnTo>
                  <a:pt x="4094788" y="468167"/>
                </a:lnTo>
                <a:lnTo>
                  <a:pt x="4094729" y="479341"/>
                </a:lnTo>
                <a:lnTo>
                  <a:pt x="4063259" y="514692"/>
                </a:lnTo>
                <a:lnTo>
                  <a:pt x="4057864" y="515720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1485" y="3262267"/>
            <a:ext cx="10687049" cy="54006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6000" y="1325736"/>
            <a:ext cx="8658225" cy="9798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250" spc="355" b="1">
                <a:solidFill>
                  <a:srgbClr val="8BA8AC"/>
                </a:solidFill>
                <a:latin typeface="Century Gothic"/>
                <a:cs typeface="Century Gothic"/>
              </a:rPr>
              <a:t>NESTED</a:t>
            </a:r>
            <a:r>
              <a:rPr dirty="0" sz="6250" spc="-235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60" b="1">
                <a:solidFill>
                  <a:srgbClr val="8BA8AC"/>
                </a:solidFill>
                <a:latin typeface="Century Gothic"/>
                <a:cs typeface="Century Gothic"/>
              </a:rPr>
              <a:t>DICTIONARIES</a:t>
            </a:r>
            <a:endParaRPr sz="6250">
              <a:latin typeface="Century Gothic"/>
              <a:cs typeface="Century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2499898"/>
            <a:ext cx="94932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0">
                <a:latin typeface="Verdana"/>
                <a:cs typeface="Verdana"/>
              </a:rPr>
              <a:t>A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dictionary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can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contain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dictionaries,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this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is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called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nested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dictionaries.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0186" y="3486058"/>
            <a:ext cx="8734424" cy="54768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16000" y="2499899"/>
            <a:ext cx="834453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0">
                <a:latin typeface="Verdana"/>
                <a:cs typeface="Verdana"/>
              </a:rPr>
              <a:t>Or,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if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you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want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to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add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three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dictionaries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into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a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70">
                <a:latin typeface="Verdana"/>
                <a:cs typeface="Verdana"/>
              </a:rPr>
              <a:t>new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dictionary: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320" y="817"/>
            <a:ext cx="4104974" cy="31241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34824" y="9590244"/>
            <a:ext cx="4095750" cy="516255"/>
          </a:xfrm>
          <a:custGeom>
            <a:avLst/>
            <a:gdLst/>
            <a:ahLst/>
            <a:cxnLst/>
            <a:rect l="l" t="t" r="r" b="b"/>
            <a:pathLst>
              <a:path w="4095750" h="516254">
                <a:moveTo>
                  <a:pt x="47681" y="84431"/>
                </a:moveTo>
                <a:lnTo>
                  <a:pt x="8349" y="68081"/>
                </a:lnTo>
                <a:lnTo>
                  <a:pt x="0" y="47865"/>
                </a:lnTo>
                <a:lnTo>
                  <a:pt x="4" y="36606"/>
                </a:lnTo>
                <a:lnTo>
                  <a:pt x="31264" y="1159"/>
                </a:lnTo>
                <a:lnTo>
                  <a:pt x="36644" y="102"/>
                </a:lnTo>
                <a:lnTo>
                  <a:pt x="47812" y="131"/>
                </a:lnTo>
                <a:lnTo>
                  <a:pt x="83193" y="31322"/>
                </a:lnTo>
                <a:lnTo>
                  <a:pt x="84258" y="47865"/>
                </a:lnTo>
                <a:lnTo>
                  <a:pt x="83188" y="53245"/>
                </a:lnTo>
                <a:lnTo>
                  <a:pt x="53059" y="83365"/>
                </a:lnTo>
                <a:lnTo>
                  <a:pt x="47681" y="84431"/>
                </a:lnTo>
                <a:close/>
              </a:path>
              <a:path w="4095750" h="516254">
                <a:moveTo>
                  <a:pt x="493352" y="84431"/>
                </a:moveTo>
                <a:lnTo>
                  <a:pt x="454020" y="68081"/>
                </a:lnTo>
                <a:lnTo>
                  <a:pt x="445671" y="47865"/>
                </a:lnTo>
                <a:lnTo>
                  <a:pt x="445675" y="36606"/>
                </a:lnTo>
                <a:lnTo>
                  <a:pt x="476935" y="1160"/>
                </a:lnTo>
                <a:lnTo>
                  <a:pt x="482315" y="103"/>
                </a:lnTo>
                <a:lnTo>
                  <a:pt x="493483" y="131"/>
                </a:lnTo>
                <a:lnTo>
                  <a:pt x="528864" y="31322"/>
                </a:lnTo>
                <a:lnTo>
                  <a:pt x="529929" y="47865"/>
                </a:lnTo>
                <a:lnTo>
                  <a:pt x="528859" y="53245"/>
                </a:lnTo>
                <a:lnTo>
                  <a:pt x="498730" y="83365"/>
                </a:lnTo>
                <a:lnTo>
                  <a:pt x="493352" y="84431"/>
                </a:lnTo>
                <a:close/>
              </a:path>
              <a:path w="4095750" h="516254">
                <a:moveTo>
                  <a:pt x="939055" y="84427"/>
                </a:moveTo>
                <a:lnTo>
                  <a:pt x="927882" y="84427"/>
                </a:lnTo>
                <a:lnTo>
                  <a:pt x="922507" y="83357"/>
                </a:lnTo>
                <a:lnTo>
                  <a:pt x="892406" y="53239"/>
                </a:lnTo>
                <a:lnTo>
                  <a:pt x="891337" y="47862"/>
                </a:lnTo>
                <a:lnTo>
                  <a:pt x="891337" y="36682"/>
                </a:lnTo>
                <a:lnTo>
                  <a:pt x="922507" y="1186"/>
                </a:lnTo>
                <a:lnTo>
                  <a:pt x="927882" y="117"/>
                </a:lnTo>
                <a:lnTo>
                  <a:pt x="939055" y="117"/>
                </a:lnTo>
                <a:lnTo>
                  <a:pt x="974531" y="31304"/>
                </a:lnTo>
                <a:lnTo>
                  <a:pt x="975600" y="36682"/>
                </a:lnTo>
                <a:lnTo>
                  <a:pt x="975600" y="47862"/>
                </a:lnTo>
                <a:lnTo>
                  <a:pt x="944430" y="83357"/>
                </a:lnTo>
                <a:lnTo>
                  <a:pt x="939055" y="84427"/>
                </a:lnTo>
                <a:close/>
              </a:path>
              <a:path w="4095750" h="516254">
                <a:moveTo>
                  <a:pt x="1384942" y="84427"/>
                </a:moveTo>
                <a:lnTo>
                  <a:pt x="1373768" y="84427"/>
                </a:lnTo>
                <a:lnTo>
                  <a:pt x="1368393" y="83357"/>
                </a:lnTo>
                <a:lnTo>
                  <a:pt x="1338292" y="53239"/>
                </a:lnTo>
                <a:lnTo>
                  <a:pt x="1337223" y="47862"/>
                </a:lnTo>
                <a:lnTo>
                  <a:pt x="1337223" y="36682"/>
                </a:lnTo>
                <a:lnTo>
                  <a:pt x="1368393" y="1186"/>
                </a:lnTo>
                <a:lnTo>
                  <a:pt x="1373768" y="117"/>
                </a:lnTo>
                <a:lnTo>
                  <a:pt x="1384942" y="117"/>
                </a:lnTo>
                <a:lnTo>
                  <a:pt x="1420418" y="31304"/>
                </a:lnTo>
                <a:lnTo>
                  <a:pt x="1421487" y="36682"/>
                </a:lnTo>
                <a:lnTo>
                  <a:pt x="1421487" y="47862"/>
                </a:lnTo>
                <a:lnTo>
                  <a:pt x="1390316" y="83357"/>
                </a:lnTo>
                <a:lnTo>
                  <a:pt x="1384942" y="84427"/>
                </a:lnTo>
                <a:close/>
              </a:path>
              <a:path w="4095750" h="516254">
                <a:moveTo>
                  <a:pt x="1830613" y="84427"/>
                </a:moveTo>
                <a:lnTo>
                  <a:pt x="1819439" y="84427"/>
                </a:lnTo>
                <a:lnTo>
                  <a:pt x="1814064" y="83357"/>
                </a:lnTo>
                <a:lnTo>
                  <a:pt x="1783963" y="53239"/>
                </a:lnTo>
                <a:lnTo>
                  <a:pt x="1782894" y="47862"/>
                </a:lnTo>
                <a:lnTo>
                  <a:pt x="1782898" y="36663"/>
                </a:lnTo>
                <a:lnTo>
                  <a:pt x="1814064" y="1186"/>
                </a:lnTo>
                <a:lnTo>
                  <a:pt x="1830416" y="88"/>
                </a:lnTo>
                <a:lnTo>
                  <a:pt x="1835813" y="1137"/>
                </a:lnTo>
                <a:lnTo>
                  <a:pt x="1866089" y="31304"/>
                </a:lnTo>
                <a:lnTo>
                  <a:pt x="1867158" y="36663"/>
                </a:lnTo>
                <a:lnTo>
                  <a:pt x="1867158" y="47862"/>
                </a:lnTo>
                <a:lnTo>
                  <a:pt x="1835987" y="83357"/>
                </a:lnTo>
                <a:lnTo>
                  <a:pt x="1830613" y="84427"/>
                </a:lnTo>
                <a:close/>
              </a:path>
              <a:path w="4095750" h="516254">
                <a:moveTo>
                  <a:pt x="2275927" y="84431"/>
                </a:moveTo>
                <a:lnTo>
                  <a:pt x="2236595" y="68081"/>
                </a:lnTo>
                <a:lnTo>
                  <a:pt x="2228246" y="47865"/>
                </a:lnTo>
                <a:lnTo>
                  <a:pt x="2228251" y="36606"/>
                </a:lnTo>
                <a:lnTo>
                  <a:pt x="2259511" y="1159"/>
                </a:lnTo>
                <a:lnTo>
                  <a:pt x="2264891" y="102"/>
                </a:lnTo>
                <a:lnTo>
                  <a:pt x="2276059" y="131"/>
                </a:lnTo>
                <a:lnTo>
                  <a:pt x="2311440" y="31322"/>
                </a:lnTo>
                <a:lnTo>
                  <a:pt x="2312505" y="47865"/>
                </a:lnTo>
                <a:lnTo>
                  <a:pt x="2311435" y="53245"/>
                </a:lnTo>
                <a:lnTo>
                  <a:pt x="2281305" y="83365"/>
                </a:lnTo>
                <a:lnTo>
                  <a:pt x="2275927" y="84431"/>
                </a:lnTo>
                <a:close/>
              </a:path>
              <a:path w="4095750" h="516254">
                <a:moveTo>
                  <a:pt x="2711005" y="84439"/>
                </a:moveTo>
                <a:lnTo>
                  <a:pt x="2675466" y="53430"/>
                </a:lnTo>
                <a:lnTo>
                  <a:pt x="2674364" y="36653"/>
                </a:lnTo>
                <a:lnTo>
                  <a:pt x="2675354" y="31531"/>
                </a:lnTo>
                <a:lnTo>
                  <a:pt x="2705217" y="1267"/>
                </a:lnTo>
                <a:lnTo>
                  <a:pt x="2721767" y="74"/>
                </a:lnTo>
                <a:lnTo>
                  <a:pt x="2727175" y="1112"/>
                </a:lnTo>
                <a:lnTo>
                  <a:pt x="2757529" y="31251"/>
                </a:lnTo>
                <a:lnTo>
                  <a:pt x="2758608" y="36653"/>
                </a:lnTo>
                <a:lnTo>
                  <a:pt x="2758565" y="48066"/>
                </a:lnTo>
                <a:lnTo>
                  <a:pt x="2727524" y="83331"/>
                </a:lnTo>
                <a:lnTo>
                  <a:pt x="2711005" y="84439"/>
                </a:lnTo>
                <a:close/>
              </a:path>
              <a:path w="4095750" h="516254">
                <a:moveTo>
                  <a:pt x="3156129" y="84427"/>
                </a:moveTo>
                <a:lnTo>
                  <a:pt x="3120653" y="53239"/>
                </a:lnTo>
                <a:lnTo>
                  <a:pt x="3119584" y="47862"/>
                </a:lnTo>
                <a:lnTo>
                  <a:pt x="3119584" y="36682"/>
                </a:lnTo>
                <a:lnTo>
                  <a:pt x="3150754" y="1186"/>
                </a:lnTo>
                <a:lnTo>
                  <a:pt x="3156128" y="117"/>
                </a:lnTo>
                <a:lnTo>
                  <a:pt x="3167303" y="117"/>
                </a:lnTo>
                <a:lnTo>
                  <a:pt x="3202778" y="31304"/>
                </a:lnTo>
                <a:lnTo>
                  <a:pt x="3203848" y="36682"/>
                </a:lnTo>
                <a:lnTo>
                  <a:pt x="3203847" y="47862"/>
                </a:lnTo>
                <a:lnTo>
                  <a:pt x="3172677" y="83357"/>
                </a:lnTo>
                <a:lnTo>
                  <a:pt x="3156129" y="84427"/>
                </a:lnTo>
                <a:close/>
              </a:path>
              <a:path w="4095750" h="516254">
                <a:moveTo>
                  <a:pt x="3612973" y="84427"/>
                </a:moveTo>
                <a:lnTo>
                  <a:pt x="3601800" y="84427"/>
                </a:lnTo>
                <a:lnTo>
                  <a:pt x="3596425" y="83357"/>
                </a:lnTo>
                <a:lnTo>
                  <a:pt x="3566324" y="53239"/>
                </a:lnTo>
                <a:lnTo>
                  <a:pt x="3565255" y="47862"/>
                </a:lnTo>
                <a:lnTo>
                  <a:pt x="3565255" y="36682"/>
                </a:lnTo>
                <a:lnTo>
                  <a:pt x="3596425" y="1186"/>
                </a:lnTo>
                <a:lnTo>
                  <a:pt x="3601800" y="117"/>
                </a:lnTo>
                <a:lnTo>
                  <a:pt x="3612974" y="117"/>
                </a:lnTo>
                <a:lnTo>
                  <a:pt x="3648450" y="31304"/>
                </a:lnTo>
                <a:lnTo>
                  <a:pt x="3649519" y="36682"/>
                </a:lnTo>
                <a:lnTo>
                  <a:pt x="3649518" y="47862"/>
                </a:lnTo>
                <a:lnTo>
                  <a:pt x="3618348" y="83357"/>
                </a:lnTo>
                <a:lnTo>
                  <a:pt x="3612973" y="84427"/>
                </a:lnTo>
                <a:close/>
              </a:path>
              <a:path w="4095750" h="516254">
                <a:moveTo>
                  <a:pt x="4058648" y="84319"/>
                </a:moveTo>
                <a:lnTo>
                  <a:pt x="4047480" y="84319"/>
                </a:lnTo>
                <a:lnTo>
                  <a:pt x="4042103" y="83248"/>
                </a:lnTo>
                <a:lnTo>
                  <a:pt x="4012019" y="53219"/>
                </a:lnTo>
                <a:lnTo>
                  <a:pt x="4010940" y="36535"/>
                </a:lnTo>
                <a:lnTo>
                  <a:pt x="4011968" y="31296"/>
                </a:lnTo>
                <a:lnTo>
                  <a:pt x="4042020" y="1099"/>
                </a:lnTo>
                <a:lnTo>
                  <a:pt x="4058576" y="0"/>
                </a:lnTo>
                <a:lnTo>
                  <a:pt x="4063955" y="1061"/>
                </a:lnTo>
                <a:lnTo>
                  <a:pt x="4094110" y="31156"/>
                </a:lnTo>
                <a:lnTo>
                  <a:pt x="4095185" y="36535"/>
                </a:lnTo>
                <a:lnTo>
                  <a:pt x="4095168" y="47852"/>
                </a:lnTo>
                <a:lnTo>
                  <a:pt x="4064002" y="83253"/>
                </a:lnTo>
                <a:lnTo>
                  <a:pt x="4058648" y="84319"/>
                </a:lnTo>
                <a:close/>
              </a:path>
              <a:path w="4095750" h="516254">
                <a:moveTo>
                  <a:pt x="47681" y="515683"/>
                </a:moveTo>
                <a:lnTo>
                  <a:pt x="8349" y="499333"/>
                </a:lnTo>
                <a:lnTo>
                  <a:pt x="0" y="479117"/>
                </a:lnTo>
                <a:lnTo>
                  <a:pt x="4" y="467858"/>
                </a:lnTo>
                <a:lnTo>
                  <a:pt x="31264" y="432411"/>
                </a:lnTo>
                <a:lnTo>
                  <a:pt x="36644" y="431354"/>
                </a:lnTo>
                <a:lnTo>
                  <a:pt x="47812" y="431383"/>
                </a:lnTo>
                <a:lnTo>
                  <a:pt x="83193" y="462574"/>
                </a:lnTo>
                <a:lnTo>
                  <a:pt x="84258" y="479117"/>
                </a:lnTo>
                <a:lnTo>
                  <a:pt x="83188" y="484497"/>
                </a:lnTo>
                <a:lnTo>
                  <a:pt x="53059" y="514617"/>
                </a:lnTo>
                <a:lnTo>
                  <a:pt x="47681" y="515683"/>
                </a:lnTo>
                <a:close/>
              </a:path>
              <a:path w="4095750" h="516254">
                <a:moveTo>
                  <a:pt x="493352" y="515683"/>
                </a:moveTo>
                <a:lnTo>
                  <a:pt x="454020" y="499333"/>
                </a:lnTo>
                <a:lnTo>
                  <a:pt x="445671" y="479117"/>
                </a:lnTo>
                <a:lnTo>
                  <a:pt x="445675" y="467858"/>
                </a:lnTo>
                <a:lnTo>
                  <a:pt x="476935" y="432411"/>
                </a:lnTo>
                <a:lnTo>
                  <a:pt x="482315" y="431354"/>
                </a:lnTo>
                <a:lnTo>
                  <a:pt x="493483" y="431383"/>
                </a:lnTo>
                <a:lnTo>
                  <a:pt x="528864" y="462574"/>
                </a:lnTo>
                <a:lnTo>
                  <a:pt x="529929" y="479117"/>
                </a:lnTo>
                <a:lnTo>
                  <a:pt x="528859" y="484497"/>
                </a:lnTo>
                <a:lnTo>
                  <a:pt x="498730" y="514617"/>
                </a:lnTo>
                <a:lnTo>
                  <a:pt x="493352" y="515683"/>
                </a:lnTo>
                <a:close/>
              </a:path>
              <a:path w="4095750" h="516254">
                <a:moveTo>
                  <a:pt x="939055" y="515678"/>
                </a:moveTo>
                <a:lnTo>
                  <a:pt x="927881" y="515678"/>
                </a:lnTo>
                <a:lnTo>
                  <a:pt x="922507" y="514609"/>
                </a:lnTo>
                <a:lnTo>
                  <a:pt x="892406" y="484491"/>
                </a:lnTo>
                <a:lnTo>
                  <a:pt x="891337" y="479113"/>
                </a:lnTo>
                <a:lnTo>
                  <a:pt x="891337" y="467933"/>
                </a:lnTo>
                <a:lnTo>
                  <a:pt x="922507" y="432438"/>
                </a:lnTo>
                <a:lnTo>
                  <a:pt x="927881" y="431369"/>
                </a:lnTo>
                <a:lnTo>
                  <a:pt x="939055" y="431369"/>
                </a:lnTo>
                <a:lnTo>
                  <a:pt x="974531" y="462556"/>
                </a:lnTo>
                <a:lnTo>
                  <a:pt x="975600" y="467933"/>
                </a:lnTo>
                <a:lnTo>
                  <a:pt x="975600" y="479113"/>
                </a:lnTo>
                <a:lnTo>
                  <a:pt x="944430" y="514609"/>
                </a:lnTo>
                <a:lnTo>
                  <a:pt x="939055" y="515678"/>
                </a:lnTo>
                <a:close/>
              </a:path>
              <a:path w="4095750" h="516254">
                <a:moveTo>
                  <a:pt x="1384942" y="515678"/>
                </a:moveTo>
                <a:lnTo>
                  <a:pt x="1373768" y="515678"/>
                </a:lnTo>
                <a:lnTo>
                  <a:pt x="1368393" y="514609"/>
                </a:lnTo>
                <a:lnTo>
                  <a:pt x="1338292" y="484491"/>
                </a:lnTo>
                <a:lnTo>
                  <a:pt x="1337223" y="479113"/>
                </a:lnTo>
                <a:lnTo>
                  <a:pt x="1337223" y="467933"/>
                </a:lnTo>
                <a:lnTo>
                  <a:pt x="1368393" y="432438"/>
                </a:lnTo>
                <a:lnTo>
                  <a:pt x="1373768" y="431369"/>
                </a:lnTo>
                <a:lnTo>
                  <a:pt x="1384942" y="431369"/>
                </a:lnTo>
                <a:lnTo>
                  <a:pt x="1420418" y="462556"/>
                </a:lnTo>
                <a:lnTo>
                  <a:pt x="1421487" y="467933"/>
                </a:lnTo>
                <a:lnTo>
                  <a:pt x="1421487" y="479113"/>
                </a:lnTo>
                <a:lnTo>
                  <a:pt x="1390316" y="514609"/>
                </a:lnTo>
                <a:lnTo>
                  <a:pt x="1384942" y="515678"/>
                </a:lnTo>
                <a:close/>
              </a:path>
              <a:path w="4095750" h="516254">
                <a:moveTo>
                  <a:pt x="1830613" y="515678"/>
                </a:moveTo>
                <a:lnTo>
                  <a:pt x="1819439" y="515678"/>
                </a:lnTo>
                <a:lnTo>
                  <a:pt x="1814064" y="514609"/>
                </a:lnTo>
                <a:lnTo>
                  <a:pt x="1783963" y="484491"/>
                </a:lnTo>
                <a:lnTo>
                  <a:pt x="1782894" y="479113"/>
                </a:lnTo>
                <a:lnTo>
                  <a:pt x="1782898" y="467915"/>
                </a:lnTo>
                <a:lnTo>
                  <a:pt x="1814064" y="432438"/>
                </a:lnTo>
                <a:lnTo>
                  <a:pt x="1830416" y="431340"/>
                </a:lnTo>
                <a:lnTo>
                  <a:pt x="1835813" y="432389"/>
                </a:lnTo>
                <a:lnTo>
                  <a:pt x="1866089" y="462556"/>
                </a:lnTo>
                <a:lnTo>
                  <a:pt x="1867158" y="467915"/>
                </a:lnTo>
                <a:lnTo>
                  <a:pt x="1867158" y="479113"/>
                </a:lnTo>
                <a:lnTo>
                  <a:pt x="1835987" y="514609"/>
                </a:lnTo>
                <a:lnTo>
                  <a:pt x="1830613" y="515678"/>
                </a:lnTo>
                <a:close/>
              </a:path>
              <a:path w="4095750" h="516254">
                <a:moveTo>
                  <a:pt x="2276151" y="431369"/>
                </a:moveTo>
                <a:lnTo>
                  <a:pt x="2270589" y="431368"/>
                </a:lnTo>
                <a:lnTo>
                  <a:pt x="2276078" y="431354"/>
                </a:lnTo>
                <a:close/>
              </a:path>
              <a:path w="4095750" h="516254">
                <a:moveTo>
                  <a:pt x="2276143" y="515683"/>
                </a:moveTo>
                <a:lnTo>
                  <a:pt x="2236811" y="499333"/>
                </a:lnTo>
                <a:lnTo>
                  <a:pt x="2228462" y="479117"/>
                </a:lnTo>
                <a:lnTo>
                  <a:pt x="2228467" y="467858"/>
                </a:lnTo>
                <a:lnTo>
                  <a:pt x="2259727" y="432411"/>
                </a:lnTo>
                <a:lnTo>
                  <a:pt x="2265107" y="431354"/>
                </a:lnTo>
                <a:lnTo>
                  <a:pt x="2270589" y="431368"/>
                </a:lnTo>
                <a:lnTo>
                  <a:pt x="2276151" y="431369"/>
                </a:lnTo>
                <a:lnTo>
                  <a:pt x="2311648" y="462538"/>
                </a:lnTo>
                <a:lnTo>
                  <a:pt x="2312721" y="479117"/>
                </a:lnTo>
                <a:lnTo>
                  <a:pt x="2311651" y="484497"/>
                </a:lnTo>
                <a:lnTo>
                  <a:pt x="2281521" y="514617"/>
                </a:lnTo>
                <a:lnTo>
                  <a:pt x="2276143" y="515683"/>
                </a:lnTo>
                <a:close/>
              </a:path>
              <a:path w="4095750" h="516254">
                <a:moveTo>
                  <a:pt x="2721814" y="515683"/>
                </a:moveTo>
                <a:lnTo>
                  <a:pt x="2682482" y="499333"/>
                </a:lnTo>
                <a:lnTo>
                  <a:pt x="2674133" y="479117"/>
                </a:lnTo>
                <a:lnTo>
                  <a:pt x="2674138" y="467858"/>
                </a:lnTo>
                <a:lnTo>
                  <a:pt x="2705398" y="432411"/>
                </a:lnTo>
                <a:lnTo>
                  <a:pt x="2710778" y="431354"/>
                </a:lnTo>
                <a:lnTo>
                  <a:pt x="2716260" y="431368"/>
                </a:lnTo>
                <a:lnTo>
                  <a:pt x="2721822" y="431369"/>
                </a:lnTo>
                <a:lnTo>
                  <a:pt x="2757320" y="462538"/>
                </a:lnTo>
                <a:lnTo>
                  <a:pt x="2758392" y="479117"/>
                </a:lnTo>
                <a:lnTo>
                  <a:pt x="2757322" y="484497"/>
                </a:lnTo>
                <a:lnTo>
                  <a:pt x="2727192" y="514617"/>
                </a:lnTo>
                <a:lnTo>
                  <a:pt x="2721814" y="515683"/>
                </a:lnTo>
                <a:close/>
              </a:path>
              <a:path w="4095750" h="516254">
                <a:moveTo>
                  <a:pt x="2721822" y="431369"/>
                </a:moveTo>
                <a:lnTo>
                  <a:pt x="2716260" y="431368"/>
                </a:lnTo>
                <a:lnTo>
                  <a:pt x="2721749" y="431354"/>
                </a:lnTo>
                <a:close/>
              </a:path>
              <a:path w="4095750" h="516254">
                <a:moveTo>
                  <a:pt x="3167518" y="515678"/>
                </a:moveTo>
                <a:lnTo>
                  <a:pt x="3156344" y="515678"/>
                </a:lnTo>
                <a:lnTo>
                  <a:pt x="3150970" y="514609"/>
                </a:lnTo>
                <a:lnTo>
                  <a:pt x="3120868" y="484491"/>
                </a:lnTo>
                <a:lnTo>
                  <a:pt x="3119799" y="479113"/>
                </a:lnTo>
                <a:lnTo>
                  <a:pt x="3119803" y="467915"/>
                </a:lnTo>
                <a:lnTo>
                  <a:pt x="3150970" y="432438"/>
                </a:lnTo>
                <a:lnTo>
                  <a:pt x="3167321" y="431340"/>
                </a:lnTo>
                <a:lnTo>
                  <a:pt x="3172718" y="432389"/>
                </a:lnTo>
                <a:lnTo>
                  <a:pt x="3202994" y="462556"/>
                </a:lnTo>
                <a:lnTo>
                  <a:pt x="3204063" y="467915"/>
                </a:lnTo>
                <a:lnTo>
                  <a:pt x="3204063" y="479113"/>
                </a:lnTo>
                <a:lnTo>
                  <a:pt x="3172892" y="514609"/>
                </a:lnTo>
                <a:lnTo>
                  <a:pt x="3167518" y="515678"/>
                </a:lnTo>
                <a:close/>
              </a:path>
              <a:path w="4095750" h="516254">
                <a:moveTo>
                  <a:pt x="3613189" y="515678"/>
                </a:moveTo>
                <a:lnTo>
                  <a:pt x="3602015" y="515678"/>
                </a:lnTo>
                <a:lnTo>
                  <a:pt x="3596640" y="514609"/>
                </a:lnTo>
                <a:lnTo>
                  <a:pt x="3566539" y="484491"/>
                </a:lnTo>
                <a:lnTo>
                  <a:pt x="3565470" y="479113"/>
                </a:lnTo>
                <a:lnTo>
                  <a:pt x="3565473" y="467915"/>
                </a:lnTo>
                <a:lnTo>
                  <a:pt x="3596640" y="432438"/>
                </a:lnTo>
                <a:lnTo>
                  <a:pt x="3612992" y="431340"/>
                </a:lnTo>
                <a:lnTo>
                  <a:pt x="3618389" y="432389"/>
                </a:lnTo>
                <a:lnTo>
                  <a:pt x="3648665" y="462556"/>
                </a:lnTo>
                <a:lnTo>
                  <a:pt x="3649734" y="467915"/>
                </a:lnTo>
                <a:lnTo>
                  <a:pt x="3649733" y="479113"/>
                </a:lnTo>
                <a:lnTo>
                  <a:pt x="3618563" y="514609"/>
                </a:lnTo>
                <a:lnTo>
                  <a:pt x="3613189" y="515678"/>
                </a:lnTo>
                <a:close/>
              </a:path>
              <a:path w="4095750" h="516254">
                <a:moveTo>
                  <a:pt x="4057864" y="515720"/>
                </a:moveTo>
                <a:lnTo>
                  <a:pt x="4018612" y="499017"/>
                </a:lnTo>
                <a:lnTo>
                  <a:pt x="4010565" y="467413"/>
                </a:lnTo>
                <a:lnTo>
                  <a:pt x="4011703" y="462037"/>
                </a:lnTo>
                <a:lnTo>
                  <a:pt x="4042273" y="432274"/>
                </a:lnTo>
                <a:lnTo>
                  <a:pt x="4047674" y="431283"/>
                </a:lnTo>
                <a:lnTo>
                  <a:pt x="4053273" y="431369"/>
                </a:lnTo>
                <a:lnTo>
                  <a:pt x="4053058" y="431369"/>
                </a:lnTo>
                <a:lnTo>
                  <a:pt x="4058626" y="431426"/>
                </a:lnTo>
                <a:lnTo>
                  <a:pt x="4093753" y="462801"/>
                </a:lnTo>
                <a:lnTo>
                  <a:pt x="4094788" y="468167"/>
                </a:lnTo>
                <a:lnTo>
                  <a:pt x="4094729" y="479341"/>
                </a:lnTo>
                <a:lnTo>
                  <a:pt x="4063259" y="514692"/>
                </a:lnTo>
                <a:lnTo>
                  <a:pt x="4057864" y="515720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6818" y="4595691"/>
            <a:ext cx="10561811" cy="1981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325739"/>
            <a:ext cx="8658225" cy="1854835"/>
          </a:xfrm>
          <a:prstGeom prst="rect"/>
        </p:spPr>
        <p:txBody>
          <a:bodyPr wrap="square" lIns="0" tIns="104139" rIns="0" bIns="0" rtlCol="0" vert="horz">
            <a:spAutoFit/>
          </a:bodyPr>
          <a:lstStyle/>
          <a:p>
            <a:pPr marL="12700" marR="5080">
              <a:lnSpc>
                <a:spcPts val="6890"/>
              </a:lnSpc>
              <a:spcBef>
                <a:spcPts val="819"/>
              </a:spcBef>
            </a:pPr>
            <a:r>
              <a:rPr dirty="0" sz="6250" spc="75" b="1">
                <a:solidFill>
                  <a:srgbClr val="8BA8AC"/>
                </a:solidFill>
                <a:latin typeface="Century Gothic"/>
                <a:cs typeface="Century Gothic"/>
              </a:rPr>
              <a:t>ACCESS</a:t>
            </a:r>
            <a:r>
              <a:rPr dirty="0" sz="6250" spc="-250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335" b="1">
                <a:solidFill>
                  <a:srgbClr val="8BA8AC"/>
                </a:solidFill>
                <a:latin typeface="Century Gothic"/>
                <a:cs typeface="Century Gothic"/>
              </a:rPr>
              <a:t>ITEMS</a:t>
            </a:r>
            <a:r>
              <a:rPr dirty="0" sz="6250" spc="-250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-25" b="1">
                <a:solidFill>
                  <a:srgbClr val="8BA8AC"/>
                </a:solidFill>
                <a:latin typeface="Century Gothic"/>
                <a:cs typeface="Century Gothic"/>
              </a:rPr>
              <a:t>IN </a:t>
            </a:r>
            <a:r>
              <a:rPr dirty="0" sz="6250" spc="355" b="1">
                <a:solidFill>
                  <a:srgbClr val="8BA8AC"/>
                </a:solidFill>
                <a:latin typeface="Century Gothic"/>
                <a:cs typeface="Century Gothic"/>
              </a:rPr>
              <a:t>NESTED</a:t>
            </a:r>
            <a:r>
              <a:rPr dirty="0" sz="6250" spc="-235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60" b="1">
                <a:solidFill>
                  <a:srgbClr val="8BA8AC"/>
                </a:solidFill>
                <a:latin typeface="Century Gothic"/>
                <a:cs typeface="Century Gothic"/>
              </a:rPr>
              <a:t>DICTIONARIES</a:t>
            </a:r>
            <a:endParaRPr sz="6250">
              <a:latin typeface="Century Gothic"/>
              <a:cs typeface="Century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3674360"/>
            <a:ext cx="152425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5">
                <a:latin typeface="Verdana"/>
                <a:cs typeface="Verdana"/>
              </a:rPr>
              <a:t>To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access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items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from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a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nested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dictionary,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you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65">
                <a:latin typeface="Verdana"/>
                <a:cs typeface="Verdana"/>
              </a:rPr>
              <a:t>use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95">
                <a:latin typeface="Verdana"/>
                <a:cs typeface="Verdana"/>
              </a:rPr>
              <a:t>name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of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dictionaries,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starting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with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outer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dictionary: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40376"/>
            <a:ext cx="16230599" cy="99466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3521" rIns="0" bIns="0" rtlCol="0" vert="horz">
            <a:spAutoFit/>
          </a:bodyPr>
          <a:lstStyle/>
          <a:p>
            <a:pPr marL="5203825">
              <a:lnSpc>
                <a:spcPct val="100000"/>
              </a:lnSpc>
              <a:spcBef>
                <a:spcPts val="114"/>
              </a:spcBef>
            </a:pPr>
            <a:r>
              <a:rPr dirty="0" sz="14250" spc="395" b="1">
                <a:solidFill>
                  <a:srgbClr val="FFFFFF"/>
                </a:solidFill>
                <a:latin typeface="Century Gothic"/>
                <a:cs typeface="Century Gothic"/>
              </a:rPr>
              <a:t>THANK</a:t>
            </a:r>
            <a:r>
              <a:rPr dirty="0" sz="14250" spc="-59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250" spc="-25" b="1">
                <a:solidFill>
                  <a:srgbClr val="FFFFFF"/>
                </a:solidFill>
                <a:latin typeface="Century Gothic"/>
                <a:cs typeface="Century Gothic"/>
              </a:rPr>
              <a:t>YOU</a:t>
            </a:r>
            <a:endParaRPr sz="142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6741140" cy="10287000"/>
          </a:xfrm>
          <a:custGeom>
            <a:avLst/>
            <a:gdLst/>
            <a:ahLst/>
            <a:cxnLst/>
            <a:rect l="l" t="t" r="r" b="b"/>
            <a:pathLst>
              <a:path w="16741140" h="10287000">
                <a:moveTo>
                  <a:pt x="0" y="10286999"/>
                </a:moveTo>
                <a:lnTo>
                  <a:pt x="16740783" y="10286999"/>
                </a:lnTo>
                <a:lnTo>
                  <a:pt x="1674078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6740784" y="3"/>
            <a:ext cx="1547495" cy="10287000"/>
            <a:chOff x="16740784" y="3"/>
            <a:chExt cx="1547495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8280079" y="3"/>
              <a:ext cx="8255" cy="10287000"/>
            </a:xfrm>
            <a:custGeom>
              <a:avLst/>
              <a:gdLst/>
              <a:ahLst/>
              <a:cxnLst/>
              <a:rect l="l" t="t" r="r" b="b"/>
              <a:pathLst>
                <a:path w="8255" h="10287000">
                  <a:moveTo>
                    <a:pt x="0" y="10286999"/>
                  </a:moveTo>
                  <a:lnTo>
                    <a:pt x="7919" y="10286999"/>
                  </a:lnTo>
                  <a:lnTo>
                    <a:pt x="7919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ECD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740784" y="3"/>
              <a:ext cx="1539875" cy="10287000"/>
            </a:xfrm>
            <a:custGeom>
              <a:avLst/>
              <a:gdLst/>
              <a:ahLst/>
              <a:cxnLst/>
              <a:rect l="l" t="t" r="r" b="b"/>
              <a:pathLst>
                <a:path w="1539875" h="10287000">
                  <a:moveTo>
                    <a:pt x="1539295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39295" y="0"/>
                  </a:lnTo>
                  <a:lnTo>
                    <a:pt x="1539295" y="10286999"/>
                  </a:lnTo>
                  <a:close/>
                </a:path>
              </a:pathLst>
            </a:custGeom>
            <a:solidFill>
              <a:srgbClr val="E6CC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3564" rIns="0" bIns="0" rtlCol="0" vert="horz">
            <a:spAutoFit/>
          </a:bodyPr>
          <a:lstStyle/>
          <a:p>
            <a:pPr marL="12700">
              <a:lnSpc>
                <a:spcPts val="11230"/>
              </a:lnSpc>
              <a:spcBef>
                <a:spcPts val="120"/>
              </a:spcBef>
            </a:pPr>
            <a:r>
              <a:rPr dirty="0" spc="-10"/>
              <a:t>Python</a:t>
            </a:r>
          </a:p>
          <a:p>
            <a:pPr marL="12700">
              <a:lnSpc>
                <a:spcPts val="11230"/>
              </a:lnSpc>
            </a:pPr>
            <a:r>
              <a:rPr dirty="0"/>
              <a:t>Dictionary</a:t>
            </a:r>
            <a:r>
              <a:rPr dirty="0" spc="-635"/>
              <a:t> </a:t>
            </a:r>
            <a:r>
              <a:rPr dirty="0" spc="-10"/>
              <a:t>Methods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9009" y="3393857"/>
            <a:ext cx="9753599" cy="60293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1143232"/>
            <a:ext cx="7874000" cy="1096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0">
                <a:solidFill>
                  <a:srgbClr val="804E3B"/>
                </a:solidFill>
                <a:latin typeface="Book Antiqua"/>
                <a:cs typeface="Book Antiqua"/>
              </a:rPr>
              <a:t>Dictionary</a:t>
            </a:r>
            <a:r>
              <a:rPr dirty="0" sz="7000" spc="-434">
                <a:solidFill>
                  <a:srgbClr val="804E3B"/>
                </a:solidFill>
                <a:latin typeface="Book Antiqua"/>
                <a:cs typeface="Book Antiqua"/>
              </a:rPr>
              <a:t> </a:t>
            </a:r>
            <a:r>
              <a:rPr dirty="0" sz="7000" spc="-10">
                <a:solidFill>
                  <a:srgbClr val="804E3B"/>
                </a:solidFill>
                <a:latin typeface="Book Antiqua"/>
                <a:cs typeface="Book Antiqua"/>
              </a:rPr>
              <a:t>Methods</a:t>
            </a:r>
            <a:endParaRPr sz="7000">
              <a:latin typeface="Book Antiqua"/>
              <a:cs typeface="Book Antiqu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6000" y="2546909"/>
            <a:ext cx="113144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Python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has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set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of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built-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in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methods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that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you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can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use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on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dictionaries.</a:t>
            </a:r>
            <a:endParaRPr sz="2800">
              <a:latin typeface="Raleway"/>
              <a:cs typeface="Raleway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441950" y="2903194"/>
            <a:ext cx="353060" cy="52146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580"/>
              </a:lnSpc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Methods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50" spc="270"/>
              <a:t>Thank</a:t>
            </a:r>
            <a:r>
              <a:rPr dirty="0" sz="16050" spc="-240"/>
              <a:t> </a:t>
            </a:r>
            <a:r>
              <a:rPr dirty="0" sz="16050" spc="-575"/>
              <a:t>you</a:t>
            </a:r>
            <a:endParaRPr sz="16050"/>
          </a:p>
        </p:txBody>
      </p:sp>
      <p:sp>
        <p:nvSpPr>
          <p:cNvPr id="3" name="object 3" descr=""/>
          <p:cNvSpPr txBox="1"/>
          <p:nvPr/>
        </p:nvSpPr>
        <p:spPr>
          <a:xfrm>
            <a:off x="3142472" y="6751368"/>
            <a:ext cx="582866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-Remove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6741140" cy="10287000"/>
          </a:xfrm>
          <a:custGeom>
            <a:avLst/>
            <a:gdLst/>
            <a:ahLst/>
            <a:cxnLst/>
            <a:rect l="l" t="t" r="r" b="b"/>
            <a:pathLst>
              <a:path w="16741140" h="10287000">
                <a:moveTo>
                  <a:pt x="0" y="10286999"/>
                </a:moveTo>
                <a:lnTo>
                  <a:pt x="16740783" y="10286999"/>
                </a:lnTo>
                <a:lnTo>
                  <a:pt x="1674078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ECDF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6740784" y="1"/>
            <a:ext cx="1547495" cy="10287000"/>
            <a:chOff x="16740784" y="1"/>
            <a:chExt cx="1547495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8280079" y="1"/>
              <a:ext cx="8255" cy="10287000"/>
            </a:xfrm>
            <a:custGeom>
              <a:avLst/>
              <a:gdLst/>
              <a:ahLst/>
              <a:cxnLst/>
              <a:rect l="l" t="t" r="r" b="b"/>
              <a:pathLst>
                <a:path w="8255" h="10287000">
                  <a:moveTo>
                    <a:pt x="0" y="10286999"/>
                  </a:moveTo>
                  <a:lnTo>
                    <a:pt x="7919" y="10286999"/>
                  </a:lnTo>
                  <a:lnTo>
                    <a:pt x="7919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ECD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740784" y="1"/>
              <a:ext cx="1539875" cy="10287000"/>
            </a:xfrm>
            <a:custGeom>
              <a:avLst/>
              <a:gdLst/>
              <a:ahLst/>
              <a:cxnLst/>
              <a:rect l="l" t="t" r="r" b="b"/>
              <a:pathLst>
                <a:path w="1539875" h="10287000">
                  <a:moveTo>
                    <a:pt x="1539295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39295" y="0"/>
                  </a:lnTo>
                  <a:lnTo>
                    <a:pt x="1539295" y="10286999"/>
                  </a:lnTo>
                  <a:close/>
                </a:path>
              </a:pathLst>
            </a:custGeom>
            <a:solidFill>
              <a:srgbClr val="E6CC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3559" rIns="0" bIns="0" rtlCol="0" vert="horz">
            <a:spAutoFit/>
          </a:bodyPr>
          <a:lstStyle/>
          <a:p>
            <a:pPr marL="12700">
              <a:lnSpc>
                <a:spcPts val="11230"/>
              </a:lnSpc>
              <a:spcBef>
                <a:spcPts val="120"/>
              </a:spcBef>
            </a:pPr>
            <a:r>
              <a:rPr dirty="0" spc="-10"/>
              <a:t>Python</a:t>
            </a:r>
          </a:p>
          <a:p>
            <a:pPr marL="12700">
              <a:lnSpc>
                <a:spcPts val="11230"/>
              </a:lnSpc>
            </a:pPr>
            <a:r>
              <a:rPr dirty="0"/>
              <a:t>Dictionary</a:t>
            </a:r>
            <a:r>
              <a:rPr dirty="0" spc="-635"/>
              <a:t> </a:t>
            </a:r>
            <a:r>
              <a:rPr dirty="0" spc="80"/>
              <a:t>Exercises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1756" y="5143500"/>
            <a:ext cx="10582274" cy="4629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697995"/>
            <a:ext cx="11303000" cy="1096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0" spc="95"/>
              <a:t>Test</a:t>
            </a:r>
            <a:r>
              <a:rPr dirty="0" sz="7000" spc="-295"/>
              <a:t> </a:t>
            </a:r>
            <a:r>
              <a:rPr dirty="0" sz="7000"/>
              <a:t>Yourself</a:t>
            </a:r>
            <a:r>
              <a:rPr dirty="0" sz="7000" spc="-295"/>
              <a:t> </a:t>
            </a:r>
            <a:r>
              <a:rPr dirty="0" sz="7000"/>
              <a:t>With</a:t>
            </a:r>
            <a:r>
              <a:rPr dirty="0" sz="7000" spc="-290"/>
              <a:t> </a:t>
            </a:r>
            <a:r>
              <a:rPr dirty="0" sz="7000" spc="50"/>
              <a:t>Exercises</a:t>
            </a:r>
            <a:endParaRPr sz="7000"/>
          </a:p>
        </p:txBody>
      </p:sp>
      <p:sp>
        <p:nvSpPr>
          <p:cNvPr id="4" name="object 4" descr=""/>
          <p:cNvSpPr txBox="1"/>
          <p:nvPr/>
        </p:nvSpPr>
        <p:spPr>
          <a:xfrm>
            <a:off x="1016000" y="3159179"/>
            <a:ext cx="12916535" cy="1597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Now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you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have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learned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lot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about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dictionaries,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and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how</a:t>
            </a:r>
            <a:r>
              <a:rPr dirty="0" sz="2800" spc="-2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to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use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them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in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Python.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Are</a:t>
            </a: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you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ready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for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test?</a:t>
            </a:r>
            <a:endParaRPr sz="2800">
              <a:latin typeface="Raleway"/>
              <a:cs typeface="Raleway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Try</a:t>
            </a:r>
            <a:r>
              <a:rPr dirty="0" sz="2800" spc="-2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to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insert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missing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part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to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make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the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code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work</a:t>
            </a:r>
            <a:r>
              <a:rPr dirty="0" sz="2800" spc="-15">
                <a:solidFill>
                  <a:srgbClr val="804E3B"/>
                </a:solidFill>
                <a:latin typeface="Raleway"/>
                <a:cs typeface="Raleway"/>
              </a:rPr>
              <a:t> </a:t>
            </a:r>
            <a:r>
              <a:rPr dirty="0" sz="2800">
                <a:solidFill>
                  <a:srgbClr val="804E3B"/>
                </a:solidFill>
                <a:latin typeface="Raleway"/>
                <a:cs typeface="Raleway"/>
              </a:rPr>
              <a:t>as</a:t>
            </a:r>
            <a:r>
              <a:rPr dirty="0" sz="2800" spc="-10">
                <a:solidFill>
                  <a:srgbClr val="804E3B"/>
                </a:solidFill>
                <a:latin typeface="Raleway"/>
                <a:cs typeface="Raleway"/>
              </a:rPr>
              <a:t> expected:</a:t>
            </a:r>
            <a:endParaRPr sz="2800">
              <a:latin typeface="Raleway"/>
              <a:cs typeface="Raleway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441950" y="2857206"/>
            <a:ext cx="353060" cy="53066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580"/>
              </a:lnSpc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20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Exercises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320" y="2"/>
            <a:ext cx="4104973" cy="23621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34824" y="9590246"/>
            <a:ext cx="4095750" cy="516255"/>
          </a:xfrm>
          <a:custGeom>
            <a:avLst/>
            <a:gdLst/>
            <a:ahLst/>
            <a:cxnLst/>
            <a:rect l="l" t="t" r="r" b="b"/>
            <a:pathLst>
              <a:path w="4095750" h="516254">
                <a:moveTo>
                  <a:pt x="47681" y="84431"/>
                </a:moveTo>
                <a:lnTo>
                  <a:pt x="8349" y="68081"/>
                </a:lnTo>
                <a:lnTo>
                  <a:pt x="0" y="47865"/>
                </a:lnTo>
                <a:lnTo>
                  <a:pt x="4" y="36606"/>
                </a:lnTo>
                <a:lnTo>
                  <a:pt x="31264" y="1159"/>
                </a:lnTo>
                <a:lnTo>
                  <a:pt x="36644" y="102"/>
                </a:lnTo>
                <a:lnTo>
                  <a:pt x="47812" y="131"/>
                </a:lnTo>
                <a:lnTo>
                  <a:pt x="83193" y="31322"/>
                </a:lnTo>
                <a:lnTo>
                  <a:pt x="84258" y="47865"/>
                </a:lnTo>
                <a:lnTo>
                  <a:pt x="83188" y="53245"/>
                </a:lnTo>
                <a:lnTo>
                  <a:pt x="53059" y="83365"/>
                </a:lnTo>
                <a:lnTo>
                  <a:pt x="47681" y="84431"/>
                </a:lnTo>
                <a:close/>
              </a:path>
              <a:path w="4095750" h="516254">
                <a:moveTo>
                  <a:pt x="493352" y="84431"/>
                </a:moveTo>
                <a:lnTo>
                  <a:pt x="454020" y="68081"/>
                </a:lnTo>
                <a:lnTo>
                  <a:pt x="445671" y="47865"/>
                </a:lnTo>
                <a:lnTo>
                  <a:pt x="445675" y="36606"/>
                </a:lnTo>
                <a:lnTo>
                  <a:pt x="476935" y="1160"/>
                </a:lnTo>
                <a:lnTo>
                  <a:pt x="482315" y="103"/>
                </a:lnTo>
                <a:lnTo>
                  <a:pt x="493483" y="131"/>
                </a:lnTo>
                <a:lnTo>
                  <a:pt x="528864" y="31322"/>
                </a:lnTo>
                <a:lnTo>
                  <a:pt x="529929" y="47865"/>
                </a:lnTo>
                <a:lnTo>
                  <a:pt x="528859" y="53245"/>
                </a:lnTo>
                <a:lnTo>
                  <a:pt x="498730" y="83365"/>
                </a:lnTo>
                <a:lnTo>
                  <a:pt x="493352" y="84431"/>
                </a:lnTo>
                <a:close/>
              </a:path>
              <a:path w="4095750" h="516254">
                <a:moveTo>
                  <a:pt x="939055" y="84427"/>
                </a:moveTo>
                <a:lnTo>
                  <a:pt x="927882" y="84427"/>
                </a:lnTo>
                <a:lnTo>
                  <a:pt x="922507" y="83357"/>
                </a:lnTo>
                <a:lnTo>
                  <a:pt x="892406" y="53239"/>
                </a:lnTo>
                <a:lnTo>
                  <a:pt x="891337" y="47862"/>
                </a:lnTo>
                <a:lnTo>
                  <a:pt x="891337" y="36682"/>
                </a:lnTo>
                <a:lnTo>
                  <a:pt x="922507" y="1186"/>
                </a:lnTo>
                <a:lnTo>
                  <a:pt x="927882" y="117"/>
                </a:lnTo>
                <a:lnTo>
                  <a:pt x="939055" y="117"/>
                </a:lnTo>
                <a:lnTo>
                  <a:pt x="974531" y="31304"/>
                </a:lnTo>
                <a:lnTo>
                  <a:pt x="975600" y="36682"/>
                </a:lnTo>
                <a:lnTo>
                  <a:pt x="975600" y="47862"/>
                </a:lnTo>
                <a:lnTo>
                  <a:pt x="944430" y="83357"/>
                </a:lnTo>
                <a:lnTo>
                  <a:pt x="939055" y="84427"/>
                </a:lnTo>
                <a:close/>
              </a:path>
              <a:path w="4095750" h="516254">
                <a:moveTo>
                  <a:pt x="1384942" y="84427"/>
                </a:moveTo>
                <a:lnTo>
                  <a:pt x="1373768" y="84427"/>
                </a:lnTo>
                <a:lnTo>
                  <a:pt x="1368393" y="83357"/>
                </a:lnTo>
                <a:lnTo>
                  <a:pt x="1338292" y="53239"/>
                </a:lnTo>
                <a:lnTo>
                  <a:pt x="1337223" y="47862"/>
                </a:lnTo>
                <a:lnTo>
                  <a:pt x="1337223" y="36682"/>
                </a:lnTo>
                <a:lnTo>
                  <a:pt x="1368393" y="1186"/>
                </a:lnTo>
                <a:lnTo>
                  <a:pt x="1373768" y="117"/>
                </a:lnTo>
                <a:lnTo>
                  <a:pt x="1384942" y="117"/>
                </a:lnTo>
                <a:lnTo>
                  <a:pt x="1420418" y="31304"/>
                </a:lnTo>
                <a:lnTo>
                  <a:pt x="1421487" y="36682"/>
                </a:lnTo>
                <a:lnTo>
                  <a:pt x="1421487" y="47862"/>
                </a:lnTo>
                <a:lnTo>
                  <a:pt x="1390316" y="83357"/>
                </a:lnTo>
                <a:lnTo>
                  <a:pt x="1384942" y="84427"/>
                </a:lnTo>
                <a:close/>
              </a:path>
              <a:path w="4095750" h="516254">
                <a:moveTo>
                  <a:pt x="1830613" y="84427"/>
                </a:moveTo>
                <a:lnTo>
                  <a:pt x="1819439" y="84427"/>
                </a:lnTo>
                <a:lnTo>
                  <a:pt x="1814064" y="83357"/>
                </a:lnTo>
                <a:lnTo>
                  <a:pt x="1783963" y="53239"/>
                </a:lnTo>
                <a:lnTo>
                  <a:pt x="1782894" y="47862"/>
                </a:lnTo>
                <a:lnTo>
                  <a:pt x="1782898" y="36663"/>
                </a:lnTo>
                <a:lnTo>
                  <a:pt x="1814064" y="1186"/>
                </a:lnTo>
                <a:lnTo>
                  <a:pt x="1830416" y="88"/>
                </a:lnTo>
                <a:lnTo>
                  <a:pt x="1835813" y="1137"/>
                </a:lnTo>
                <a:lnTo>
                  <a:pt x="1866089" y="31304"/>
                </a:lnTo>
                <a:lnTo>
                  <a:pt x="1867158" y="36663"/>
                </a:lnTo>
                <a:lnTo>
                  <a:pt x="1867158" y="47862"/>
                </a:lnTo>
                <a:lnTo>
                  <a:pt x="1835987" y="83357"/>
                </a:lnTo>
                <a:lnTo>
                  <a:pt x="1830613" y="84427"/>
                </a:lnTo>
                <a:close/>
              </a:path>
              <a:path w="4095750" h="516254">
                <a:moveTo>
                  <a:pt x="2275927" y="84431"/>
                </a:moveTo>
                <a:lnTo>
                  <a:pt x="2236595" y="68081"/>
                </a:lnTo>
                <a:lnTo>
                  <a:pt x="2228246" y="47865"/>
                </a:lnTo>
                <a:lnTo>
                  <a:pt x="2228251" y="36606"/>
                </a:lnTo>
                <a:lnTo>
                  <a:pt x="2259511" y="1159"/>
                </a:lnTo>
                <a:lnTo>
                  <a:pt x="2264891" y="102"/>
                </a:lnTo>
                <a:lnTo>
                  <a:pt x="2276059" y="131"/>
                </a:lnTo>
                <a:lnTo>
                  <a:pt x="2311440" y="31322"/>
                </a:lnTo>
                <a:lnTo>
                  <a:pt x="2312505" y="47865"/>
                </a:lnTo>
                <a:lnTo>
                  <a:pt x="2311435" y="53245"/>
                </a:lnTo>
                <a:lnTo>
                  <a:pt x="2281305" y="83365"/>
                </a:lnTo>
                <a:lnTo>
                  <a:pt x="2275927" y="84431"/>
                </a:lnTo>
                <a:close/>
              </a:path>
              <a:path w="4095750" h="516254">
                <a:moveTo>
                  <a:pt x="2711005" y="84439"/>
                </a:moveTo>
                <a:lnTo>
                  <a:pt x="2675466" y="53430"/>
                </a:lnTo>
                <a:lnTo>
                  <a:pt x="2674364" y="36653"/>
                </a:lnTo>
                <a:lnTo>
                  <a:pt x="2675354" y="31531"/>
                </a:lnTo>
                <a:lnTo>
                  <a:pt x="2705217" y="1267"/>
                </a:lnTo>
                <a:lnTo>
                  <a:pt x="2721767" y="74"/>
                </a:lnTo>
                <a:lnTo>
                  <a:pt x="2727175" y="1112"/>
                </a:lnTo>
                <a:lnTo>
                  <a:pt x="2757529" y="31251"/>
                </a:lnTo>
                <a:lnTo>
                  <a:pt x="2758608" y="36653"/>
                </a:lnTo>
                <a:lnTo>
                  <a:pt x="2758565" y="48066"/>
                </a:lnTo>
                <a:lnTo>
                  <a:pt x="2727524" y="83331"/>
                </a:lnTo>
                <a:lnTo>
                  <a:pt x="2711005" y="84439"/>
                </a:lnTo>
                <a:close/>
              </a:path>
              <a:path w="4095750" h="516254">
                <a:moveTo>
                  <a:pt x="3156129" y="84427"/>
                </a:moveTo>
                <a:lnTo>
                  <a:pt x="3120653" y="53239"/>
                </a:lnTo>
                <a:lnTo>
                  <a:pt x="3119584" y="47862"/>
                </a:lnTo>
                <a:lnTo>
                  <a:pt x="3119584" y="36682"/>
                </a:lnTo>
                <a:lnTo>
                  <a:pt x="3150754" y="1186"/>
                </a:lnTo>
                <a:lnTo>
                  <a:pt x="3156128" y="117"/>
                </a:lnTo>
                <a:lnTo>
                  <a:pt x="3167303" y="117"/>
                </a:lnTo>
                <a:lnTo>
                  <a:pt x="3202778" y="31304"/>
                </a:lnTo>
                <a:lnTo>
                  <a:pt x="3203848" y="36682"/>
                </a:lnTo>
                <a:lnTo>
                  <a:pt x="3203847" y="47862"/>
                </a:lnTo>
                <a:lnTo>
                  <a:pt x="3172677" y="83357"/>
                </a:lnTo>
                <a:lnTo>
                  <a:pt x="3156129" y="84427"/>
                </a:lnTo>
                <a:close/>
              </a:path>
              <a:path w="4095750" h="516254">
                <a:moveTo>
                  <a:pt x="3612973" y="84427"/>
                </a:moveTo>
                <a:lnTo>
                  <a:pt x="3601800" y="84427"/>
                </a:lnTo>
                <a:lnTo>
                  <a:pt x="3596425" y="83357"/>
                </a:lnTo>
                <a:lnTo>
                  <a:pt x="3566324" y="53239"/>
                </a:lnTo>
                <a:lnTo>
                  <a:pt x="3565255" y="47862"/>
                </a:lnTo>
                <a:lnTo>
                  <a:pt x="3565255" y="36682"/>
                </a:lnTo>
                <a:lnTo>
                  <a:pt x="3596425" y="1186"/>
                </a:lnTo>
                <a:lnTo>
                  <a:pt x="3601800" y="117"/>
                </a:lnTo>
                <a:lnTo>
                  <a:pt x="3612974" y="117"/>
                </a:lnTo>
                <a:lnTo>
                  <a:pt x="3648450" y="31304"/>
                </a:lnTo>
                <a:lnTo>
                  <a:pt x="3649519" y="36682"/>
                </a:lnTo>
                <a:lnTo>
                  <a:pt x="3649518" y="47862"/>
                </a:lnTo>
                <a:lnTo>
                  <a:pt x="3618348" y="83357"/>
                </a:lnTo>
                <a:lnTo>
                  <a:pt x="3612973" y="84427"/>
                </a:lnTo>
                <a:close/>
              </a:path>
              <a:path w="4095750" h="516254">
                <a:moveTo>
                  <a:pt x="4058648" y="84319"/>
                </a:moveTo>
                <a:lnTo>
                  <a:pt x="4047480" y="84319"/>
                </a:lnTo>
                <a:lnTo>
                  <a:pt x="4042103" y="83248"/>
                </a:lnTo>
                <a:lnTo>
                  <a:pt x="4012019" y="53219"/>
                </a:lnTo>
                <a:lnTo>
                  <a:pt x="4010940" y="36535"/>
                </a:lnTo>
                <a:lnTo>
                  <a:pt x="4011968" y="31296"/>
                </a:lnTo>
                <a:lnTo>
                  <a:pt x="4042020" y="1099"/>
                </a:lnTo>
                <a:lnTo>
                  <a:pt x="4058576" y="0"/>
                </a:lnTo>
                <a:lnTo>
                  <a:pt x="4063955" y="1061"/>
                </a:lnTo>
                <a:lnTo>
                  <a:pt x="4094110" y="31156"/>
                </a:lnTo>
                <a:lnTo>
                  <a:pt x="4095185" y="36535"/>
                </a:lnTo>
                <a:lnTo>
                  <a:pt x="4095168" y="47852"/>
                </a:lnTo>
                <a:lnTo>
                  <a:pt x="4064002" y="83253"/>
                </a:lnTo>
                <a:lnTo>
                  <a:pt x="4058648" y="84319"/>
                </a:lnTo>
                <a:close/>
              </a:path>
              <a:path w="4095750" h="516254">
                <a:moveTo>
                  <a:pt x="47681" y="515683"/>
                </a:moveTo>
                <a:lnTo>
                  <a:pt x="8349" y="499333"/>
                </a:lnTo>
                <a:lnTo>
                  <a:pt x="0" y="479117"/>
                </a:lnTo>
                <a:lnTo>
                  <a:pt x="4" y="467858"/>
                </a:lnTo>
                <a:lnTo>
                  <a:pt x="31264" y="432411"/>
                </a:lnTo>
                <a:lnTo>
                  <a:pt x="36644" y="431354"/>
                </a:lnTo>
                <a:lnTo>
                  <a:pt x="47812" y="431383"/>
                </a:lnTo>
                <a:lnTo>
                  <a:pt x="83193" y="462574"/>
                </a:lnTo>
                <a:lnTo>
                  <a:pt x="84258" y="479117"/>
                </a:lnTo>
                <a:lnTo>
                  <a:pt x="83188" y="484497"/>
                </a:lnTo>
                <a:lnTo>
                  <a:pt x="53059" y="514617"/>
                </a:lnTo>
                <a:lnTo>
                  <a:pt x="47681" y="515683"/>
                </a:lnTo>
                <a:close/>
              </a:path>
              <a:path w="4095750" h="516254">
                <a:moveTo>
                  <a:pt x="493352" y="515683"/>
                </a:moveTo>
                <a:lnTo>
                  <a:pt x="454020" y="499333"/>
                </a:lnTo>
                <a:lnTo>
                  <a:pt x="445671" y="479117"/>
                </a:lnTo>
                <a:lnTo>
                  <a:pt x="445675" y="467858"/>
                </a:lnTo>
                <a:lnTo>
                  <a:pt x="476935" y="432411"/>
                </a:lnTo>
                <a:lnTo>
                  <a:pt x="482315" y="431354"/>
                </a:lnTo>
                <a:lnTo>
                  <a:pt x="493483" y="431383"/>
                </a:lnTo>
                <a:lnTo>
                  <a:pt x="528864" y="462574"/>
                </a:lnTo>
                <a:lnTo>
                  <a:pt x="529929" y="479117"/>
                </a:lnTo>
                <a:lnTo>
                  <a:pt x="528859" y="484497"/>
                </a:lnTo>
                <a:lnTo>
                  <a:pt x="498730" y="514617"/>
                </a:lnTo>
                <a:lnTo>
                  <a:pt x="493352" y="515683"/>
                </a:lnTo>
                <a:close/>
              </a:path>
              <a:path w="4095750" h="516254">
                <a:moveTo>
                  <a:pt x="939055" y="515678"/>
                </a:moveTo>
                <a:lnTo>
                  <a:pt x="927881" y="515678"/>
                </a:lnTo>
                <a:lnTo>
                  <a:pt x="922507" y="514609"/>
                </a:lnTo>
                <a:lnTo>
                  <a:pt x="892406" y="484491"/>
                </a:lnTo>
                <a:lnTo>
                  <a:pt x="891337" y="479113"/>
                </a:lnTo>
                <a:lnTo>
                  <a:pt x="891337" y="467933"/>
                </a:lnTo>
                <a:lnTo>
                  <a:pt x="922507" y="432438"/>
                </a:lnTo>
                <a:lnTo>
                  <a:pt x="927881" y="431369"/>
                </a:lnTo>
                <a:lnTo>
                  <a:pt x="939055" y="431369"/>
                </a:lnTo>
                <a:lnTo>
                  <a:pt x="974531" y="462556"/>
                </a:lnTo>
                <a:lnTo>
                  <a:pt x="975600" y="467933"/>
                </a:lnTo>
                <a:lnTo>
                  <a:pt x="975600" y="479113"/>
                </a:lnTo>
                <a:lnTo>
                  <a:pt x="944430" y="514609"/>
                </a:lnTo>
                <a:lnTo>
                  <a:pt x="939055" y="515678"/>
                </a:lnTo>
                <a:close/>
              </a:path>
              <a:path w="4095750" h="516254">
                <a:moveTo>
                  <a:pt x="1384942" y="515678"/>
                </a:moveTo>
                <a:lnTo>
                  <a:pt x="1373768" y="515678"/>
                </a:lnTo>
                <a:lnTo>
                  <a:pt x="1368393" y="514609"/>
                </a:lnTo>
                <a:lnTo>
                  <a:pt x="1338292" y="484491"/>
                </a:lnTo>
                <a:lnTo>
                  <a:pt x="1337223" y="479113"/>
                </a:lnTo>
                <a:lnTo>
                  <a:pt x="1337223" y="467933"/>
                </a:lnTo>
                <a:lnTo>
                  <a:pt x="1368393" y="432438"/>
                </a:lnTo>
                <a:lnTo>
                  <a:pt x="1373768" y="431369"/>
                </a:lnTo>
                <a:lnTo>
                  <a:pt x="1384942" y="431369"/>
                </a:lnTo>
                <a:lnTo>
                  <a:pt x="1420418" y="462556"/>
                </a:lnTo>
                <a:lnTo>
                  <a:pt x="1421487" y="467933"/>
                </a:lnTo>
                <a:lnTo>
                  <a:pt x="1421487" y="479113"/>
                </a:lnTo>
                <a:lnTo>
                  <a:pt x="1390316" y="514609"/>
                </a:lnTo>
                <a:lnTo>
                  <a:pt x="1384942" y="515678"/>
                </a:lnTo>
                <a:close/>
              </a:path>
              <a:path w="4095750" h="516254">
                <a:moveTo>
                  <a:pt x="1830613" y="515678"/>
                </a:moveTo>
                <a:lnTo>
                  <a:pt x="1819439" y="515678"/>
                </a:lnTo>
                <a:lnTo>
                  <a:pt x="1814064" y="514609"/>
                </a:lnTo>
                <a:lnTo>
                  <a:pt x="1783963" y="484491"/>
                </a:lnTo>
                <a:lnTo>
                  <a:pt x="1782894" y="479113"/>
                </a:lnTo>
                <a:lnTo>
                  <a:pt x="1782898" y="467915"/>
                </a:lnTo>
                <a:lnTo>
                  <a:pt x="1814064" y="432438"/>
                </a:lnTo>
                <a:lnTo>
                  <a:pt x="1830416" y="431340"/>
                </a:lnTo>
                <a:lnTo>
                  <a:pt x="1835813" y="432389"/>
                </a:lnTo>
                <a:lnTo>
                  <a:pt x="1866089" y="462556"/>
                </a:lnTo>
                <a:lnTo>
                  <a:pt x="1867158" y="467915"/>
                </a:lnTo>
                <a:lnTo>
                  <a:pt x="1867158" y="479113"/>
                </a:lnTo>
                <a:lnTo>
                  <a:pt x="1835987" y="514609"/>
                </a:lnTo>
                <a:lnTo>
                  <a:pt x="1830613" y="515678"/>
                </a:lnTo>
                <a:close/>
              </a:path>
              <a:path w="4095750" h="516254">
                <a:moveTo>
                  <a:pt x="2276151" y="431369"/>
                </a:moveTo>
                <a:lnTo>
                  <a:pt x="2270589" y="431368"/>
                </a:lnTo>
                <a:lnTo>
                  <a:pt x="2276078" y="431354"/>
                </a:lnTo>
                <a:close/>
              </a:path>
              <a:path w="4095750" h="516254">
                <a:moveTo>
                  <a:pt x="2276143" y="515683"/>
                </a:moveTo>
                <a:lnTo>
                  <a:pt x="2236811" y="499333"/>
                </a:lnTo>
                <a:lnTo>
                  <a:pt x="2228462" y="479117"/>
                </a:lnTo>
                <a:lnTo>
                  <a:pt x="2228467" y="467858"/>
                </a:lnTo>
                <a:lnTo>
                  <a:pt x="2259727" y="432411"/>
                </a:lnTo>
                <a:lnTo>
                  <a:pt x="2265107" y="431354"/>
                </a:lnTo>
                <a:lnTo>
                  <a:pt x="2270589" y="431368"/>
                </a:lnTo>
                <a:lnTo>
                  <a:pt x="2276151" y="431369"/>
                </a:lnTo>
                <a:lnTo>
                  <a:pt x="2311648" y="462538"/>
                </a:lnTo>
                <a:lnTo>
                  <a:pt x="2312721" y="479117"/>
                </a:lnTo>
                <a:lnTo>
                  <a:pt x="2311651" y="484497"/>
                </a:lnTo>
                <a:lnTo>
                  <a:pt x="2281521" y="514617"/>
                </a:lnTo>
                <a:lnTo>
                  <a:pt x="2276143" y="515683"/>
                </a:lnTo>
                <a:close/>
              </a:path>
              <a:path w="4095750" h="516254">
                <a:moveTo>
                  <a:pt x="2721814" y="515683"/>
                </a:moveTo>
                <a:lnTo>
                  <a:pt x="2682482" y="499333"/>
                </a:lnTo>
                <a:lnTo>
                  <a:pt x="2674133" y="479117"/>
                </a:lnTo>
                <a:lnTo>
                  <a:pt x="2674138" y="467858"/>
                </a:lnTo>
                <a:lnTo>
                  <a:pt x="2705398" y="432411"/>
                </a:lnTo>
                <a:lnTo>
                  <a:pt x="2710778" y="431354"/>
                </a:lnTo>
                <a:lnTo>
                  <a:pt x="2716260" y="431368"/>
                </a:lnTo>
                <a:lnTo>
                  <a:pt x="2721822" y="431369"/>
                </a:lnTo>
                <a:lnTo>
                  <a:pt x="2757320" y="462538"/>
                </a:lnTo>
                <a:lnTo>
                  <a:pt x="2758392" y="479117"/>
                </a:lnTo>
                <a:lnTo>
                  <a:pt x="2757322" y="484497"/>
                </a:lnTo>
                <a:lnTo>
                  <a:pt x="2727192" y="514617"/>
                </a:lnTo>
                <a:lnTo>
                  <a:pt x="2721814" y="515683"/>
                </a:lnTo>
                <a:close/>
              </a:path>
              <a:path w="4095750" h="516254">
                <a:moveTo>
                  <a:pt x="2721822" y="431369"/>
                </a:moveTo>
                <a:lnTo>
                  <a:pt x="2716260" y="431368"/>
                </a:lnTo>
                <a:lnTo>
                  <a:pt x="2721749" y="431354"/>
                </a:lnTo>
                <a:close/>
              </a:path>
              <a:path w="4095750" h="516254">
                <a:moveTo>
                  <a:pt x="3167518" y="515678"/>
                </a:moveTo>
                <a:lnTo>
                  <a:pt x="3156344" y="515678"/>
                </a:lnTo>
                <a:lnTo>
                  <a:pt x="3150970" y="514609"/>
                </a:lnTo>
                <a:lnTo>
                  <a:pt x="3120868" y="484491"/>
                </a:lnTo>
                <a:lnTo>
                  <a:pt x="3119799" y="479113"/>
                </a:lnTo>
                <a:lnTo>
                  <a:pt x="3119803" y="467915"/>
                </a:lnTo>
                <a:lnTo>
                  <a:pt x="3150970" y="432438"/>
                </a:lnTo>
                <a:lnTo>
                  <a:pt x="3167321" y="431340"/>
                </a:lnTo>
                <a:lnTo>
                  <a:pt x="3172718" y="432389"/>
                </a:lnTo>
                <a:lnTo>
                  <a:pt x="3202994" y="462556"/>
                </a:lnTo>
                <a:lnTo>
                  <a:pt x="3204063" y="467915"/>
                </a:lnTo>
                <a:lnTo>
                  <a:pt x="3204063" y="479113"/>
                </a:lnTo>
                <a:lnTo>
                  <a:pt x="3172892" y="514609"/>
                </a:lnTo>
                <a:lnTo>
                  <a:pt x="3167518" y="515678"/>
                </a:lnTo>
                <a:close/>
              </a:path>
              <a:path w="4095750" h="516254">
                <a:moveTo>
                  <a:pt x="3613189" y="515678"/>
                </a:moveTo>
                <a:lnTo>
                  <a:pt x="3602015" y="515678"/>
                </a:lnTo>
                <a:lnTo>
                  <a:pt x="3596640" y="514609"/>
                </a:lnTo>
                <a:lnTo>
                  <a:pt x="3566539" y="484491"/>
                </a:lnTo>
                <a:lnTo>
                  <a:pt x="3565470" y="479113"/>
                </a:lnTo>
                <a:lnTo>
                  <a:pt x="3565473" y="467915"/>
                </a:lnTo>
                <a:lnTo>
                  <a:pt x="3596640" y="432438"/>
                </a:lnTo>
                <a:lnTo>
                  <a:pt x="3612992" y="431340"/>
                </a:lnTo>
                <a:lnTo>
                  <a:pt x="3618389" y="432389"/>
                </a:lnTo>
                <a:lnTo>
                  <a:pt x="3648665" y="462556"/>
                </a:lnTo>
                <a:lnTo>
                  <a:pt x="3649734" y="467915"/>
                </a:lnTo>
                <a:lnTo>
                  <a:pt x="3649733" y="479113"/>
                </a:lnTo>
                <a:lnTo>
                  <a:pt x="3618563" y="514609"/>
                </a:lnTo>
                <a:lnTo>
                  <a:pt x="3613189" y="515678"/>
                </a:lnTo>
                <a:close/>
              </a:path>
              <a:path w="4095750" h="516254">
                <a:moveTo>
                  <a:pt x="4057864" y="515720"/>
                </a:moveTo>
                <a:lnTo>
                  <a:pt x="4018612" y="499017"/>
                </a:lnTo>
                <a:lnTo>
                  <a:pt x="4010565" y="467413"/>
                </a:lnTo>
                <a:lnTo>
                  <a:pt x="4011703" y="462037"/>
                </a:lnTo>
                <a:lnTo>
                  <a:pt x="4042273" y="432274"/>
                </a:lnTo>
                <a:lnTo>
                  <a:pt x="4047674" y="431283"/>
                </a:lnTo>
                <a:lnTo>
                  <a:pt x="4053273" y="431369"/>
                </a:lnTo>
                <a:lnTo>
                  <a:pt x="4053058" y="431369"/>
                </a:lnTo>
                <a:lnTo>
                  <a:pt x="4058626" y="431426"/>
                </a:lnTo>
                <a:lnTo>
                  <a:pt x="4093753" y="462801"/>
                </a:lnTo>
                <a:lnTo>
                  <a:pt x="4094788" y="468167"/>
                </a:lnTo>
                <a:lnTo>
                  <a:pt x="4094729" y="479341"/>
                </a:lnTo>
                <a:lnTo>
                  <a:pt x="4063259" y="514692"/>
                </a:lnTo>
                <a:lnTo>
                  <a:pt x="4057864" y="515720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799" y="4038486"/>
            <a:ext cx="10582274" cy="552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8158" y="2741625"/>
            <a:ext cx="10401935" cy="9798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250" spc="140" b="1">
                <a:solidFill>
                  <a:srgbClr val="8BA8AC"/>
                </a:solidFill>
                <a:latin typeface="Century Gothic"/>
                <a:cs typeface="Century Gothic"/>
              </a:rPr>
              <a:t>ORDERED</a:t>
            </a:r>
            <a:r>
              <a:rPr dirty="0" sz="6250" spc="-285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b="1">
                <a:solidFill>
                  <a:srgbClr val="8BA8AC"/>
                </a:solidFill>
                <a:latin typeface="Century Gothic"/>
                <a:cs typeface="Century Gothic"/>
              </a:rPr>
              <a:t>OR</a:t>
            </a:r>
            <a:r>
              <a:rPr dirty="0" sz="6250" spc="-285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75" b="1">
                <a:solidFill>
                  <a:srgbClr val="8BA8AC"/>
                </a:solidFill>
                <a:latin typeface="Century Gothic"/>
                <a:cs typeface="Century Gothic"/>
              </a:rPr>
              <a:t>UNORDERED?</a:t>
            </a:r>
            <a:endParaRPr sz="6250">
              <a:latin typeface="Century Gothic"/>
              <a:cs typeface="Century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63841" y="4732536"/>
            <a:ext cx="16062960" cy="920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100"/>
              </a:spcBef>
            </a:pPr>
            <a:r>
              <a:rPr dirty="0" sz="2200" spc="-80">
                <a:latin typeface="Verdana"/>
                <a:cs typeface="Verdana"/>
              </a:rPr>
              <a:t>When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80">
                <a:latin typeface="Verdana"/>
                <a:cs typeface="Verdana"/>
              </a:rPr>
              <a:t>we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85">
                <a:latin typeface="Verdana"/>
                <a:cs typeface="Verdana"/>
              </a:rPr>
              <a:t>say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that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dictionaries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are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ordered,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it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90">
                <a:latin typeface="Verdana"/>
                <a:cs typeface="Verdana"/>
              </a:rPr>
              <a:t>means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that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items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have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a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defined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order,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and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that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order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will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not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change. </a:t>
            </a:r>
            <a:r>
              <a:rPr dirty="0" sz="2200" spc="-25">
                <a:latin typeface="Verdana"/>
                <a:cs typeface="Verdana"/>
              </a:rPr>
              <a:t>Unordered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90">
                <a:latin typeface="Verdana"/>
                <a:cs typeface="Verdana"/>
              </a:rPr>
              <a:t>means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that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items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does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not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have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114">
                <a:latin typeface="Verdana"/>
                <a:cs typeface="Verdana"/>
              </a:rPr>
              <a:t>a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defined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order,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45">
                <a:latin typeface="Verdana"/>
                <a:cs typeface="Verdana"/>
              </a:rPr>
              <a:t>you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cannot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refer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to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85">
                <a:latin typeface="Verdana"/>
                <a:cs typeface="Verdana"/>
              </a:rPr>
              <a:t>an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50">
                <a:latin typeface="Verdana"/>
                <a:cs typeface="Verdana"/>
              </a:rPr>
              <a:t>item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by</a:t>
            </a:r>
            <a:r>
              <a:rPr dirty="0" sz="2200" spc="-204">
                <a:latin typeface="Verdana"/>
                <a:cs typeface="Verdana"/>
              </a:rPr>
              <a:t> </a:t>
            </a:r>
            <a:r>
              <a:rPr dirty="0" sz="2200" spc="-80">
                <a:latin typeface="Verdana"/>
                <a:cs typeface="Verdana"/>
              </a:rPr>
              <a:t>using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85">
                <a:latin typeface="Verdana"/>
                <a:cs typeface="Verdana"/>
              </a:rPr>
              <a:t>an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index.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63841" y="5469601"/>
            <a:ext cx="15791815" cy="2018664"/>
          </a:xfrm>
          <a:prstGeom prst="rect">
            <a:avLst/>
          </a:prstGeom>
        </p:spPr>
        <p:txBody>
          <a:bodyPr wrap="square" lIns="0" tIns="53467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4210"/>
              </a:spcBef>
            </a:pPr>
            <a:r>
              <a:rPr dirty="0" sz="6250" spc="-10" b="1">
                <a:solidFill>
                  <a:srgbClr val="8BA8AC"/>
                </a:solidFill>
                <a:latin typeface="Century Gothic"/>
                <a:cs typeface="Century Gothic"/>
              </a:rPr>
              <a:t>CHANGEABLE</a:t>
            </a:r>
            <a:endParaRPr sz="62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200" spc="-30">
                <a:latin typeface="Verdana"/>
                <a:cs typeface="Verdana"/>
              </a:rPr>
              <a:t>Dictionaries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75">
                <a:latin typeface="Verdana"/>
                <a:cs typeface="Verdana"/>
              </a:rPr>
              <a:t>are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70">
                <a:latin typeface="Verdana"/>
                <a:cs typeface="Verdana"/>
              </a:rPr>
              <a:t>changeable,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90">
                <a:latin typeface="Verdana"/>
                <a:cs typeface="Verdana"/>
              </a:rPr>
              <a:t>meaning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that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80">
                <a:latin typeface="Verdana"/>
                <a:cs typeface="Verdana"/>
              </a:rPr>
              <a:t>we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5">
                <a:latin typeface="Verdana"/>
                <a:cs typeface="Verdana"/>
              </a:rPr>
              <a:t>can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90">
                <a:latin typeface="Verdana"/>
                <a:cs typeface="Verdana"/>
              </a:rPr>
              <a:t>change,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add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or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remove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55">
                <a:latin typeface="Verdana"/>
                <a:cs typeface="Verdana"/>
              </a:rPr>
              <a:t>items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after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the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dictionary</a:t>
            </a:r>
            <a:r>
              <a:rPr dirty="0" sz="2200" spc="-200">
                <a:latin typeface="Verdana"/>
                <a:cs typeface="Verdana"/>
              </a:rPr>
              <a:t> </a:t>
            </a:r>
            <a:r>
              <a:rPr dirty="0" sz="2200" spc="-80">
                <a:latin typeface="Verdana"/>
                <a:cs typeface="Verdana"/>
              </a:rPr>
              <a:t>has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been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created.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50" spc="270"/>
              <a:t>Thank</a:t>
            </a:r>
            <a:r>
              <a:rPr dirty="0" sz="16050" spc="-240"/>
              <a:t> </a:t>
            </a:r>
            <a:r>
              <a:rPr dirty="0" sz="16050" spc="-575"/>
              <a:t>you</a:t>
            </a:r>
            <a:endParaRPr sz="16050"/>
          </a:p>
        </p:txBody>
      </p:sp>
      <p:sp>
        <p:nvSpPr>
          <p:cNvPr id="3" name="object 3" descr=""/>
          <p:cNvSpPr txBox="1"/>
          <p:nvPr/>
        </p:nvSpPr>
        <p:spPr>
          <a:xfrm>
            <a:off x="3142472" y="6751368"/>
            <a:ext cx="582866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Python</a:t>
            </a:r>
            <a:r>
              <a:rPr dirty="0" sz="2200" spc="-3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Dictionaries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-Remove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>
                <a:solidFill>
                  <a:srgbClr val="804E3B"/>
                </a:solidFill>
                <a:latin typeface="Roboto"/>
                <a:cs typeface="Roboto"/>
              </a:rPr>
              <a:t>Dictionary</a:t>
            </a:r>
            <a:r>
              <a:rPr dirty="0" sz="2200" spc="-25">
                <a:solidFill>
                  <a:srgbClr val="804E3B"/>
                </a:solidFill>
                <a:latin typeface="Roboto"/>
                <a:cs typeface="Roboto"/>
              </a:rPr>
              <a:t> </a:t>
            </a:r>
            <a:r>
              <a:rPr dirty="0" sz="2200" spc="-10">
                <a:solidFill>
                  <a:srgbClr val="804E3B"/>
                </a:solidFill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6256" y="4276835"/>
            <a:ext cx="10658474" cy="3467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4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10"/>
              </a:spcBef>
            </a:pPr>
            <a:r>
              <a:rPr dirty="0" sz="6250" spc="245" b="1">
                <a:solidFill>
                  <a:srgbClr val="8BA8AC"/>
                </a:solidFill>
                <a:latin typeface="Century Gothic"/>
                <a:cs typeface="Century Gothic"/>
              </a:rPr>
              <a:t>DUPLICATES</a:t>
            </a:r>
            <a:r>
              <a:rPr dirty="0" sz="6250" spc="-245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195" b="1">
                <a:solidFill>
                  <a:srgbClr val="8BA8AC"/>
                </a:solidFill>
                <a:latin typeface="Century Gothic"/>
                <a:cs typeface="Century Gothic"/>
              </a:rPr>
              <a:t>NOT</a:t>
            </a:r>
            <a:r>
              <a:rPr dirty="0" sz="6250" spc="-245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254" b="1">
                <a:solidFill>
                  <a:srgbClr val="8BA8AC"/>
                </a:solidFill>
                <a:latin typeface="Century Gothic"/>
                <a:cs typeface="Century Gothic"/>
              </a:rPr>
              <a:t>ALLOWED</a:t>
            </a:r>
            <a:endParaRPr sz="62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Dictionaries</a:t>
            </a:r>
            <a:r>
              <a:rPr dirty="0" sz="2200" spc="-10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cannot</a:t>
            </a:r>
            <a:r>
              <a:rPr dirty="0" sz="2200" spc="-10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have</a:t>
            </a:r>
            <a:r>
              <a:rPr dirty="0" sz="2200" spc="-10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two</a:t>
            </a:r>
            <a:r>
              <a:rPr dirty="0" sz="2200" spc="-10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 spc="-10">
                <a:solidFill>
                  <a:srgbClr val="000000"/>
                </a:solidFill>
                <a:latin typeface="Lucida Sans"/>
                <a:cs typeface="Lucida Sans"/>
              </a:rPr>
              <a:t>items</a:t>
            </a:r>
            <a:r>
              <a:rPr dirty="0" sz="2200" spc="-10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with</a:t>
            </a:r>
            <a:r>
              <a:rPr dirty="0" sz="2200" spc="-10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the</a:t>
            </a:r>
            <a:r>
              <a:rPr dirty="0" sz="2200" spc="-10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 spc="-20">
                <a:solidFill>
                  <a:srgbClr val="000000"/>
                </a:solidFill>
                <a:latin typeface="Lucida Sans"/>
                <a:cs typeface="Lucida Sans"/>
              </a:rPr>
              <a:t>same</a:t>
            </a:r>
            <a:r>
              <a:rPr dirty="0" sz="2200" spc="-10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 spc="-20">
                <a:solidFill>
                  <a:srgbClr val="000000"/>
                </a:solidFill>
                <a:latin typeface="Lucida Sans"/>
                <a:cs typeface="Lucida Sans"/>
              </a:rPr>
              <a:t>key:</a:t>
            </a:r>
            <a:endParaRPr sz="2200">
              <a:latin typeface="Lucida Sans"/>
              <a:cs typeface="Lucida San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56320" y="0"/>
            <a:ext cx="4104973" cy="236219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34824" y="9590243"/>
            <a:ext cx="4095750" cy="516255"/>
          </a:xfrm>
          <a:custGeom>
            <a:avLst/>
            <a:gdLst/>
            <a:ahLst/>
            <a:cxnLst/>
            <a:rect l="l" t="t" r="r" b="b"/>
            <a:pathLst>
              <a:path w="4095750" h="516254">
                <a:moveTo>
                  <a:pt x="47681" y="84431"/>
                </a:moveTo>
                <a:lnTo>
                  <a:pt x="8349" y="68081"/>
                </a:lnTo>
                <a:lnTo>
                  <a:pt x="0" y="47865"/>
                </a:lnTo>
                <a:lnTo>
                  <a:pt x="4" y="36606"/>
                </a:lnTo>
                <a:lnTo>
                  <a:pt x="31264" y="1159"/>
                </a:lnTo>
                <a:lnTo>
                  <a:pt x="36644" y="102"/>
                </a:lnTo>
                <a:lnTo>
                  <a:pt x="47812" y="131"/>
                </a:lnTo>
                <a:lnTo>
                  <a:pt x="83193" y="31322"/>
                </a:lnTo>
                <a:lnTo>
                  <a:pt x="84258" y="47865"/>
                </a:lnTo>
                <a:lnTo>
                  <a:pt x="83188" y="53245"/>
                </a:lnTo>
                <a:lnTo>
                  <a:pt x="53059" y="83365"/>
                </a:lnTo>
                <a:lnTo>
                  <a:pt x="47681" y="84431"/>
                </a:lnTo>
                <a:close/>
              </a:path>
              <a:path w="4095750" h="516254">
                <a:moveTo>
                  <a:pt x="493352" y="84431"/>
                </a:moveTo>
                <a:lnTo>
                  <a:pt x="454020" y="68081"/>
                </a:lnTo>
                <a:lnTo>
                  <a:pt x="445671" y="47865"/>
                </a:lnTo>
                <a:lnTo>
                  <a:pt x="445675" y="36606"/>
                </a:lnTo>
                <a:lnTo>
                  <a:pt x="476935" y="1160"/>
                </a:lnTo>
                <a:lnTo>
                  <a:pt x="482315" y="103"/>
                </a:lnTo>
                <a:lnTo>
                  <a:pt x="493483" y="131"/>
                </a:lnTo>
                <a:lnTo>
                  <a:pt x="528864" y="31322"/>
                </a:lnTo>
                <a:lnTo>
                  <a:pt x="529929" y="47865"/>
                </a:lnTo>
                <a:lnTo>
                  <a:pt x="528859" y="53245"/>
                </a:lnTo>
                <a:lnTo>
                  <a:pt x="498730" y="83365"/>
                </a:lnTo>
                <a:lnTo>
                  <a:pt x="493352" y="84431"/>
                </a:lnTo>
                <a:close/>
              </a:path>
              <a:path w="4095750" h="516254">
                <a:moveTo>
                  <a:pt x="939055" y="84427"/>
                </a:moveTo>
                <a:lnTo>
                  <a:pt x="927882" y="84427"/>
                </a:lnTo>
                <a:lnTo>
                  <a:pt x="922507" y="83357"/>
                </a:lnTo>
                <a:lnTo>
                  <a:pt x="892406" y="53239"/>
                </a:lnTo>
                <a:lnTo>
                  <a:pt x="891337" y="47862"/>
                </a:lnTo>
                <a:lnTo>
                  <a:pt x="891337" y="36682"/>
                </a:lnTo>
                <a:lnTo>
                  <a:pt x="922507" y="1186"/>
                </a:lnTo>
                <a:lnTo>
                  <a:pt x="927882" y="117"/>
                </a:lnTo>
                <a:lnTo>
                  <a:pt x="939055" y="117"/>
                </a:lnTo>
                <a:lnTo>
                  <a:pt x="974531" y="31304"/>
                </a:lnTo>
                <a:lnTo>
                  <a:pt x="975600" y="36682"/>
                </a:lnTo>
                <a:lnTo>
                  <a:pt x="975600" y="47862"/>
                </a:lnTo>
                <a:lnTo>
                  <a:pt x="944430" y="83357"/>
                </a:lnTo>
                <a:lnTo>
                  <a:pt x="939055" y="84427"/>
                </a:lnTo>
                <a:close/>
              </a:path>
              <a:path w="4095750" h="516254">
                <a:moveTo>
                  <a:pt x="1384942" y="84427"/>
                </a:moveTo>
                <a:lnTo>
                  <a:pt x="1373768" y="84427"/>
                </a:lnTo>
                <a:lnTo>
                  <a:pt x="1368393" y="83357"/>
                </a:lnTo>
                <a:lnTo>
                  <a:pt x="1338292" y="53239"/>
                </a:lnTo>
                <a:lnTo>
                  <a:pt x="1337223" y="47862"/>
                </a:lnTo>
                <a:lnTo>
                  <a:pt x="1337223" y="36682"/>
                </a:lnTo>
                <a:lnTo>
                  <a:pt x="1368393" y="1186"/>
                </a:lnTo>
                <a:lnTo>
                  <a:pt x="1373768" y="117"/>
                </a:lnTo>
                <a:lnTo>
                  <a:pt x="1384942" y="117"/>
                </a:lnTo>
                <a:lnTo>
                  <a:pt x="1420418" y="31304"/>
                </a:lnTo>
                <a:lnTo>
                  <a:pt x="1421487" y="36682"/>
                </a:lnTo>
                <a:lnTo>
                  <a:pt x="1421487" y="47862"/>
                </a:lnTo>
                <a:lnTo>
                  <a:pt x="1390316" y="83357"/>
                </a:lnTo>
                <a:lnTo>
                  <a:pt x="1384942" y="84427"/>
                </a:lnTo>
                <a:close/>
              </a:path>
              <a:path w="4095750" h="516254">
                <a:moveTo>
                  <a:pt x="1830613" y="84427"/>
                </a:moveTo>
                <a:lnTo>
                  <a:pt x="1819439" y="84427"/>
                </a:lnTo>
                <a:lnTo>
                  <a:pt x="1814064" y="83357"/>
                </a:lnTo>
                <a:lnTo>
                  <a:pt x="1783963" y="53239"/>
                </a:lnTo>
                <a:lnTo>
                  <a:pt x="1782894" y="47862"/>
                </a:lnTo>
                <a:lnTo>
                  <a:pt x="1782898" y="36663"/>
                </a:lnTo>
                <a:lnTo>
                  <a:pt x="1814064" y="1186"/>
                </a:lnTo>
                <a:lnTo>
                  <a:pt x="1830416" y="88"/>
                </a:lnTo>
                <a:lnTo>
                  <a:pt x="1835813" y="1137"/>
                </a:lnTo>
                <a:lnTo>
                  <a:pt x="1866089" y="31304"/>
                </a:lnTo>
                <a:lnTo>
                  <a:pt x="1867158" y="36663"/>
                </a:lnTo>
                <a:lnTo>
                  <a:pt x="1867158" y="47862"/>
                </a:lnTo>
                <a:lnTo>
                  <a:pt x="1835987" y="83357"/>
                </a:lnTo>
                <a:lnTo>
                  <a:pt x="1830613" y="84427"/>
                </a:lnTo>
                <a:close/>
              </a:path>
              <a:path w="4095750" h="516254">
                <a:moveTo>
                  <a:pt x="2275927" y="84431"/>
                </a:moveTo>
                <a:lnTo>
                  <a:pt x="2236595" y="68081"/>
                </a:lnTo>
                <a:lnTo>
                  <a:pt x="2228246" y="47865"/>
                </a:lnTo>
                <a:lnTo>
                  <a:pt x="2228251" y="36606"/>
                </a:lnTo>
                <a:lnTo>
                  <a:pt x="2259511" y="1159"/>
                </a:lnTo>
                <a:lnTo>
                  <a:pt x="2264891" y="102"/>
                </a:lnTo>
                <a:lnTo>
                  <a:pt x="2276059" y="131"/>
                </a:lnTo>
                <a:lnTo>
                  <a:pt x="2311440" y="31322"/>
                </a:lnTo>
                <a:lnTo>
                  <a:pt x="2312505" y="47865"/>
                </a:lnTo>
                <a:lnTo>
                  <a:pt x="2311435" y="53245"/>
                </a:lnTo>
                <a:lnTo>
                  <a:pt x="2281305" y="83365"/>
                </a:lnTo>
                <a:lnTo>
                  <a:pt x="2275927" y="84431"/>
                </a:lnTo>
                <a:close/>
              </a:path>
              <a:path w="4095750" h="516254">
                <a:moveTo>
                  <a:pt x="2711005" y="84439"/>
                </a:moveTo>
                <a:lnTo>
                  <a:pt x="2675466" y="53430"/>
                </a:lnTo>
                <a:lnTo>
                  <a:pt x="2674364" y="36653"/>
                </a:lnTo>
                <a:lnTo>
                  <a:pt x="2675354" y="31531"/>
                </a:lnTo>
                <a:lnTo>
                  <a:pt x="2705217" y="1267"/>
                </a:lnTo>
                <a:lnTo>
                  <a:pt x="2721767" y="74"/>
                </a:lnTo>
                <a:lnTo>
                  <a:pt x="2727175" y="1112"/>
                </a:lnTo>
                <a:lnTo>
                  <a:pt x="2757529" y="31251"/>
                </a:lnTo>
                <a:lnTo>
                  <a:pt x="2758608" y="36653"/>
                </a:lnTo>
                <a:lnTo>
                  <a:pt x="2758565" y="48066"/>
                </a:lnTo>
                <a:lnTo>
                  <a:pt x="2727524" y="83331"/>
                </a:lnTo>
                <a:lnTo>
                  <a:pt x="2711005" y="84439"/>
                </a:lnTo>
                <a:close/>
              </a:path>
              <a:path w="4095750" h="516254">
                <a:moveTo>
                  <a:pt x="3156129" y="84427"/>
                </a:moveTo>
                <a:lnTo>
                  <a:pt x="3120653" y="53239"/>
                </a:lnTo>
                <a:lnTo>
                  <a:pt x="3119584" y="47862"/>
                </a:lnTo>
                <a:lnTo>
                  <a:pt x="3119584" y="36682"/>
                </a:lnTo>
                <a:lnTo>
                  <a:pt x="3150754" y="1186"/>
                </a:lnTo>
                <a:lnTo>
                  <a:pt x="3156128" y="117"/>
                </a:lnTo>
                <a:lnTo>
                  <a:pt x="3167303" y="117"/>
                </a:lnTo>
                <a:lnTo>
                  <a:pt x="3202778" y="31304"/>
                </a:lnTo>
                <a:lnTo>
                  <a:pt x="3203848" y="36682"/>
                </a:lnTo>
                <a:lnTo>
                  <a:pt x="3203847" y="47862"/>
                </a:lnTo>
                <a:lnTo>
                  <a:pt x="3172677" y="83357"/>
                </a:lnTo>
                <a:lnTo>
                  <a:pt x="3156129" y="84427"/>
                </a:lnTo>
                <a:close/>
              </a:path>
              <a:path w="4095750" h="516254">
                <a:moveTo>
                  <a:pt x="3612973" y="84427"/>
                </a:moveTo>
                <a:lnTo>
                  <a:pt x="3601800" y="84427"/>
                </a:lnTo>
                <a:lnTo>
                  <a:pt x="3596425" y="83357"/>
                </a:lnTo>
                <a:lnTo>
                  <a:pt x="3566324" y="53239"/>
                </a:lnTo>
                <a:lnTo>
                  <a:pt x="3565255" y="47862"/>
                </a:lnTo>
                <a:lnTo>
                  <a:pt x="3565255" y="36682"/>
                </a:lnTo>
                <a:lnTo>
                  <a:pt x="3596425" y="1186"/>
                </a:lnTo>
                <a:lnTo>
                  <a:pt x="3601800" y="117"/>
                </a:lnTo>
                <a:lnTo>
                  <a:pt x="3612974" y="117"/>
                </a:lnTo>
                <a:lnTo>
                  <a:pt x="3648450" y="31304"/>
                </a:lnTo>
                <a:lnTo>
                  <a:pt x="3649519" y="36682"/>
                </a:lnTo>
                <a:lnTo>
                  <a:pt x="3649518" y="47862"/>
                </a:lnTo>
                <a:lnTo>
                  <a:pt x="3618348" y="83357"/>
                </a:lnTo>
                <a:lnTo>
                  <a:pt x="3612973" y="84427"/>
                </a:lnTo>
                <a:close/>
              </a:path>
              <a:path w="4095750" h="516254">
                <a:moveTo>
                  <a:pt x="4058648" y="84319"/>
                </a:moveTo>
                <a:lnTo>
                  <a:pt x="4047480" y="84319"/>
                </a:lnTo>
                <a:lnTo>
                  <a:pt x="4042103" y="83248"/>
                </a:lnTo>
                <a:lnTo>
                  <a:pt x="4012019" y="53219"/>
                </a:lnTo>
                <a:lnTo>
                  <a:pt x="4010940" y="36535"/>
                </a:lnTo>
                <a:lnTo>
                  <a:pt x="4011968" y="31296"/>
                </a:lnTo>
                <a:lnTo>
                  <a:pt x="4042020" y="1099"/>
                </a:lnTo>
                <a:lnTo>
                  <a:pt x="4058576" y="0"/>
                </a:lnTo>
                <a:lnTo>
                  <a:pt x="4063955" y="1061"/>
                </a:lnTo>
                <a:lnTo>
                  <a:pt x="4094110" y="31156"/>
                </a:lnTo>
                <a:lnTo>
                  <a:pt x="4095185" y="36535"/>
                </a:lnTo>
                <a:lnTo>
                  <a:pt x="4095168" y="47852"/>
                </a:lnTo>
                <a:lnTo>
                  <a:pt x="4064002" y="83253"/>
                </a:lnTo>
                <a:lnTo>
                  <a:pt x="4058648" y="84319"/>
                </a:lnTo>
                <a:close/>
              </a:path>
              <a:path w="4095750" h="516254">
                <a:moveTo>
                  <a:pt x="47681" y="515683"/>
                </a:moveTo>
                <a:lnTo>
                  <a:pt x="8349" y="499333"/>
                </a:lnTo>
                <a:lnTo>
                  <a:pt x="0" y="479117"/>
                </a:lnTo>
                <a:lnTo>
                  <a:pt x="4" y="467858"/>
                </a:lnTo>
                <a:lnTo>
                  <a:pt x="31264" y="432411"/>
                </a:lnTo>
                <a:lnTo>
                  <a:pt x="36644" y="431354"/>
                </a:lnTo>
                <a:lnTo>
                  <a:pt x="47812" y="431383"/>
                </a:lnTo>
                <a:lnTo>
                  <a:pt x="83193" y="462574"/>
                </a:lnTo>
                <a:lnTo>
                  <a:pt x="84258" y="479117"/>
                </a:lnTo>
                <a:lnTo>
                  <a:pt x="83188" y="484497"/>
                </a:lnTo>
                <a:lnTo>
                  <a:pt x="53059" y="514617"/>
                </a:lnTo>
                <a:lnTo>
                  <a:pt x="47681" y="515683"/>
                </a:lnTo>
                <a:close/>
              </a:path>
              <a:path w="4095750" h="516254">
                <a:moveTo>
                  <a:pt x="493352" y="515683"/>
                </a:moveTo>
                <a:lnTo>
                  <a:pt x="454020" y="499333"/>
                </a:lnTo>
                <a:lnTo>
                  <a:pt x="445671" y="479117"/>
                </a:lnTo>
                <a:lnTo>
                  <a:pt x="445675" y="467858"/>
                </a:lnTo>
                <a:lnTo>
                  <a:pt x="476935" y="432411"/>
                </a:lnTo>
                <a:lnTo>
                  <a:pt x="482315" y="431354"/>
                </a:lnTo>
                <a:lnTo>
                  <a:pt x="493483" y="431383"/>
                </a:lnTo>
                <a:lnTo>
                  <a:pt x="528864" y="462574"/>
                </a:lnTo>
                <a:lnTo>
                  <a:pt x="529929" y="479117"/>
                </a:lnTo>
                <a:lnTo>
                  <a:pt x="528859" y="484497"/>
                </a:lnTo>
                <a:lnTo>
                  <a:pt x="498730" y="514617"/>
                </a:lnTo>
                <a:lnTo>
                  <a:pt x="493352" y="515683"/>
                </a:lnTo>
                <a:close/>
              </a:path>
              <a:path w="4095750" h="516254">
                <a:moveTo>
                  <a:pt x="939055" y="515678"/>
                </a:moveTo>
                <a:lnTo>
                  <a:pt x="927881" y="515678"/>
                </a:lnTo>
                <a:lnTo>
                  <a:pt x="922507" y="514609"/>
                </a:lnTo>
                <a:lnTo>
                  <a:pt x="892406" y="484491"/>
                </a:lnTo>
                <a:lnTo>
                  <a:pt x="891337" y="479113"/>
                </a:lnTo>
                <a:lnTo>
                  <a:pt x="891337" y="467933"/>
                </a:lnTo>
                <a:lnTo>
                  <a:pt x="922507" y="432438"/>
                </a:lnTo>
                <a:lnTo>
                  <a:pt x="927881" y="431369"/>
                </a:lnTo>
                <a:lnTo>
                  <a:pt x="939055" y="431369"/>
                </a:lnTo>
                <a:lnTo>
                  <a:pt x="974531" y="462556"/>
                </a:lnTo>
                <a:lnTo>
                  <a:pt x="975600" y="467933"/>
                </a:lnTo>
                <a:lnTo>
                  <a:pt x="975600" y="479113"/>
                </a:lnTo>
                <a:lnTo>
                  <a:pt x="944430" y="514609"/>
                </a:lnTo>
                <a:lnTo>
                  <a:pt x="939055" y="515678"/>
                </a:lnTo>
                <a:close/>
              </a:path>
              <a:path w="4095750" h="516254">
                <a:moveTo>
                  <a:pt x="1384942" y="515678"/>
                </a:moveTo>
                <a:lnTo>
                  <a:pt x="1373768" y="515678"/>
                </a:lnTo>
                <a:lnTo>
                  <a:pt x="1368393" y="514609"/>
                </a:lnTo>
                <a:lnTo>
                  <a:pt x="1338292" y="484491"/>
                </a:lnTo>
                <a:lnTo>
                  <a:pt x="1337223" y="479113"/>
                </a:lnTo>
                <a:lnTo>
                  <a:pt x="1337223" y="467933"/>
                </a:lnTo>
                <a:lnTo>
                  <a:pt x="1368393" y="432438"/>
                </a:lnTo>
                <a:lnTo>
                  <a:pt x="1373768" y="431369"/>
                </a:lnTo>
                <a:lnTo>
                  <a:pt x="1384942" y="431369"/>
                </a:lnTo>
                <a:lnTo>
                  <a:pt x="1420418" y="462556"/>
                </a:lnTo>
                <a:lnTo>
                  <a:pt x="1421487" y="467933"/>
                </a:lnTo>
                <a:lnTo>
                  <a:pt x="1421487" y="479113"/>
                </a:lnTo>
                <a:lnTo>
                  <a:pt x="1390316" y="514609"/>
                </a:lnTo>
                <a:lnTo>
                  <a:pt x="1384942" y="515678"/>
                </a:lnTo>
                <a:close/>
              </a:path>
              <a:path w="4095750" h="516254">
                <a:moveTo>
                  <a:pt x="1830613" y="515678"/>
                </a:moveTo>
                <a:lnTo>
                  <a:pt x="1819439" y="515678"/>
                </a:lnTo>
                <a:lnTo>
                  <a:pt x="1814064" y="514609"/>
                </a:lnTo>
                <a:lnTo>
                  <a:pt x="1783963" y="484491"/>
                </a:lnTo>
                <a:lnTo>
                  <a:pt x="1782894" y="479113"/>
                </a:lnTo>
                <a:lnTo>
                  <a:pt x="1782898" y="467915"/>
                </a:lnTo>
                <a:lnTo>
                  <a:pt x="1814064" y="432438"/>
                </a:lnTo>
                <a:lnTo>
                  <a:pt x="1830416" y="431340"/>
                </a:lnTo>
                <a:lnTo>
                  <a:pt x="1835813" y="432389"/>
                </a:lnTo>
                <a:lnTo>
                  <a:pt x="1866089" y="462556"/>
                </a:lnTo>
                <a:lnTo>
                  <a:pt x="1867158" y="467915"/>
                </a:lnTo>
                <a:lnTo>
                  <a:pt x="1867158" y="479113"/>
                </a:lnTo>
                <a:lnTo>
                  <a:pt x="1835987" y="514609"/>
                </a:lnTo>
                <a:lnTo>
                  <a:pt x="1830613" y="515678"/>
                </a:lnTo>
                <a:close/>
              </a:path>
              <a:path w="4095750" h="516254">
                <a:moveTo>
                  <a:pt x="2276151" y="431369"/>
                </a:moveTo>
                <a:lnTo>
                  <a:pt x="2270589" y="431368"/>
                </a:lnTo>
                <a:lnTo>
                  <a:pt x="2276078" y="431354"/>
                </a:lnTo>
                <a:close/>
              </a:path>
              <a:path w="4095750" h="516254">
                <a:moveTo>
                  <a:pt x="2276143" y="515683"/>
                </a:moveTo>
                <a:lnTo>
                  <a:pt x="2236811" y="499333"/>
                </a:lnTo>
                <a:lnTo>
                  <a:pt x="2228462" y="479117"/>
                </a:lnTo>
                <a:lnTo>
                  <a:pt x="2228467" y="467858"/>
                </a:lnTo>
                <a:lnTo>
                  <a:pt x="2259727" y="432411"/>
                </a:lnTo>
                <a:lnTo>
                  <a:pt x="2265107" y="431354"/>
                </a:lnTo>
                <a:lnTo>
                  <a:pt x="2270589" y="431368"/>
                </a:lnTo>
                <a:lnTo>
                  <a:pt x="2276151" y="431369"/>
                </a:lnTo>
                <a:lnTo>
                  <a:pt x="2311648" y="462538"/>
                </a:lnTo>
                <a:lnTo>
                  <a:pt x="2312721" y="479117"/>
                </a:lnTo>
                <a:lnTo>
                  <a:pt x="2311651" y="484497"/>
                </a:lnTo>
                <a:lnTo>
                  <a:pt x="2281521" y="514617"/>
                </a:lnTo>
                <a:lnTo>
                  <a:pt x="2276143" y="515683"/>
                </a:lnTo>
                <a:close/>
              </a:path>
              <a:path w="4095750" h="516254">
                <a:moveTo>
                  <a:pt x="2721814" y="515683"/>
                </a:moveTo>
                <a:lnTo>
                  <a:pt x="2682482" y="499333"/>
                </a:lnTo>
                <a:lnTo>
                  <a:pt x="2674133" y="479117"/>
                </a:lnTo>
                <a:lnTo>
                  <a:pt x="2674138" y="467858"/>
                </a:lnTo>
                <a:lnTo>
                  <a:pt x="2705398" y="432411"/>
                </a:lnTo>
                <a:lnTo>
                  <a:pt x="2710778" y="431354"/>
                </a:lnTo>
                <a:lnTo>
                  <a:pt x="2716260" y="431368"/>
                </a:lnTo>
                <a:lnTo>
                  <a:pt x="2721822" y="431369"/>
                </a:lnTo>
                <a:lnTo>
                  <a:pt x="2757320" y="462538"/>
                </a:lnTo>
                <a:lnTo>
                  <a:pt x="2758392" y="479117"/>
                </a:lnTo>
                <a:lnTo>
                  <a:pt x="2757322" y="484497"/>
                </a:lnTo>
                <a:lnTo>
                  <a:pt x="2727192" y="514617"/>
                </a:lnTo>
                <a:lnTo>
                  <a:pt x="2721814" y="515683"/>
                </a:lnTo>
                <a:close/>
              </a:path>
              <a:path w="4095750" h="516254">
                <a:moveTo>
                  <a:pt x="2721822" y="431369"/>
                </a:moveTo>
                <a:lnTo>
                  <a:pt x="2716260" y="431368"/>
                </a:lnTo>
                <a:lnTo>
                  <a:pt x="2721749" y="431354"/>
                </a:lnTo>
                <a:close/>
              </a:path>
              <a:path w="4095750" h="516254">
                <a:moveTo>
                  <a:pt x="3167518" y="515678"/>
                </a:moveTo>
                <a:lnTo>
                  <a:pt x="3156344" y="515678"/>
                </a:lnTo>
                <a:lnTo>
                  <a:pt x="3150970" y="514609"/>
                </a:lnTo>
                <a:lnTo>
                  <a:pt x="3120868" y="484491"/>
                </a:lnTo>
                <a:lnTo>
                  <a:pt x="3119799" y="479113"/>
                </a:lnTo>
                <a:lnTo>
                  <a:pt x="3119803" y="467915"/>
                </a:lnTo>
                <a:lnTo>
                  <a:pt x="3150970" y="432438"/>
                </a:lnTo>
                <a:lnTo>
                  <a:pt x="3167321" y="431340"/>
                </a:lnTo>
                <a:lnTo>
                  <a:pt x="3172718" y="432389"/>
                </a:lnTo>
                <a:lnTo>
                  <a:pt x="3202994" y="462556"/>
                </a:lnTo>
                <a:lnTo>
                  <a:pt x="3204063" y="467915"/>
                </a:lnTo>
                <a:lnTo>
                  <a:pt x="3204063" y="479113"/>
                </a:lnTo>
                <a:lnTo>
                  <a:pt x="3172892" y="514609"/>
                </a:lnTo>
                <a:lnTo>
                  <a:pt x="3167518" y="515678"/>
                </a:lnTo>
                <a:close/>
              </a:path>
              <a:path w="4095750" h="516254">
                <a:moveTo>
                  <a:pt x="3613189" y="515678"/>
                </a:moveTo>
                <a:lnTo>
                  <a:pt x="3602015" y="515678"/>
                </a:lnTo>
                <a:lnTo>
                  <a:pt x="3596640" y="514609"/>
                </a:lnTo>
                <a:lnTo>
                  <a:pt x="3566539" y="484491"/>
                </a:lnTo>
                <a:lnTo>
                  <a:pt x="3565470" y="479113"/>
                </a:lnTo>
                <a:lnTo>
                  <a:pt x="3565473" y="467915"/>
                </a:lnTo>
                <a:lnTo>
                  <a:pt x="3596640" y="432438"/>
                </a:lnTo>
                <a:lnTo>
                  <a:pt x="3612992" y="431340"/>
                </a:lnTo>
                <a:lnTo>
                  <a:pt x="3618389" y="432389"/>
                </a:lnTo>
                <a:lnTo>
                  <a:pt x="3648665" y="462556"/>
                </a:lnTo>
                <a:lnTo>
                  <a:pt x="3649734" y="467915"/>
                </a:lnTo>
                <a:lnTo>
                  <a:pt x="3649733" y="479113"/>
                </a:lnTo>
                <a:lnTo>
                  <a:pt x="3618563" y="514609"/>
                </a:lnTo>
                <a:lnTo>
                  <a:pt x="3613189" y="515678"/>
                </a:lnTo>
                <a:close/>
              </a:path>
              <a:path w="4095750" h="516254">
                <a:moveTo>
                  <a:pt x="4057864" y="515720"/>
                </a:moveTo>
                <a:lnTo>
                  <a:pt x="4018612" y="499017"/>
                </a:lnTo>
                <a:lnTo>
                  <a:pt x="4010565" y="467413"/>
                </a:lnTo>
                <a:lnTo>
                  <a:pt x="4011703" y="462037"/>
                </a:lnTo>
                <a:lnTo>
                  <a:pt x="4042273" y="432274"/>
                </a:lnTo>
                <a:lnTo>
                  <a:pt x="4047674" y="431283"/>
                </a:lnTo>
                <a:lnTo>
                  <a:pt x="4053273" y="431369"/>
                </a:lnTo>
                <a:lnTo>
                  <a:pt x="4053058" y="431369"/>
                </a:lnTo>
                <a:lnTo>
                  <a:pt x="4058626" y="431426"/>
                </a:lnTo>
                <a:lnTo>
                  <a:pt x="4093753" y="462801"/>
                </a:lnTo>
                <a:lnTo>
                  <a:pt x="4094788" y="468167"/>
                </a:lnTo>
                <a:lnTo>
                  <a:pt x="4094729" y="479341"/>
                </a:lnTo>
                <a:lnTo>
                  <a:pt x="4063259" y="514692"/>
                </a:lnTo>
                <a:lnTo>
                  <a:pt x="4057864" y="515720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320" y="0"/>
            <a:ext cx="4104973" cy="23621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34824" y="9590244"/>
            <a:ext cx="4095750" cy="516255"/>
          </a:xfrm>
          <a:custGeom>
            <a:avLst/>
            <a:gdLst/>
            <a:ahLst/>
            <a:cxnLst/>
            <a:rect l="l" t="t" r="r" b="b"/>
            <a:pathLst>
              <a:path w="4095750" h="516254">
                <a:moveTo>
                  <a:pt x="47681" y="84431"/>
                </a:moveTo>
                <a:lnTo>
                  <a:pt x="8349" y="68081"/>
                </a:lnTo>
                <a:lnTo>
                  <a:pt x="0" y="47865"/>
                </a:lnTo>
                <a:lnTo>
                  <a:pt x="4" y="36606"/>
                </a:lnTo>
                <a:lnTo>
                  <a:pt x="31264" y="1159"/>
                </a:lnTo>
                <a:lnTo>
                  <a:pt x="36644" y="102"/>
                </a:lnTo>
                <a:lnTo>
                  <a:pt x="47812" y="131"/>
                </a:lnTo>
                <a:lnTo>
                  <a:pt x="83193" y="31322"/>
                </a:lnTo>
                <a:lnTo>
                  <a:pt x="84258" y="47865"/>
                </a:lnTo>
                <a:lnTo>
                  <a:pt x="83188" y="53245"/>
                </a:lnTo>
                <a:lnTo>
                  <a:pt x="53059" y="83365"/>
                </a:lnTo>
                <a:lnTo>
                  <a:pt x="47681" y="84431"/>
                </a:lnTo>
                <a:close/>
              </a:path>
              <a:path w="4095750" h="516254">
                <a:moveTo>
                  <a:pt x="493352" y="84431"/>
                </a:moveTo>
                <a:lnTo>
                  <a:pt x="454020" y="68081"/>
                </a:lnTo>
                <a:lnTo>
                  <a:pt x="445671" y="47865"/>
                </a:lnTo>
                <a:lnTo>
                  <a:pt x="445675" y="36606"/>
                </a:lnTo>
                <a:lnTo>
                  <a:pt x="476935" y="1160"/>
                </a:lnTo>
                <a:lnTo>
                  <a:pt x="482315" y="103"/>
                </a:lnTo>
                <a:lnTo>
                  <a:pt x="493483" y="131"/>
                </a:lnTo>
                <a:lnTo>
                  <a:pt x="528864" y="31322"/>
                </a:lnTo>
                <a:lnTo>
                  <a:pt x="529929" y="47865"/>
                </a:lnTo>
                <a:lnTo>
                  <a:pt x="528859" y="53245"/>
                </a:lnTo>
                <a:lnTo>
                  <a:pt x="498730" y="83365"/>
                </a:lnTo>
                <a:lnTo>
                  <a:pt x="493352" y="84431"/>
                </a:lnTo>
                <a:close/>
              </a:path>
              <a:path w="4095750" h="516254">
                <a:moveTo>
                  <a:pt x="939055" y="84427"/>
                </a:moveTo>
                <a:lnTo>
                  <a:pt x="927882" y="84427"/>
                </a:lnTo>
                <a:lnTo>
                  <a:pt x="922507" y="83357"/>
                </a:lnTo>
                <a:lnTo>
                  <a:pt x="892406" y="53239"/>
                </a:lnTo>
                <a:lnTo>
                  <a:pt x="891337" y="47862"/>
                </a:lnTo>
                <a:lnTo>
                  <a:pt x="891337" y="36682"/>
                </a:lnTo>
                <a:lnTo>
                  <a:pt x="922507" y="1186"/>
                </a:lnTo>
                <a:lnTo>
                  <a:pt x="927882" y="117"/>
                </a:lnTo>
                <a:lnTo>
                  <a:pt x="939055" y="117"/>
                </a:lnTo>
                <a:lnTo>
                  <a:pt x="974531" y="31304"/>
                </a:lnTo>
                <a:lnTo>
                  <a:pt x="975600" y="36682"/>
                </a:lnTo>
                <a:lnTo>
                  <a:pt x="975600" y="47862"/>
                </a:lnTo>
                <a:lnTo>
                  <a:pt x="944430" y="83357"/>
                </a:lnTo>
                <a:lnTo>
                  <a:pt x="939055" y="84427"/>
                </a:lnTo>
                <a:close/>
              </a:path>
              <a:path w="4095750" h="516254">
                <a:moveTo>
                  <a:pt x="1384942" y="84427"/>
                </a:moveTo>
                <a:lnTo>
                  <a:pt x="1373768" y="84427"/>
                </a:lnTo>
                <a:lnTo>
                  <a:pt x="1368393" y="83357"/>
                </a:lnTo>
                <a:lnTo>
                  <a:pt x="1338292" y="53239"/>
                </a:lnTo>
                <a:lnTo>
                  <a:pt x="1337223" y="47862"/>
                </a:lnTo>
                <a:lnTo>
                  <a:pt x="1337223" y="36682"/>
                </a:lnTo>
                <a:lnTo>
                  <a:pt x="1368393" y="1186"/>
                </a:lnTo>
                <a:lnTo>
                  <a:pt x="1373768" y="117"/>
                </a:lnTo>
                <a:lnTo>
                  <a:pt x="1384942" y="117"/>
                </a:lnTo>
                <a:lnTo>
                  <a:pt x="1420418" y="31304"/>
                </a:lnTo>
                <a:lnTo>
                  <a:pt x="1421487" y="36682"/>
                </a:lnTo>
                <a:lnTo>
                  <a:pt x="1421487" y="47862"/>
                </a:lnTo>
                <a:lnTo>
                  <a:pt x="1390316" y="83357"/>
                </a:lnTo>
                <a:lnTo>
                  <a:pt x="1384942" y="84427"/>
                </a:lnTo>
                <a:close/>
              </a:path>
              <a:path w="4095750" h="516254">
                <a:moveTo>
                  <a:pt x="1830613" y="84427"/>
                </a:moveTo>
                <a:lnTo>
                  <a:pt x="1819439" y="84427"/>
                </a:lnTo>
                <a:lnTo>
                  <a:pt x="1814064" y="83357"/>
                </a:lnTo>
                <a:lnTo>
                  <a:pt x="1783963" y="53239"/>
                </a:lnTo>
                <a:lnTo>
                  <a:pt x="1782894" y="47862"/>
                </a:lnTo>
                <a:lnTo>
                  <a:pt x="1782898" y="36663"/>
                </a:lnTo>
                <a:lnTo>
                  <a:pt x="1814064" y="1186"/>
                </a:lnTo>
                <a:lnTo>
                  <a:pt x="1830416" y="88"/>
                </a:lnTo>
                <a:lnTo>
                  <a:pt x="1835813" y="1137"/>
                </a:lnTo>
                <a:lnTo>
                  <a:pt x="1866089" y="31304"/>
                </a:lnTo>
                <a:lnTo>
                  <a:pt x="1867158" y="36663"/>
                </a:lnTo>
                <a:lnTo>
                  <a:pt x="1867158" y="47862"/>
                </a:lnTo>
                <a:lnTo>
                  <a:pt x="1835987" y="83357"/>
                </a:lnTo>
                <a:lnTo>
                  <a:pt x="1830613" y="84427"/>
                </a:lnTo>
                <a:close/>
              </a:path>
              <a:path w="4095750" h="516254">
                <a:moveTo>
                  <a:pt x="2275927" y="84431"/>
                </a:moveTo>
                <a:lnTo>
                  <a:pt x="2236595" y="68081"/>
                </a:lnTo>
                <a:lnTo>
                  <a:pt x="2228246" y="47865"/>
                </a:lnTo>
                <a:lnTo>
                  <a:pt x="2228251" y="36606"/>
                </a:lnTo>
                <a:lnTo>
                  <a:pt x="2259511" y="1159"/>
                </a:lnTo>
                <a:lnTo>
                  <a:pt x="2264891" y="102"/>
                </a:lnTo>
                <a:lnTo>
                  <a:pt x="2276059" y="131"/>
                </a:lnTo>
                <a:lnTo>
                  <a:pt x="2311440" y="31322"/>
                </a:lnTo>
                <a:lnTo>
                  <a:pt x="2312505" y="47865"/>
                </a:lnTo>
                <a:lnTo>
                  <a:pt x="2311435" y="53245"/>
                </a:lnTo>
                <a:lnTo>
                  <a:pt x="2281305" y="83365"/>
                </a:lnTo>
                <a:lnTo>
                  <a:pt x="2275927" y="84431"/>
                </a:lnTo>
                <a:close/>
              </a:path>
              <a:path w="4095750" h="516254">
                <a:moveTo>
                  <a:pt x="2711005" y="84439"/>
                </a:moveTo>
                <a:lnTo>
                  <a:pt x="2675466" y="53430"/>
                </a:lnTo>
                <a:lnTo>
                  <a:pt x="2674364" y="36653"/>
                </a:lnTo>
                <a:lnTo>
                  <a:pt x="2675354" y="31531"/>
                </a:lnTo>
                <a:lnTo>
                  <a:pt x="2705217" y="1267"/>
                </a:lnTo>
                <a:lnTo>
                  <a:pt x="2721767" y="74"/>
                </a:lnTo>
                <a:lnTo>
                  <a:pt x="2727175" y="1112"/>
                </a:lnTo>
                <a:lnTo>
                  <a:pt x="2757529" y="31251"/>
                </a:lnTo>
                <a:lnTo>
                  <a:pt x="2758608" y="36653"/>
                </a:lnTo>
                <a:lnTo>
                  <a:pt x="2758565" y="48066"/>
                </a:lnTo>
                <a:lnTo>
                  <a:pt x="2727524" y="83331"/>
                </a:lnTo>
                <a:lnTo>
                  <a:pt x="2711005" y="84439"/>
                </a:lnTo>
                <a:close/>
              </a:path>
              <a:path w="4095750" h="516254">
                <a:moveTo>
                  <a:pt x="3156129" y="84427"/>
                </a:moveTo>
                <a:lnTo>
                  <a:pt x="3120653" y="53239"/>
                </a:lnTo>
                <a:lnTo>
                  <a:pt x="3119584" y="47862"/>
                </a:lnTo>
                <a:lnTo>
                  <a:pt x="3119584" y="36682"/>
                </a:lnTo>
                <a:lnTo>
                  <a:pt x="3150754" y="1186"/>
                </a:lnTo>
                <a:lnTo>
                  <a:pt x="3156128" y="117"/>
                </a:lnTo>
                <a:lnTo>
                  <a:pt x="3167303" y="117"/>
                </a:lnTo>
                <a:lnTo>
                  <a:pt x="3202778" y="31304"/>
                </a:lnTo>
                <a:lnTo>
                  <a:pt x="3203848" y="36682"/>
                </a:lnTo>
                <a:lnTo>
                  <a:pt x="3203847" y="47862"/>
                </a:lnTo>
                <a:lnTo>
                  <a:pt x="3172677" y="83357"/>
                </a:lnTo>
                <a:lnTo>
                  <a:pt x="3156129" y="84427"/>
                </a:lnTo>
                <a:close/>
              </a:path>
              <a:path w="4095750" h="516254">
                <a:moveTo>
                  <a:pt x="3612973" y="84427"/>
                </a:moveTo>
                <a:lnTo>
                  <a:pt x="3601800" y="84427"/>
                </a:lnTo>
                <a:lnTo>
                  <a:pt x="3596425" y="83357"/>
                </a:lnTo>
                <a:lnTo>
                  <a:pt x="3566324" y="53239"/>
                </a:lnTo>
                <a:lnTo>
                  <a:pt x="3565255" y="47862"/>
                </a:lnTo>
                <a:lnTo>
                  <a:pt x="3565255" y="36682"/>
                </a:lnTo>
                <a:lnTo>
                  <a:pt x="3596425" y="1186"/>
                </a:lnTo>
                <a:lnTo>
                  <a:pt x="3601800" y="117"/>
                </a:lnTo>
                <a:lnTo>
                  <a:pt x="3612974" y="117"/>
                </a:lnTo>
                <a:lnTo>
                  <a:pt x="3648450" y="31304"/>
                </a:lnTo>
                <a:lnTo>
                  <a:pt x="3649519" y="36682"/>
                </a:lnTo>
                <a:lnTo>
                  <a:pt x="3649518" y="47862"/>
                </a:lnTo>
                <a:lnTo>
                  <a:pt x="3618348" y="83357"/>
                </a:lnTo>
                <a:lnTo>
                  <a:pt x="3612973" y="84427"/>
                </a:lnTo>
                <a:close/>
              </a:path>
              <a:path w="4095750" h="516254">
                <a:moveTo>
                  <a:pt x="4058648" y="84319"/>
                </a:moveTo>
                <a:lnTo>
                  <a:pt x="4047480" y="84319"/>
                </a:lnTo>
                <a:lnTo>
                  <a:pt x="4042103" y="83248"/>
                </a:lnTo>
                <a:lnTo>
                  <a:pt x="4012019" y="53219"/>
                </a:lnTo>
                <a:lnTo>
                  <a:pt x="4010940" y="36535"/>
                </a:lnTo>
                <a:lnTo>
                  <a:pt x="4011968" y="31296"/>
                </a:lnTo>
                <a:lnTo>
                  <a:pt x="4042020" y="1099"/>
                </a:lnTo>
                <a:lnTo>
                  <a:pt x="4058576" y="0"/>
                </a:lnTo>
                <a:lnTo>
                  <a:pt x="4063955" y="1061"/>
                </a:lnTo>
                <a:lnTo>
                  <a:pt x="4094110" y="31156"/>
                </a:lnTo>
                <a:lnTo>
                  <a:pt x="4095185" y="36535"/>
                </a:lnTo>
                <a:lnTo>
                  <a:pt x="4095168" y="47852"/>
                </a:lnTo>
                <a:lnTo>
                  <a:pt x="4064002" y="83253"/>
                </a:lnTo>
                <a:lnTo>
                  <a:pt x="4058648" y="84319"/>
                </a:lnTo>
                <a:close/>
              </a:path>
              <a:path w="4095750" h="516254">
                <a:moveTo>
                  <a:pt x="47681" y="515683"/>
                </a:moveTo>
                <a:lnTo>
                  <a:pt x="8349" y="499333"/>
                </a:lnTo>
                <a:lnTo>
                  <a:pt x="0" y="479117"/>
                </a:lnTo>
                <a:lnTo>
                  <a:pt x="4" y="467858"/>
                </a:lnTo>
                <a:lnTo>
                  <a:pt x="31264" y="432411"/>
                </a:lnTo>
                <a:lnTo>
                  <a:pt x="36644" y="431354"/>
                </a:lnTo>
                <a:lnTo>
                  <a:pt x="47812" y="431383"/>
                </a:lnTo>
                <a:lnTo>
                  <a:pt x="83193" y="462574"/>
                </a:lnTo>
                <a:lnTo>
                  <a:pt x="84258" y="479117"/>
                </a:lnTo>
                <a:lnTo>
                  <a:pt x="83188" y="484497"/>
                </a:lnTo>
                <a:lnTo>
                  <a:pt x="53059" y="514617"/>
                </a:lnTo>
                <a:lnTo>
                  <a:pt x="47681" y="515683"/>
                </a:lnTo>
                <a:close/>
              </a:path>
              <a:path w="4095750" h="516254">
                <a:moveTo>
                  <a:pt x="493352" y="515683"/>
                </a:moveTo>
                <a:lnTo>
                  <a:pt x="454020" y="499333"/>
                </a:lnTo>
                <a:lnTo>
                  <a:pt x="445671" y="479117"/>
                </a:lnTo>
                <a:lnTo>
                  <a:pt x="445675" y="467858"/>
                </a:lnTo>
                <a:lnTo>
                  <a:pt x="476935" y="432411"/>
                </a:lnTo>
                <a:lnTo>
                  <a:pt x="482315" y="431354"/>
                </a:lnTo>
                <a:lnTo>
                  <a:pt x="493483" y="431383"/>
                </a:lnTo>
                <a:lnTo>
                  <a:pt x="528864" y="462574"/>
                </a:lnTo>
                <a:lnTo>
                  <a:pt x="529929" y="479117"/>
                </a:lnTo>
                <a:lnTo>
                  <a:pt x="528859" y="484497"/>
                </a:lnTo>
                <a:lnTo>
                  <a:pt x="498730" y="514617"/>
                </a:lnTo>
                <a:lnTo>
                  <a:pt x="493352" y="515683"/>
                </a:lnTo>
                <a:close/>
              </a:path>
              <a:path w="4095750" h="516254">
                <a:moveTo>
                  <a:pt x="939055" y="515678"/>
                </a:moveTo>
                <a:lnTo>
                  <a:pt x="927881" y="515678"/>
                </a:lnTo>
                <a:lnTo>
                  <a:pt x="922507" y="514609"/>
                </a:lnTo>
                <a:lnTo>
                  <a:pt x="892406" y="484491"/>
                </a:lnTo>
                <a:lnTo>
                  <a:pt x="891337" y="479113"/>
                </a:lnTo>
                <a:lnTo>
                  <a:pt x="891337" y="467933"/>
                </a:lnTo>
                <a:lnTo>
                  <a:pt x="922507" y="432438"/>
                </a:lnTo>
                <a:lnTo>
                  <a:pt x="927881" y="431369"/>
                </a:lnTo>
                <a:lnTo>
                  <a:pt x="939055" y="431369"/>
                </a:lnTo>
                <a:lnTo>
                  <a:pt x="974531" y="462556"/>
                </a:lnTo>
                <a:lnTo>
                  <a:pt x="975600" y="467933"/>
                </a:lnTo>
                <a:lnTo>
                  <a:pt x="975600" y="479113"/>
                </a:lnTo>
                <a:lnTo>
                  <a:pt x="944430" y="514609"/>
                </a:lnTo>
                <a:lnTo>
                  <a:pt x="939055" y="515678"/>
                </a:lnTo>
                <a:close/>
              </a:path>
              <a:path w="4095750" h="516254">
                <a:moveTo>
                  <a:pt x="1384942" y="515678"/>
                </a:moveTo>
                <a:lnTo>
                  <a:pt x="1373768" y="515678"/>
                </a:lnTo>
                <a:lnTo>
                  <a:pt x="1368393" y="514609"/>
                </a:lnTo>
                <a:lnTo>
                  <a:pt x="1338292" y="484491"/>
                </a:lnTo>
                <a:lnTo>
                  <a:pt x="1337223" y="479113"/>
                </a:lnTo>
                <a:lnTo>
                  <a:pt x="1337223" y="467933"/>
                </a:lnTo>
                <a:lnTo>
                  <a:pt x="1368393" y="432438"/>
                </a:lnTo>
                <a:lnTo>
                  <a:pt x="1373768" y="431369"/>
                </a:lnTo>
                <a:lnTo>
                  <a:pt x="1384942" y="431369"/>
                </a:lnTo>
                <a:lnTo>
                  <a:pt x="1420418" y="462556"/>
                </a:lnTo>
                <a:lnTo>
                  <a:pt x="1421487" y="467933"/>
                </a:lnTo>
                <a:lnTo>
                  <a:pt x="1421487" y="479113"/>
                </a:lnTo>
                <a:lnTo>
                  <a:pt x="1390316" y="514609"/>
                </a:lnTo>
                <a:lnTo>
                  <a:pt x="1384942" y="515678"/>
                </a:lnTo>
                <a:close/>
              </a:path>
              <a:path w="4095750" h="516254">
                <a:moveTo>
                  <a:pt x="1830613" y="515678"/>
                </a:moveTo>
                <a:lnTo>
                  <a:pt x="1819439" y="515678"/>
                </a:lnTo>
                <a:lnTo>
                  <a:pt x="1814064" y="514609"/>
                </a:lnTo>
                <a:lnTo>
                  <a:pt x="1783963" y="484491"/>
                </a:lnTo>
                <a:lnTo>
                  <a:pt x="1782894" y="479113"/>
                </a:lnTo>
                <a:lnTo>
                  <a:pt x="1782898" y="467915"/>
                </a:lnTo>
                <a:lnTo>
                  <a:pt x="1814064" y="432438"/>
                </a:lnTo>
                <a:lnTo>
                  <a:pt x="1830416" y="431340"/>
                </a:lnTo>
                <a:lnTo>
                  <a:pt x="1835813" y="432389"/>
                </a:lnTo>
                <a:lnTo>
                  <a:pt x="1866089" y="462556"/>
                </a:lnTo>
                <a:lnTo>
                  <a:pt x="1867158" y="467915"/>
                </a:lnTo>
                <a:lnTo>
                  <a:pt x="1867158" y="479113"/>
                </a:lnTo>
                <a:lnTo>
                  <a:pt x="1835987" y="514609"/>
                </a:lnTo>
                <a:lnTo>
                  <a:pt x="1830613" y="515678"/>
                </a:lnTo>
                <a:close/>
              </a:path>
              <a:path w="4095750" h="516254">
                <a:moveTo>
                  <a:pt x="2276151" y="431369"/>
                </a:moveTo>
                <a:lnTo>
                  <a:pt x="2270589" y="431368"/>
                </a:lnTo>
                <a:lnTo>
                  <a:pt x="2276078" y="431354"/>
                </a:lnTo>
                <a:close/>
              </a:path>
              <a:path w="4095750" h="516254">
                <a:moveTo>
                  <a:pt x="2276143" y="515683"/>
                </a:moveTo>
                <a:lnTo>
                  <a:pt x="2236811" y="499333"/>
                </a:lnTo>
                <a:lnTo>
                  <a:pt x="2228462" y="479117"/>
                </a:lnTo>
                <a:lnTo>
                  <a:pt x="2228467" y="467858"/>
                </a:lnTo>
                <a:lnTo>
                  <a:pt x="2259727" y="432411"/>
                </a:lnTo>
                <a:lnTo>
                  <a:pt x="2265107" y="431354"/>
                </a:lnTo>
                <a:lnTo>
                  <a:pt x="2270589" y="431368"/>
                </a:lnTo>
                <a:lnTo>
                  <a:pt x="2276151" y="431369"/>
                </a:lnTo>
                <a:lnTo>
                  <a:pt x="2311648" y="462538"/>
                </a:lnTo>
                <a:lnTo>
                  <a:pt x="2312721" y="479117"/>
                </a:lnTo>
                <a:lnTo>
                  <a:pt x="2311651" y="484497"/>
                </a:lnTo>
                <a:lnTo>
                  <a:pt x="2281521" y="514617"/>
                </a:lnTo>
                <a:lnTo>
                  <a:pt x="2276143" y="515683"/>
                </a:lnTo>
                <a:close/>
              </a:path>
              <a:path w="4095750" h="516254">
                <a:moveTo>
                  <a:pt x="2721814" y="515683"/>
                </a:moveTo>
                <a:lnTo>
                  <a:pt x="2682482" y="499333"/>
                </a:lnTo>
                <a:lnTo>
                  <a:pt x="2674133" y="479117"/>
                </a:lnTo>
                <a:lnTo>
                  <a:pt x="2674138" y="467858"/>
                </a:lnTo>
                <a:lnTo>
                  <a:pt x="2705398" y="432411"/>
                </a:lnTo>
                <a:lnTo>
                  <a:pt x="2710778" y="431354"/>
                </a:lnTo>
                <a:lnTo>
                  <a:pt x="2716260" y="431368"/>
                </a:lnTo>
                <a:lnTo>
                  <a:pt x="2721822" y="431369"/>
                </a:lnTo>
                <a:lnTo>
                  <a:pt x="2757320" y="462538"/>
                </a:lnTo>
                <a:lnTo>
                  <a:pt x="2758392" y="479117"/>
                </a:lnTo>
                <a:lnTo>
                  <a:pt x="2757322" y="484497"/>
                </a:lnTo>
                <a:lnTo>
                  <a:pt x="2727192" y="514617"/>
                </a:lnTo>
                <a:lnTo>
                  <a:pt x="2721814" y="515683"/>
                </a:lnTo>
                <a:close/>
              </a:path>
              <a:path w="4095750" h="516254">
                <a:moveTo>
                  <a:pt x="2721822" y="431369"/>
                </a:moveTo>
                <a:lnTo>
                  <a:pt x="2716260" y="431368"/>
                </a:lnTo>
                <a:lnTo>
                  <a:pt x="2721749" y="431354"/>
                </a:lnTo>
                <a:close/>
              </a:path>
              <a:path w="4095750" h="516254">
                <a:moveTo>
                  <a:pt x="3167518" y="515678"/>
                </a:moveTo>
                <a:lnTo>
                  <a:pt x="3156344" y="515678"/>
                </a:lnTo>
                <a:lnTo>
                  <a:pt x="3150970" y="514609"/>
                </a:lnTo>
                <a:lnTo>
                  <a:pt x="3120868" y="484491"/>
                </a:lnTo>
                <a:lnTo>
                  <a:pt x="3119799" y="479113"/>
                </a:lnTo>
                <a:lnTo>
                  <a:pt x="3119803" y="467915"/>
                </a:lnTo>
                <a:lnTo>
                  <a:pt x="3150970" y="432438"/>
                </a:lnTo>
                <a:lnTo>
                  <a:pt x="3167321" y="431340"/>
                </a:lnTo>
                <a:lnTo>
                  <a:pt x="3172718" y="432389"/>
                </a:lnTo>
                <a:lnTo>
                  <a:pt x="3202994" y="462556"/>
                </a:lnTo>
                <a:lnTo>
                  <a:pt x="3204063" y="467915"/>
                </a:lnTo>
                <a:lnTo>
                  <a:pt x="3204063" y="479113"/>
                </a:lnTo>
                <a:lnTo>
                  <a:pt x="3172892" y="514609"/>
                </a:lnTo>
                <a:lnTo>
                  <a:pt x="3167518" y="515678"/>
                </a:lnTo>
                <a:close/>
              </a:path>
              <a:path w="4095750" h="516254">
                <a:moveTo>
                  <a:pt x="3613189" y="515678"/>
                </a:moveTo>
                <a:lnTo>
                  <a:pt x="3602015" y="515678"/>
                </a:lnTo>
                <a:lnTo>
                  <a:pt x="3596640" y="514609"/>
                </a:lnTo>
                <a:lnTo>
                  <a:pt x="3566539" y="484491"/>
                </a:lnTo>
                <a:lnTo>
                  <a:pt x="3565470" y="479113"/>
                </a:lnTo>
                <a:lnTo>
                  <a:pt x="3565473" y="467915"/>
                </a:lnTo>
                <a:lnTo>
                  <a:pt x="3596640" y="432438"/>
                </a:lnTo>
                <a:lnTo>
                  <a:pt x="3612992" y="431340"/>
                </a:lnTo>
                <a:lnTo>
                  <a:pt x="3618389" y="432389"/>
                </a:lnTo>
                <a:lnTo>
                  <a:pt x="3648665" y="462556"/>
                </a:lnTo>
                <a:lnTo>
                  <a:pt x="3649734" y="467915"/>
                </a:lnTo>
                <a:lnTo>
                  <a:pt x="3649733" y="479113"/>
                </a:lnTo>
                <a:lnTo>
                  <a:pt x="3618563" y="514609"/>
                </a:lnTo>
                <a:lnTo>
                  <a:pt x="3613189" y="515678"/>
                </a:lnTo>
                <a:close/>
              </a:path>
              <a:path w="4095750" h="516254">
                <a:moveTo>
                  <a:pt x="4057864" y="515720"/>
                </a:moveTo>
                <a:lnTo>
                  <a:pt x="4018612" y="499017"/>
                </a:lnTo>
                <a:lnTo>
                  <a:pt x="4010565" y="467413"/>
                </a:lnTo>
                <a:lnTo>
                  <a:pt x="4011703" y="462037"/>
                </a:lnTo>
                <a:lnTo>
                  <a:pt x="4042273" y="432274"/>
                </a:lnTo>
                <a:lnTo>
                  <a:pt x="4047674" y="431283"/>
                </a:lnTo>
                <a:lnTo>
                  <a:pt x="4053273" y="431369"/>
                </a:lnTo>
                <a:lnTo>
                  <a:pt x="4053058" y="431369"/>
                </a:lnTo>
                <a:lnTo>
                  <a:pt x="4058626" y="431426"/>
                </a:lnTo>
                <a:lnTo>
                  <a:pt x="4093753" y="462801"/>
                </a:lnTo>
                <a:lnTo>
                  <a:pt x="4094788" y="468167"/>
                </a:lnTo>
                <a:lnTo>
                  <a:pt x="4094729" y="479341"/>
                </a:lnTo>
                <a:lnTo>
                  <a:pt x="4063259" y="514692"/>
                </a:lnTo>
                <a:lnTo>
                  <a:pt x="4057864" y="515720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7012" y="3306745"/>
            <a:ext cx="10677524" cy="18383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9390" y="7073189"/>
            <a:ext cx="8286749" cy="26193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1040363"/>
            <a:ext cx="9368155" cy="2018664"/>
          </a:xfrm>
          <a:prstGeom prst="rect"/>
        </p:spPr>
        <p:txBody>
          <a:bodyPr wrap="square" lIns="0" tIns="534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10"/>
              </a:spcBef>
            </a:pPr>
            <a:r>
              <a:rPr dirty="0" sz="6250" b="1">
                <a:solidFill>
                  <a:srgbClr val="8BA8AC"/>
                </a:solidFill>
                <a:latin typeface="Century Gothic"/>
                <a:cs typeface="Century Gothic"/>
              </a:rPr>
              <a:t>DICTIONARY</a:t>
            </a:r>
            <a:r>
              <a:rPr dirty="0" sz="6250" spc="-150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265" b="1">
                <a:solidFill>
                  <a:srgbClr val="8BA8AC"/>
                </a:solidFill>
                <a:latin typeface="Century Gothic"/>
                <a:cs typeface="Century Gothic"/>
              </a:rPr>
              <a:t>LENGTH</a:t>
            </a:r>
            <a:endParaRPr sz="62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200" spc="-60">
                <a:solidFill>
                  <a:srgbClr val="000000"/>
                </a:solidFill>
                <a:latin typeface="Lucida Sans"/>
                <a:cs typeface="Lucida Sans"/>
              </a:rPr>
              <a:t>To</a:t>
            </a:r>
            <a:r>
              <a:rPr dirty="0" sz="2200" spc="-12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determine</a:t>
            </a:r>
            <a:r>
              <a:rPr dirty="0" sz="2200" spc="-12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how</a:t>
            </a:r>
            <a:r>
              <a:rPr dirty="0" sz="2200" spc="-12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many</a:t>
            </a:r>
            <a:r>
              <a:rPr dirty="0" sz="2200" spc="-12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 spc="-10">
                <a:solidFill>
                  <a:srgbClr val="000000"/>
                </a:solidFill>
                <a:latin typeface="Lucida Sans"/>
                <a:cs typeface="Lucida Sans"/>
              </a:rPr>
              <a:t>items</a:t>
            </a:r>
            <a:r>
              <a:rPr dirty="0" sz="2200" spc="-12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a</a:t>
            </a:r>
            <a:r>
              <a:rPr dirty="0" sz="2200" spc="-12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dictionary</a:t>
            </a:r>
            <a:r>
              <a:rPr dirty="0" sz="2200" spc="-12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 spc="-50">
                <a:solidFill>
                  <a:srgbClr val="000000"/>
                </a:solidFill>
                <a:latin typeface="Lucida Sans"/>
                <a:cs typeface="Lucida Sans"/>
              </a:rPr>
              <a:t>has,</a:t>
            </a:r>
            <a:r>
              <a:rPr dirty="0" sz="2200" spc="-12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 spc="-20">
                <a:solidFill>
                  <a:srgbClr val="000000"/>
                </a:solidFill>
                <a:latin typeface="Lucida Sans"/>
                <a:cs typeface="Lucida Sans"/>
              </a:rPr>
              <a:t>use</a:t>
            </a:r>
            <a:r>
              <a:rPr dirty="0" sz="2200" spc="-12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the</a:t>
            </a:r>
            <a:r>
              <a:rPr dirty="0" sz="2200" spc="-12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FF3131"/>
                </a:solidFill>
                <a:latin typeface="Lucida Sans"/>
                <a:cs typeface="Lucida Sans"/>
              </a:rPr>
              <a:t>len()</a:t>
            </a:r>
            <a:r>
              <a:rPr dirty="0" sz="2200" spc="-125">
                <a:solidFill>
                  <a:srgbClr val="FF3131"/>
                </a:solidFill>
                <a:latin typeface="Lucida Sans"/>
                <a:cs typeface="Lucida Sans"/>
              </a:rPr>
              <a:t> </a:t>
            </a:r>
            <a:r>
              <a:rPr dirty="0" sz="2200" spc="-10">
                <a:solidFill>
                  <a:srgbClr val="000000"/>
                </a:solidFill>
                <a:latin typeface="Lucida Sans"/>
                <a:cs typeface="Lucida Sans"/>
              </a:rPr>
              <a:t>function:</a:t>
            </a:r>
            <a:endParaRPr sz="2200">
              <a:latin typeface="Lucida Sans"/>
              <a:cs typeface="Lucida San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6000" y="4810170"/>
            <a:ext cx="12845415" cy="2018664"/>
          </a:xfrm>
          <a:prstGeom prst="rect">
            <a:avLst/>
          </a:prstGeom>
        </p:spPr>
        <p:txBody>
          <a:bodyPr wrap="square" lIns="0" tIns="534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10"/>
              </a:spcBef>
            </a:pPr>
            <a:r>
              <a:rPr dirty="0" sz="6250" b="1">
                <a:solidFill>
                  <a:srgbClr val="8BA8AC"/>
                </a:solidFill>
                <a:latin typeface="Century Gothic"/>
                <a:cs typeface="Century Gothic"/>
              </a:rPr>
              <a:t>DICTIONARY</a:t>
            </a:r>
            <a:r>
              <a:rPr dirty="0" sz="6250" spc="-229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335" b="1">
                <a:solidFill>
                  <a:srgbClr val="8BA8AC"/>
                </a:solidFill>
                <a:latin typeface="Century Gothic"/>
                <a:cs typeface="Century Gothic"/>
              </a:rPr>
              <a:t>ITEMS</a:t>
            </a:r>
            <a:r>
              <a:rPr dirty="0" sz="6250" spc="-225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655" b="1">
                <a:solidFill>
                  <a:srgbClr val="8BA8AC"/>
                </a:solidFill>
                <a:latin typeface="Century Gothic"/>
                <a:cs typeface="Century Gothic"/>
              </a:rPr>
              <a:t>-</a:t>
            </a:r>
            <a:r>
              <a:rPr dirty="0" sz="6250" spc="-225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130" b="1">
                <a:solidFill>
                  <a:srgbClr val="8BA8AC"/>
                </a:solidFill>
                <a:latin typeface="Century Gothic"/>
                <a:cs typeface="Century Gothic"/>
              </a:rPr>
              <a:t>DATA</a:t>
            </a:r>
            <a:r>
              <a:rPr dirty="0" sz="6250" spc="-225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425" b="1">
                <a:solidFill>
                  <a:srgbClr val="8BA8AC"/>
                </a:solidFill>
                <a:latin typeface="Century Gothic"/>
                <a:cs typeface="Century Gothic"/>
              </a:rPr>
              <a:t>TYPES</a:t>
            </a:r>
            <a:endParaRPr sz="62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200" spc="-35">
                <a:latin typeface="Lucida Sans"/>
                <a:cs typeface="Lucida Sans"/>
              </a:rPr>
              <a:t>The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values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 spc="-35">
                <a:latin typeface="Lucida Sans"/>
                <a:cs typeface="Lucida Sans"/>
              </a:rPr>
              <a:t>in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dictionary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 spc="-10">
                <a:latin typeface="Lucida Sans"/>
                <a:cs typeface="Lucida Sans"/>
              </a:rPr>
              <a:t>items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can</a:t>
            </a:r>
            <a:r>
              <a:rPr dirty="0" sz="2200" spc="-100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be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of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any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>
                <a:latin typeface="Lucida Sans"/>
                <a:cs typeface="Lucida Sans"/>
              </a:rPr>
              <a:t>data</a:t>
            </a:r>
            <a:r>
              <a:rPr dirty="0" sz="2200" spc="-105">
                <a:latin typeface="Lucida Sans"/>
                <a:cs typeface="Lucida Sans"/>
              </a:rPr>
              <a:t> </a:t>
            </a:r>
            <a:r>
              <a:rPr dirty="0" sz="2200" spc="-10">
                <a:latin typeface="Lucida Sans"/>
                <a:cs typeface="Lucida Sans"/>
              </a:rPr>
              <a:t>type:</a:t>
            </a:r>
            <a:endParaRPr sz="22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320" y="0"/>
            <a:ext cx="4104973" cy="23621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34824" y="9590244"/>
            <a:ext cx="4095750" cy="516255"/>
          </a:xfrm>
          <a:custGeom>
            <a:avLst/>
            <a:gdLst/>
            <a:ahLst/>
            <a:cxnLst/>
            <a:rect l="l" t="t" r="r" b="b"/>
            <a:pathLst>
              <a:path w="4095750" h="516254">
                <a:moveTo>
                  <a:pt x="47681" y="84431"/>
                </a:moveTo>
                <a:lnTo>
                  <a:pt x="8349" y="68081"/>
                </a:lnTo>
                <a:lnTo>
                  <a:pt x="0" y="47865"/>
                </a:lnTo>
                <a:lnTo>
                  <a:pt x="4" y="36606"/>
                </a:lnTo>
                <a:lnTo>
                  <a:pt x="31264" y="1159"/>
                </a:lnTo>
                <a:lnTo>
                  <a:pt x="36644" y="102"/>
                </a:lnTo>
                <a:lnTo>
                  <a:pt x="47812" y="131"/>
                </a:lnTo>
                <a:lnTo>
                  <a:pt x="83193" y="31322"/>
                </a:lnTo>
                <a:lnTo>
                  <a:pt x="84258" y="47865"/>
                </a:lnTo>
                <a:lnTo>
                  <a:pt x="83188" y="53245"/>
                </a:lnTo>
                <a:lnTo>
                  <a:pt x="53059" y="83365"/>
                </a:lnTo>
                <a:lnTo>
                  <a:pt x="47681" y="84431"/>
                </a:lnTo>
                <a:close/>
              </a:path>
              <a:path w="4095750" h="516254">
                <a:moveTo>
                  <a:pt x="493352" y="84431"/>
                </a:moveTo>
                <a:lnTo>
                  <a:pt x="454020" y="68081"/>
                </a:lnTo>
                <a:lnTo>
                  <a:pt x="445671" y="47865"/>
                </a:lnTo>
                <a:lnTo>
                  <a:pt x="445675" y="36606"/>
                </a:lnTo>
                <a:lnTo>
                  <a:pt x="476935" y="1160"/>
                </a:lnTo>
                <a:lnTo>
                  <a:pt x="482315" y="103"/>
                </a:lnTo>
                <a:lnTo>
                  <a:pt x="493483" y="131"/>
                </a:lnTo>
                <a:lnTo>
                  <a:pt x="528864" y="31322"/>
                </a:lnTo>
                <a:lnTo>
                  <a:pt x="529929" y="47865"/>
                </a:lnTo>
                <a:lnTo>
                  <a:pt x="528859" y="53245"/>
                </a:lnTo>
                <a:lnTo>
                  <a:pt x="498730" y="83365"/>
                </a:lnTo>
                <a:lnTo>
                  <a:pt x="493352" y="84431"/>
                </a:lnTo>
                <a:close/>
              </a:path>
              <a:path w="4095750" h="516254">
                <a:moveTo>
                  <a:pt x="939055" y="84427"/>
                </a:moveTo>
                <a:lnTo>
                  <a:pt x="927882" y="84427"/>
                </a:lnTo>
                <a:lnTo>
                  <a:pt x="922507" y="83357"/>
                </a:lnTo>
                <a:lnTo>
                  <a:pt x="892406" y="53239"/>
                </a:lnTo>
                <a:lnTo>
                  <a:pt x="891337" y="47862"/>
                </a:lnTo>
                <a:lnTo>
                  <a:pt x="891337" y="36682"/>
                </a:lnTo>
                <a:lnTo>
                  <a:pt x="922507" y="1186"/>
                </a:lnTo>
                <a:lnTo>
                  <a:pt x="927882" y="117"/>
                </a:lnTo>
                <a:lnTo>
                  <a:pt x="939055" y="117"/>
                </a:lnTo>
                <a:lnTo>
                  <a:pt x="974531" y="31304"/>
                </a:lnTo>
                <a:lnTo>
                  <a:pt x="975600" y="36682"/>
                </a:lnTo>
                <a:lnTo>
                  <a:pt x="975600" y="47862"/>
                </a:lnTo>
                <a:lnTo>
                  <a:pt x="944430" y="83357"/>
                </a:lnTo>
                <a:lnTo>
                  <a:pt x="939055" y="84427"/>
                </a:lnTo>
                <a:close/>
              </a:path>
              <a:path w="4095750" h="516254">
                <a:moveTo>
                  <a:pt x="1384942" y="84427"/>
                </a:moveTo>
                <a:lnTo>
                  <a:pt x="1373768" y="84427"/>
                </a:lnTo>
                <a:lnTo>
                  <a:pt x="1368393" y="83357"/>
                </a:lnTo>
                <a:lnTo>
                  <a:pt x="1338292" y="53239"/>
                </a:lnTo>
                <a:lnTo>
                  <a:pt x="1337223" y="47862"/>
                </a:lnTo>
                <a:lnTo>
                  <a:pt x="1337223" y="36682"/>
                </a:lnTo>
                <a:lnTo>
                  <a:pt x="1368393" y="1186"/>
                </a:lnTo>
                <a:lnTo>
                  <a:pt x="1373768" y="117"/>
                </a:lnTo>
                <a:lnTo>
                  <a:pt x="1384942" y="117"/>
                </a:lnTo>
                <a:lnTo>
                  <a:pt x="1420418" y="31304"/>
                </a:lnTo>
                <a:lnTo>
                  <a:pt x="1421487" y="36682"/>
                </a:lnTo>
                <a:lnTo>
                  <a:pt x="1421487" y="47862"/>
                </a:lnTo>
                <a:lnTo>
                  <a:pt x="1390316" y="83357"/>
                </a:lnTo>
                <a:lnTo>
                  <a:pt x="1384942" y="84427"/>
                </a:lnTo>
                <a:close/>
              </a:path>
              <a:path w="4095750" h="516254">
                <a:moveTo>
                  <a:pt x="1830613" y="84427"/>
                </a:moveTo>
                <a:lnTo>
                  <a:pt x="1819439" y="84427"/>
                </a:lnTo>
                <a:lnTo>
                  <a:pt x="1814064" y="83357"/>
                </a:lnTo>
                <a:lnTo>
                  <a:pt x="1783963" y="53239"/>
                </a:lnTo>
                <a:lnTo>
                  <a:pt x="1782894" y="47862"/>
                </a:lnTo>
                <a:lnTo>
                  <a:pt x="1782898" y="36663"/>
                </a:lnTo>
                <a:lnTo>
                  <a:pt x="1814064" y="1186"/>
                </a:lnTo>
                <a:lnTo>
                  <a:pt x="1830416" y="88"/>
                </a:lnTo>
                <a:lnTo>
                  <a:pt x="1835813" y="1137"/>
                </a:lnTo>
                <a:lnTo>
                  <a:pt x="1866089" y="31304"/>
                </a:lnTo>
                <a:lnTo>
                  <a:pt x="1867158" y="36663"/>
                </a:lnTo>
                <a:lnTo>
                  <a:pt x="1867158" y="47862"/>
                </a:lnTo>
                <a:lnTo>
                  <a:pt x="1835987" y="83357"/>
                </a:lnTo>
                <a:lnTo>
                  <a:pt x="1830613" y="84427"/>
                </a:lnTo>
                <a:close/>
              </a:path>
              <a:path w="4095750" h="516254">
                <a:moveTo>
                  <a:pt x="2275927" y="84431"/>
                </a:moveTo>
                <a:lnTo>
                  <a:pt x="2236595" y="68081"/>
                </a:lnTo>
                <a:lnTo>
                  <a:pt x="2228246" y="47865"/>
                </a:lnTo>
                <a:lnTo>
                  <a:pt x="2228251" y="36606"/>
                </a:lnTo>
                <a:lnTo>
                  <a:pt x="2259511" y="1159"/>
                </a:lnTo>
                <a:lnTo>
                  <a:pt x="2264891" y="102"/>
                </a:lnTo>
                <a:lnTo>
                  <a:pt x="2276059" y="131"/>
                </a:lnTo>
                <a:lnTo>
                  <a:pt x="2311440" y="31322"/>
                </a:lnTo>
                <a:lnTo>
                  <a:pt x="2312505" y="47865"/>
                </a:lnTo>
                <a:lnTo>
                  <a:pt x="2311435" y="53245"/>
                </a:lnTo>
                <a:lnTo>
                  <a:pt x="2281305" y="83365"/>
                </a:lnTo>
                <a:lnTo>
                  <a:pt x="2275927" y="84431"/>
                </a:lnTo>
                <a:close/>
              </a:path>
              <a:path w="4095750" h="516254">
                <a:moveTo>
                  <a:pt x="2711005" y="84439"/>
                </a:moveTo>
                <a:lnTo>
                  <a:pt x="2675466" y="53430"/>
                </a:lnTo>
                <a:lnTo>
                  <a:pt x="2674364" y="36653"/>
                </a:lnTo>
                <a:lnTo>
                  <a:pt x="2675354" y="31531"/>
                </a:lnTo>
                <a:lnTo>
                  <a:pt x="2705217" y="1267"/>
                </a:lnTo>
                <a:lnTo>
                  <a:pt x="2721767" y="74"/>
                </a:lnTo>
                <a:lnTo>
                  <a:pt x="2727175" y="1112"/>
                </a:lnTo>
                <a:lnTo>
                  <a:pt x="2757529" y="31251"/>
                </a:lnTo>
                <a:lnTo>
                  <a:pt x="2758608" y="36653"/>
                </a:lnTo>
                <a:lnTo>
                  <a:pt x="2758565" y="48066"/>
                </a:lnTo>
                <a:lnTo>
                  <a:pt x="2727524" y="83331"/>
                </a:lnTo>
                <a:lnTo>
                  <a:pt x="2711005" y="84439"/>
                </a:lnTo>
                <a:close/>
              </a:path>
              <a:path w="4095750" h="516254">
                <a:moveTo>
                  <a:pt x="3156129" y="84427"/>
                </a:moveTo>
                <a:lnTo>
                  <a:pt x="3120653" y="53239"/>
                </a:lnTo>
                <a:lnTo>
                  <a:pt x="3119584" y="47862"/>
                </a:lnTo>
                <a:lnTo>
                  <a:pt x="3119584" y="36682"/>
                </a:lnTo>
                <a:lnTo>
                  <a:pt x="3150754" y="1186"/>
                </a:lnTo>
                <a:lnTo>
                  <a:pt x="3156128" y="117"/>
                </a:lnTo>
                <a:lnTo>
                  <a:pt x="3167303" y="117"/>
                </a:lnTo>
                <a:lnTo>
                  <a:pt x="3202778" y="31304"/>
                </a:lnTo>
                <a:lnTo>
                  <a:pt x="3203848" y="36682"/>
                </a:lnTo>
                <a:lnTo>
                  <a:pt x="3203847" y="47862"/>
                </a:lnTo>
                <a:lnTo>
                  <a:pt x="3172677" y="83357"/>
                </a:lnTo>
                <a:lnTo>
                  <a:pt x="3156129" y="84427"/>
                </a:lnTo>
                <a:close/>
              </a:path>
              <a:path w="4095750" h="516254">
                <a:moveTo>
                  <a:pt x="3612973" y="84427"/>
                </a:moveTo>
                <a:lnTo>
                  <a:pt x="3601800" y="84427"/>
                </a:lnTo>
                <a:lnTo>
                  <a:pt x="3596425" y="83357"/>
                </a:lnTo>
                <a:lnTo>
                  <a:pt x="3566324" y="53239"/>
                </a:lnTo>
                <a:lnTo>
                  <a:pt x="3565255" y="47862"/>
                </a:lnTo>
                <a:lnTo>
                  <a:pt x="3565255" y="36682"/>
                </a:lnTo>
                <a:lnTo>
                  <a:pt x="3596425" y="1186"/>
                </a:lnTo>
                <a:lnTo>
                  <a:pt x="3601800" y="117"/>
                </a:lnTo>
                <a:lnTo>
                  <a:pt x="3612974" y="117"/>
                </a:lnTo>
                <a:lnTo>
                  <a:pt x="3648450" y="31304"/>
                </a:lnTo>
                <a:lnTo>
                  <a:pt x="3649519" y="36682"/>
                </a:lnTo>
                <a:lnTo>
                  <a:pt x="3649518" y="47862"/>
                </a:lnTo>
                <a:lnTo>
                  <a:pt x="3618348" y="83357"/>
                </a:lnTo>
                <a:lnTo>
                  <a:pt x="3612973" y="84427"/>
                </a:lnTo>
                <a:close/>
              </a:path>
              <a:path w="4095750" h="516254">
                <a:moveTo>
                  <a:pt x="4058648" y="84319"/>
                </a:moveTo>
                <a:lnTo>
                  <a:pt x="4047480" y="84319"/>
                </a:lnTo>
                <a:lnTo>
                  <a:pt x="4042103" y="83248"/>
                </a:lnTo>
                <a:lnTo>
                  <a:pt x="4012019" y="53219"/>
                </a:lnTo>
                <a:lnTo>
                  <a:pt x="4010940" y="36535"/>
                </a:lnTo>
                <a:lnTo>
                  <a:pt x="4011968" y="31296"/>
                </a:lnTo>
                <a:lnTo>
                  <a:pt x="4042020" y="1099"/>
                </a:lnTo>
                <a:lnTo>
                  <a:pt x="4058576" y="0"/>
                </a:lnTo>
                <a:lnTo>
                  <a:pt x="4063955" y="1061"/>
                </a:lnTo>
                <a:lnTo>
                  <a:pt x="4094110" y="31156"/>
                </a:lnTo>
                <a:lnTo>
                  <a:pt x="4095185" y="36535"/>
                </a:lnTo>
                <a:lnTo>
                  <a:pt x="4095168" y="47852"/>
                </a:lnTo>
                <a:lnTo>
                  <a:pt x="4064002" y="83253"/>
                </a:lnTo>
                <a:lnTo>
                  <a:pt x="4058648" y="84319"/>
                </a:lnTo>
                <a:close/>
              </a:path>
              <a:path w="4095750" h="516254">
                <a:moveTo>
                  <a:pt x="47681" y="515683"/>
                </a:moveTo>
                <a:lnTo>
                  <a:pt x="8349" y="499333"/>
                </a:lnTo>
                <a:lnTo>
                  <a:pt x="0" y="479117"/>
                </a:lnTo>
                <a:lnTo>
                  <a:pt x="4" y="467858"/>
                </a:lnTo>
                <a:lnTo>
                  <a:pt x="31264" y="432411"/>
                </a:lnTo>
                <a:lnTo>
                  <a:pt x="36644" y="431354"/>
                </a:lnTo>
                <a:lnTo>
                  <a:pt x="47812" y="431383"/>
                </a:lnTo>
                <a:lnTo>
                  <a:pt x="83193" y="462574"/>
                </a:lnTo>
                <a:lnTo>
                  <a:pt x="84258" y="479117"/>
                </a:lnTo>
                <a:lnTo>
                  <a:pt x="83188" y="484497"/>
                </a:lnTo>
                <a:lnTo>
                  <a:pt x="53059" y="514617"/>
                </a:lnTo>
                <a:lnTo>
                  <a:pt x="47681" y="515683"/>
                </a:lnTo>
                <a:close/>
              </a:path>
              <a:path w="4095750" h="516254">
                <a:moveTo>
                  <a:pt x="493352" y="515683"/>
                </a:moveTo>
                <a:lnTo>
                  <a:pt x="454020" y="499333"/>
                </a:lnTo>
                <a:lnTo>
                  <a:pt x="445671" y="479117"/>
                </a:lnTo>
                <a:lnTo>
                  <a:pt x="445675" y="467858"/>
                </a:lnTo>
                <a:lnTo>
                  <a:pt x="476935" y="432411"/>
                </a:lnTo>
                <a:lnTo>
                  <a:pt x="482315" y="431354"/>
                </a:lnTo>
                <a:lnTo>
                  <a:pt x="493483" y="431383"/>
                </a:lnTo>
                <a:lnTo>
                  <a:pt x="528864" y="462574"/>
                </a:lnTo>
                <a:lnTo>
                  <a:pt x="529929" y="479117"/>
                </a:lnTo>
                <a:lnTo>
                  <a:pt x="528859" y="484497"/>
                </a:lnTo>
                <a:lnTo>
                  <a:pt x="498730" y="514617"/>
                </a:lnTo>
                <a:lnTo>
                  <a:pt x="493352" y="515683"/>
                </a:lnTo>
                <a:close/>
              </a:path>
              <a:path w="4095750" h="516254">
                <a:moveTo>
                  <a:pt x="939055" y="515678"/>
                </a:moveTo>
                <a:lnTo>
                  <a:pt x="927881" y="515678"/>
                </a:lnTo>
                <a:lnTo>
                  <a:pt x="922507" y="514609"/>
                </a:lnTo>
                <a:lnTo>
                  <a:pt x="892406" y="484491"/>
                </a:lnTo>
                <a:lnTo>
                  <a:pt x="891337" y="479113"/>
                </a:lnTo>
                <a:lnTo>
                  <a:pt x="891337" y="467933"/>
                </a:lnTo>
                <a:lnTo>
                  <a:pt x="922507" y="432438"/>
                </a:lnTo>
                <a:lnTo>
                  <a:pt x="927881" y="431369"/>
                </a:lnTo>
                <a:lnTo>
                  <a:pt x="939055" y="431369"/>
                </a:lnTo>
                <a:lnTo>
                  <a:pt x="974531" y="462556"/>
                </a:lnTo>
                <a:lnTo>
                  <a:pt x="975600" y="467933"/>
                </a:lnTo>
                <a:lnTo>
                  <a:pt x="975600" y="479113"/>
                </a:lnTo>
                <a:lnTo>
                  <a:pt x="944430" y="514609"/>
                </a:lnTo>
                <a:lnTo>
                  <a:pt x="939055" y="515678"/>
                </a:lnTo>
                <a:close/>
              </a:path>
              <a:path w="4095750" h="516254">
                <a:moveTo>
                  <a:pt x="1384942" y="515678"/>
                </a:moveTo>
                <a:lnTo>
                  <a:pt x="1373768" y="515678"/>
                </a:lnTo>
                <a:lnTo>
                  <a:pt x="1368393" y="514609"/>
                </a:lnTo>
                <a:lnTo>
                  <a:pt x="1338292" y="484491"/>
                </a:lnTo>
                <a:lnTo>
                  <a:pt x="1337223" y="479113"/>
                </a:lnTo>
                <a:lnTo>
                  <a:pt x="1337223" y="467933"/>
                </a:lnTo>
                <a:lnTo>
                  <a:pt x="1368393" y="432438"/>
                </a:lnTo>
                <a:lnTo>
                  <a:pt x="1373768" y="431369"/>
                </a:lnTo>
                <a:lnTo>
                  <a:pt x="1384942" y="431369"/>
                </a:lnTo>
                <a:lnTo>
                  <a:pt x="1420418" y="462556"/>
                </a:lnTo>
                <a:lnTo>
                  <a:pt x="1421487" y="467933"/>
                </a:lnTo>
                <a:lnTo>
                  <a:pt x="1421487" y="479113"/>
                </a:lnTo>
                <a:lnTo>
                  <a:pt x="1390316" y="514609"/>
                </a:lnTo>
                <a:lnTo>
                  <a:pt x="1384942" y="515678"/>
                </a:lnTo>
                <a:close/>
              </a:path>
              <a:path w="4095750" h="516254">
                <a:moveTo>
                  <a:pt x="1830613" y="515678"/>
                </a:moveTo>
                <a:lnTo>
                  <a:pt x="1819439" y="515678"/>
                </a:lnTo>
                <a:lnTo>
                  <a:pt x="1814064" y="514609"/>
                </a:lnTo>
                <a:lnTo>
                  <a:pt x="1783963" y="484491"/>
                </a:lnTo>
                <a:lnTo>
                  <a:pt x="1782894" y="479113"/>
                </a:lnTo>
                <a:lnTo>
                  <a:pt x="1782898" y="467915"/>
                </a:lnTo>
                <a:lnTo>
                  <a:pt x="1814064" y="432438"/>
                </a:lnTo>
                <a:lnTo>
                  <a:pt x="1830416" y="431340"/>
                </a:lnTo>
                <a:lnTo>
                  <a:pt x="1835813" y="432389"/>
                </a:lnTo>
                <a:lnTo>
                  <a:pt x="1866089" y="462556"/>
                </a:lnTo>
                <a:lnTo>
                  <a:pt x="1867158" y="467915"/>
                </a:lnTo>
                <a:lnTo>
                  <a:pt x="1867158" y="479113"/>
                </a:lnTo>
                <a:lnTo>
                  <a:pt x="1835987" y="514609"/>
                </a:lnTo>
                <a:lnTo>
                  <a:pt x="1830613" y="515678"/>
                </a:lnTo>
                <a:close/>
              </a:path>
              <a:path w="4095750" h="516254">
                <a:moveTo>
                  <a:pt x="2276151" y="431369"/>
                </a:moveTo>
                <a:lnTo>
                  <a:pt x="2270589" y="431368"/>
                </a:lnTo>
                <a:lnTo>
                  <a:pt x="2276078" y="431354"/>
                </a:lnTo>
                <a:close/>
              </a:path>
              <a:path w="4095750" h="516254">
                <a:moveTo>
                  <a:pt x="2276143" y="515683"/>
                </a:moveTo>
                <a:lnTo>
                  <a:pt x="2236811" y="499333"/>
                </a:lnTo>
                <a:lnTo>
                  <a:pt x="2228462" y="479117"/>
                </a:lnTo>
                <a:lnTo>
                  <a:pt x="2228467" y="467858"/>
                </a:lnTo>
                <a:lnTo>
                  <a:pt x="2259727" y="432411"/>
                </a:lnTo>
                <a:lnTo>
                  <a:pt x="2265107" y="431354"/>
                </a:lnTo>
                <a:lnTo>
                  <a:pt x="2270589" y="431368"/>
                </a:lnTo>
                <a:lnTo>
                  <a:pt x="2276151" y="431369"/>
                </a:lnTo>
                <a:lnTo>
                  <a:pt x="2311648" y="462538"/>
                </a:lnTo>
                <a:lnTo>
                  <a:pt x="2312721" y="479117"/>
                </a:lnTo>
                <a:lnTo>
                  <a:pt x="2311651" y="484497"/>
                </a:lnTo>
                <a:lnTo>
                  <a:pt x="2281521" y="514617"/>
                </a:lnTo>
                <a:lnTo>
                  <a:pt x="2276143" y="515683"/>
                </a:lnTo>
                <a:close/>
              </a:path>
              <a:path w="4095750" h="516254">
                <a:moveTo>
                  <a:pt x="2721814" y="515683"/>
                </a:moveTo>
                <a:lnTo>
                  <a:pt x="2682482" y="499333"/>
                </a:lnTo>
                <a:lnTo>
                  <a:pt x="2674133" y="479117"/>
                </a:lnTo>
                <a:lnTo>
                  <a:pt x="2674138" y="467858"/>
                </a:lnTo>
                <a:lnTo>
                  <a:pt x="2705398" y="432411"/>
                </a:lnTo>
                <a:lnTo>
                  <a:pt x="2710778" y="431354"/>
                </a:lnTo>
                <a:lnTo>
                  <a:pt x="2716260" y="431368"/>
                </a:lnTo>
                <a:lnTo>
                  <a:pt x="2721822" y="431369"/>
                </a:lnTo>
                <a:lnTo>
                  <a:pt x="2757320" y="462538"/>
                </a:lnTo>
                <a:lnTo>
                  <a:pt x="2758392" y="479117"/>
                </a:lnTo>
                <a:lnTo>
                  <a:pt x="2757322" y="484497"/>
                </a:lnTo>
                <a:lnTo>
                  <a:pt x="2727192" y="514617"/>
                </a:lnTo>
                <a:lnTo>
                  <a:pt x="2721814" y="515683"/>
                </a:lnTo>
                <a:close/>
              </a:path>
              <a:path w="4095750" h="516254">
                <a:moveTo>
                  <a:pt x="2721822" y="431369"/>
                </a:moveTo>
                <a:lnTo>
                  <a:pt x="2716260" y="431368"/>
                </a:lnTo>
                <a:lnTo>
                  <a:pt x="2721749" y="431354"/>
                </a:lnTo>
                <a:close/>
              </a:path>
              <a:path w="4095750" h="516254">
                <a:moveTo>
                  <a:pt x="3167518" y="515678"/>
                </a:moveTo>
                <a:lnTo>
                  <a:pt x="3156344" y="515678"/>
                </a:lnTo>
                <a:lnTo>
                  <a:pt x="3150970" y="514609"/>
                </a:lnTo>
                <a:lnTo>
                  <a:pt x="3120868" y="484491"/>
                </a:lnTo>
                <a:lnTo>
                  <a:pt x="3119799" y="479113"/>
                </a:lnTo>
                <a:lnTo>
                  <a:pt x="3119803" y="467915"/>
                </a:lnTo>
                <a:lnTo>
                  <a:pt x="3150970" y="432438"/>
                </a:lnTo>
                <a:lnTo>
                  <a:pt x="3167321" y="431340"/>
                </a:lnTo>
                <a:lnTo>
                  <a:pt x="3172718" y="432389"/>
                </a:lnTo>
                <a:lnTo>
                  <a:pt x="3202994" y="462556"/>
                </a:lnTo>
                <a:lnTo>
                  <a:pt x="3204063" y="467915"/>
                </a:lnTo>
                <a:lnTo>
                  <a:pt x="3204063" y="479113"/>
                </a:lnTo>
                <a:lnTo>
                  <a:pt x="3172892" y="514609"/>
                </a:lnTo>
                <a:lnTo>
                  <a:pt x="3167518" y="515678"/>
                </a:lnTo>
                <a:close/>
              </a:path>
              <a:path w="4095750" h="516254">
                <a:moveTo>
                  <a:pt x="3613189" y="515678"/>
                </a:moveTo>
                <a:lnTo>
                  <a:pt x="3602015" y="515678"/>
                </a:lnTo>
                <a:lnTo>
                  <a:pt x="3596640" y="514609"/>
                </a:lnTo>
                <a:lnTo>
                  <a:pt x="3566539" y="484491"/>
                </a:lnTo>
                <a:lnTo>
                  <a:pt x="3565470" y="479113"/>
                </a:lnTo>
                <a:lnTo>
                  <a:pt x="3565473" y="467915"/>
                </a:lnTo>
                <a:lnTo>
                  <a:pt x="3596640" y="432438"/>
                </a:lnTo>
                <a:lnTo>
                  <a:pt x="3612992" y="431340"/>
                </a:lnTo>
                <a:lnTo>
                  <a:pt x="3618389" y="432389"/>
                </a:lnTo>
                <a:lnTo>
                  <a:pt x="3648665" y="462556"/>
                </a:lnTo>
                <a:lnTo>
                  <a:pt x="3649734" y="467915"/>
                </a:lnTo>
                <a:lnTo>
                  <a:pt x="3649733" y="479113"/>
                </a:lnTo>
                <a:lnTo>
                  <a:pt x="3618563" y="514609"/>
                </a:lnTo>
                <a:lnTo>
                  <a:pt x="3613189" y="515678"/>
                </a:lnTo>
                <a:close/>
              </a:path>
              <a:path w="4095750" h="516254">
                <a:moveTo>
                  <a:pt x="4057864" y="515720"/>
                </a:moveTo>
                <a:lnTo>
                  <a:pt x="4018612" y="499017"/>
                </a:lnTo>
                <a:lnTo>
                  <a:pt x="4010565" y="467413"/>
                </a:lnTo>
                <a:lnTo>
                  <a:pt x="4011703" y="462037"/>
                </a:lnTo>
                <a:lnTo>
                  <a:pt x="4042273" y="432274"/>
                </a:lnTo>
                <a:lnTo>
                  <a:pt x="4047674" y="431283"/>
                </a:lnTo>
                <a:lnTo>
                  <a:pt x="4053273" y="431369"/>
                </a:lnTo>
                <a:lnTo>
                  <a:pt x="4053058" y="431369"/>
                </a:lnTo>
                <a:lnTo>
                  <a:pt x="4058626" y="431426"/>
                </a:lnTo>
                <a:lnTo>
                  <a:pt x="4093753" y="462801"/>
                </a:lnTo>
                <a:lnTo>
                  <a:pt x="4094788" y="468167"/>
                </a:lnTo>
                <a:lnTo>
                  <a:pt x="4094729" y="479341"/>
                </a:lnTo>
                <a:lnTo>
                  <a:pt x="4063259" y="514692"/>
                </a:lnTo>
                <a:lnTo>
                  <a:pt x="4057864" y="515720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6588" y="3882802"/>
            <a:ext cx="5657849" cy="7143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23681" y="4952034"/>
            <a:ext cx="10639424" cy="32289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1528503"/>
            <a:ext cx="11736070" cy="2018664"/>
          </a:xfrm>
          <a:prstGeom prst="rect"/>
        </p:spPr>
        <p:txBody>
          <a:bodyPr wrap="square" lIns="0" tIns="534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10"/>
              </a:spcBef>
            </a:pPr>
            <a:r>
              <a:rPr dirty="0" sz="6250" spc="310" b="1">
                <a:solidFill>
                  <a:srgbClr val="8BA8AC"/>
                </a:solidFill>
                <a:latin typeface="Century Gothic"/>
                <a:cs typeface="Century Gothic"/>
              </a:rPr>
              <a:t>TYPE()</a:t>
            </a:r>
            <a:endParaRPr sz="62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From</a:t>
            </a:r>
            <a:r>
              <a:rPr dirty="0" sz="2200" spc="-8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Python's</a:t>
            </a:r>
            <a:r>
              <a:rPr dirty="0" sz="2200" spc="-8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perspective,</a:t>
            </a:r>
            <a:r>
              <a:rPr dirty="0" sz="2200" spc="-8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dictionaries</a:t>
            </a:r>
            <a:r>
              <a:rPr dirty="0" sz="2200" spc="-8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are</a:t>
            </a:r>
            <a:r>
              <a:rPr dirty="0" sz="2200" spc="-8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defined</a:t>
            </a:r>
            <a:r>
              <a:rPr dirty="0" sz="2200" spc="-8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 spc="-20">
                <a:solidFill>
                  <a:srgbClr val="000000"/>
                </a:solidFill>
                <a:latin typeface="Lucida Sans"/>
                <a:cs typeface="Lucida Sans"/>
              </a:rPr>
              <a:t>as</a:t>
            </a:r>
            <a:r>
              <a:rPr dirty="0" sz="2200" spc="-8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objects</a:t>
            </a:r>
            <a:r>
              <a:rPr dirty="0" sz="2200" spc="-8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with</a:t>
            </a:r>
            <a:r>
              <a:rPr dirty="0" sz="2200" spc="-8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the</a:t>
            </a:r>
            <a:r>
              <a:rPr dirty="0" sz="2200" spc="-8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data</a:t>
            </a:r>
            <a:r>
              <a:rPr dirty="0" sz="2200" spc="-8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 spc="50">
                <a:solidFill>
                  <a:srgbClr val="000000"/>
                </a:solidFill>
                <a:latin typeface="Lucida Sans"/>
                <a:cs typeface="Lucida Sans"/>
              </a:rPr>
              <a:t>type</a:t>
            </a:r>
            <a:r>
              <a:rPr dirty="0" sz="2200" spc="-8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 spc="-10">
                <a:solidFill>
                  <a:srgbClr val="000000"/>
                </a:solidFill>
                <a:latin typeface="Lucida Sans"/>
                <a:cs typeface="Lucida Sans"/>
              </a:rPr>
              <a:t>'dict':</a:t>
            </a:r>
            <a:endParaRPr sz="22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320" y="0"/>
            <a:ext cx="4104973" cy="23621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34824" y="9590243"/>
            <a:ext cx="4095750" cy="516255"/>
          </a:xfrm>
          <a:custGeom>
            <a:avLst/>
            <a:gdLst/>
            <a:ahLst/>
            <a:cxnLst/>
            <a:rect l="l" t="t" r="r" b="b"/>
            <a:pathLst>
              <a:path w="4095750" h="516254">
                <a:moveTo>
                  <a:pt x="47681" y="84431"/>
                </a:moveTo>
                <a:lnTo>
                  <a:pt x="8349" y="68081"/>
                </a:lnTo>
                <a:lnTo>
                  <a:pt x="0" y="47865"/>
                </a:lnTo>
                <a:lnTo>
                  <a:pt x="4" y="36606"/>
                </a:lnTo>
                <a:lnTo>
                  <a:pt x="31264" y="1159"/>
                </a:lnTo>
                <a:lnTo>
                  <a:pt x="36644" y="102"/>
                </a:lnTo>
                <a:lnTo>
                  <a:pt x="47812" y="131"/>
                </a:lnTo>
                <a:lnTo>
                  <a:pt x="83193" y="31322"/>
                </a:lnTo>
                <a:lnTo>
                  <a:pt x="84258" y="47865"/>
                </a:lnTo>
                <a:lnTo>
                  <a:pt x="83188" y="53245"/>
                </a:lnTo>
                <a:lnTo>
                  <a:pt x="53059" y="83365"/>
                </a:lnTo>
                <a:lnTo>
                  <a:pt x="47681" y="84431"/>
                </a:lnTo>
                <a:close/>
              </a:path>
              <a:path w="4095750" h="516254">
                <a:moveTo>
                  <a:pt x="493352" y="84431"/>
                </a:moveTo>
                <a:lnTo>
                  <a:pt x="454020" y="68081"/>
                </a:lnTo>
                <a:lnTo>
                  <a:pt x="445671" y="47865"/>
                </a:lnTo>
                <a:lnTo>
                  <a:pt x="445675" y="36606"/>
                </a:lnTo>
                <a:lnTo>
                  <a:pt x="476935" y="1160"/>
                </a:lnTo>
                <a:lnTo>
                  <a:pt x="482315" y="103"/>
                </a:lnTo>
                <a:lnTo>
                  <a:pt x="493483" y="131"/>
                </a:lnTo>
                <a:lnTo>
                  <a:pt x="528864" y="31322"/>
                </a:lnTo>
                <a:lnTo>
                  <a:pt x="529929" y="47865"/>
                </a:lnTo>
                <a:lnTo>
                  <a:pt x="528859" y="53245"/>
                </a:lnTo>
                <a:lnTo>
                  <a:pt x="498730" y="83365"/>
                </a:lnTo>
                <a:lnTo>
                  <a:pt x="493352" y="84431"/>
                </a:lnTo>
                <a:close/>
              </a:path>
              <a:path w="4095750" h="516254">
                <a:moveTo>
                  <a:pt x="939055" y="84427"/>
                </a:moveTo>
                <a:lnTo>
                  <a:pt x="927882" y="84427"/>
                </a:lnTo>
                <a:lnTo>
                  <a:pt x="922507" y="83357"/>
                </a:lnTo>
                <a:lnTo>
                  <a:pt x="892406" y="53239"/>
                </a:lnTo>
                <a:lnTo>
                  <a:pt x="891337" y="47862"/>
                </a:lnTo>
                <a:lnTo>
                  <a:pt x="891337" y="36682"/>
                </a:lnTo>
                <a:lnTo>
                  <a:pt x="922507" y="1186"/>
                </a:lnTo>
                <a:lnTo>
                  <a:pt x="927882" y="117"/>
                </a:lnTo>
                <a:lnTo>
                  <a:pt x="939055" y="117"/>
                </a:lnTo>
                <a:lnTo>
                  <a:pt x="974531" y="31304"/>
                </a:lnTo>
                <a:lnTo>
                  <a:pt x="975600" y="36682"/>
                </a:lnTo>
                <a:lnTo>
                  <a:pt x="975600" y="47862"/>
                </a:lnTo>
                <a:lnTo>
                  <a:pt x="944430" y="83357"/>
                </a:lnTo>
                <a:lnTo>
                  <a:pt x="939055" y="84427"/>
                </a:lnTo>
                <a:close/>
              </a:path>
              <a:path w="4095750" h="516254">
                <a:moveTo>
                  <a:pt x="1384942" y="84427"/>
                </a:moveTo>
                <a:lnTo>
                  <a:pt x="1373768" y="84427"/>
                </a:lnTo>
                <a:lnTo>
                  <a:pt x="1368393" y="83357"/>
                </a:lnTo>
                <a:lnTo>
                  <a:pt x="1338292" y="53239"/>
                </a:lnTo>
                <a:lnTo>
                  <a:pt x="1337223" y="47862"/>
                </a:lnTo>
                <a:lnTo>
                  <a:pt x="1337223" y="36682"/>
                </a:lnTo>
                <a:lnTo>
                  <a:pt x="1368393" y="1186"/>
                </a:lnTo>
                <a:lnTo>
                  <a:pt x="1373768" y="117"/>
                </a:lnTo>
                <a:lnTo>
                  <a:pt x="1384942" y="117"/>
                </a:lnTo>
                <a:lnTo>
                  <a:pt x="1420418" y="31304"/>
                </a:lnTo>
                <a:lnTo>
                  <a:pt x="1421487" y="36682"/>
                </a:lnTo>
                <a:lnTo>
                  <a:pt x="1421487" y="47862"/>
                </a:lnTo>
                <a:lnTo>
                  <a:pt x="1390316" y="83357"/>
                </a:lnTo>
                <a:lnTo>
                  <a:pt x="1384942" y="84427"/>
                </a:lnTo>
                <a:close/>
              </a:path>
              <a:path w="4095750" h="516254">
                <a:moveTo>
                  <a:pt x="1830613" y="84427"/>
                </a:moveTo>
                <a:lnTo>
                  <a:pt x="1819439" y="84427"/>
                </a:lnTo>
                <a:lnTo>
                  <a:pt x="1814064" y="83357"/>
                </a:lnTo>
                <a:lnTo>
                  <a:pt x="1783963" y="53239"/>
                </a:lnTo>
                <a:lnTo>
                  <a:pt x="1782894" y="47862"/>
                </a:lnTo>
                <a:lnTo>
                  <a:pt x="1782898" y="36663"/>
                </a:lnTo>
                <a:lnTo>
                  <a:pt x="1814064" y="1186"/>
                </a:lnTo>
                <a:lnTo>
                  <a:pt x="1830416" y="88"/>
                </a:lnTo>
                <a:lnTo>
                  <a:pt x="1835813" y="1137"/>
                </a:lnTo>
                <a:lnTo>
                  <a:pt x="1866089" y="31304"/>
                </a:lnTo>
                <a:lnTo>
                  <a:pt x="1867158" y="36663"/>
                </a:lnTo>
                <a:lnTo>
                  <a:pt x="1867158" y="47862"/>
                </a:lnTo>
                <a:lnTo>
                  <a:pt x="1835987" y="83357"/>
                </a:lnTo>
                <a:lnTo>
                  <a:pt x="1830613" y="84427"/>
                </a:lnTo>
                <a:close/>
              </a:path>
              <a:path w="4095750" h="516254">
                <a:moveTo>
                  <a:pt x="2275927" y="84431"/>
                </a:moveTo>
                <a:lnTo>
                  <a:pt x="2236595" y="68081"/>
                </a:lnTo>
                <a:lnTo>
                  <a:pt x="2228246" y="47865"/>
                </a:lnTo>
                <a:lnTo>
                  <a:pt x="2228251" y="36606"/>
                </a:lnTo>
                <a:lnTo>
                  <a:pt x="2259511" y="1159"/>
                </a:lnTo>
                <a:lnTo>
                  <a:pt x="2264891" y="102"/>
                </a:lnTo>
                <a:lnTo>
                  <a:pt x="2276059" y="131"/>
                </a:lnTo>
                <a:lnTo>
                  <a:pt x="2311440" y="31322"/>
                </a:lnTo>
                <a:lnTo>
                  <a:pt x="2312505" y="47865"/>
                </a:lnTo>
                <a:lnTo>
                  <a:pt x="2311435" y="53245"/>
                </a:lnTo>
                <a:lnTo>
                  <a:pt x="2281305" y="83365"/>
                </a:lnTo>
                <a:lnTo>
                  <a:pt x="2275927" y="84431"/>
                </a:lnTo>
                <a:close/>
              </a:path>
              <a:path w="4095750" h="516254">
                <a:moveTo>
                  <a:pt x="2711005" y="84439"/>
                </a:moveTo>
                <a:lnTo>
                  <a:pt x="2675466" y="53430"/>
                </a:lnTo>
                <a:lnTo>
                  <a:pt x="2674364" y="36653"/>
                </a:lnTo>
                <a:lnTo>
                  <a:pt x="2675354" y="31531"/>
                </a:lnTo>
                <a:lnTo>
                  <a:pt x="2705217" y="1267"/>
                </a:lnTo>
                <a:lnTo>
                  <a:pt x="2721767" y="74"/>
                </a:lnTo>
                <a:lnTo>
                  <a:pt x="2727175" y="1112"/>
                </a:lnTo>
                <a:lnTo>
                  <a:pt x="2757529" y="31251"/>
                </a:lnTo>
                <a:lnTo>
                  <a:pt x="2758608" y="36653"/>
                </a:lnTo>
                <a:lnTo>
                  <a:pt x="2758565" y="48066"/>
                </a:lnTo>
                <a:lnTo>
                  <a:pt x="2727524" y="83331"/>
                </a:lnTo>
                <a:lnTo>
                  <a:pt x="2711005" y="84439"/>
                </a:lnTo>
                <a:close/>
              </a:path>
              <a:path w="4095750" h="516254">
                <a:moveTo>
                  <a:pt x="3156129" y="84427"/>
                </a:moveTo>
                <a:lnTo>
                  <a:pt x="3120653" y="53239"/>
                </a:lnTo>
                <a:lnTo>
                  <a:pt x="3119584" y="47862"/>
                </a:lnTo>
                <a:lnTo>
                  <a:pt x="3119584" y="36682"/>
                </a:lnTo>
                <a:lnTo>
                  <a:pt x="3150754" y="1186"/>
                </a:lnTo>
                <a:lnTo>
                  <a:pt x="3156128" y="117"/>
                </a:lnTo>
                <a:lnTo>
                  <a:pt x="3167303" y="117"/>
                </a:lnTo>
                <a:lnTo>
                  <a:pt x="3202778" y="31304"/>
                </a:lnTo>
                <a:lnTo>
                  <a:pt x="3203848" y="36682"/>
                </a:lnTo>
                <a:lnTo>
                  <a:pt x="3203847" y="47862"/>
                </a:lnTo>
                <a:lnTo>
                  <a:pt x="3172677" y="83357"/>
                </a:lnTo>
                <a:lnTo>
                  <a:pt x="3156129" y="84427"/>
                </a:lnTo>
                <a:close/>
              </a:path>
              <a:path w="4095750" h="516254">
                <a:moveTo>
                  <a:pt x="3612973" y="84427"/>
                </a:moveTo>
                <a:lnTo>
                  <a:pt x="3601800" y="84427"/>
                </a:lnTo>
                <a:lnTo>
                  <a:pt x="3596425" y="83357"/>
                </a:lnTo>
                <a:lnTo>
                  <a:pt x="3566324" y="53239"/>
                </a:lnTo>
                <a:lnTo>
                  <a:pt x="3565255" y="47862"/>
                </a:lnTo>
                <a:lnTo>
                  <a:pt x="3565255" y="36682"/>
                </a:lnTo>
                <a:lnTo>
                  <a:pt x="3596425" y="1186"/>
                </a:lnTo>
                <a:lnTo>
                  <a:pt x="3601800" y="117"/>
                </a:lnTo>
                <a:lnTo>
                  <a:pt x="3612974" y="117"/>
                </a:lnTo>
                <a:lnTo>
                  <a:pt x="3648450" y="31304"/>
                </a:lnTo>
                <a:lnTo>
                  <a:pt x="3649519" y="36682"/>
                </a:lnTo>
                <a:lnTo>
                  <a:pt x="3649518" y="47862"/>
                </a:lnTo>
                <a:lnTo>
                  <a:pt x="3618348" y="83357"/>
                </a:lnTo>
                <a:lnTo>
                  <a:pt x="3612973" y="84427"/>
                </a:lnTo>
                <a:close/>
              </a:path>
              <a:path w="4095750" h="516254">
                <a:moveTo>
                  <a:pt x="4058648" y="84319"/>
                </a:moveTo>
                <a:lnTo>
                  <a:pt x="4047480" y="84319"/>
                </a:lnTo>
                <a:lnTo>
                  <a:pt x="4042103" y="83248"/>
                </a:lnTo>
                <a:lnTo>
                  <a:pt x="4012019" y="53219"/>
                </a:lnTo>
                <a:lnTo>
                  <a:pt x="4010940" y="36535"/>
                </a:lnTo>
                <a:lnTo>
                  <a:pt x="4011968" y="31296"/>
                </a:lnTo>
                <a:lnTo>
                  <a:pt x="4042020" y="1099"/>
                </a:lnTo>
                <a:lnTo>
                  <a:pt x="4058576" y="0"/>
                </a:lnTo>
                <a:lnTo>
                  <a:pt x="4063955" y="1061"/>
                </a:lnTo>
                <a:lnTo>
                  <a:pt x="4094110" y="31156"/>
                </a:lnTo>
                <a:lnTo>
                  <a:pt x="4095185" y="36535"/>
                </a:lnTo>
                <a:lnTo>
                  <a:pt x="4095168" y="47852"/>
                </a:lnTo>
                <a:lnTo>
                  <a:pt x="4064002" y="83253"/>
                </a:lnTo>
                <a:lnTo>
                  <a:pt x="4058648" y="84319"/>
                </a:lnTo>
                <a:close/>
              </a:path>
              <a:path w="4095750" h="516254">
                <a:moveTo>
                  <a:pt x="47681" y="515683"/>
                </a:moveTo>
                <a:lnTo>
                  <a:pt x="8349" y="499333"/>
                </a:lnTo>
                <a:lnTo>
                  <a:pt x="0" y="479117"/>
                </a:lnTo>
                <a:lnTo>
                  <a:pt x="4" y="467858"/>
                </a:lnTo>
                <a:lnTo>
                  <a:pt x="31264" y="432411"/>
                </a:lnTo>
                <a:lnTo>
                  <a:pt x="36644" y="431354"/>
                </a:lnTo>
                <a:lnTo>
                  <a:pt x="47812" y="431383"/>
                </a:lnTo>
                <a:lnTo>
                  <a:pt x="83193" y="462574"/>
                </a:lnTo>
                <a:lnTo>
                  <a:pt x="84258" y="479117"/>
                </a:lnTo>
                <a:lnTo>
                  <a:pt x="83188" y="484497"/>
                </a:lnTo>
                <a:lnTo>
                  <a:pt x="53059" y="514617"/>
                </a:lnTo>
                <a:lnTo>
                  <a:pt x="47681" y="515683"/>
                </a:lnTo>
                <a:close/>
              </a:path>
              <a:path w="4095750" h="516254">
                <a:moveTo>
                  <a:pt x="493352" y="515683"/>
                </a:moveTo>
                <a:lnTo>
                  <a:pt x="454020" y="499333"/>
                </a:lnTo>
                <a:lnTo>
                  <a:pt x="445671" y="479117"/>
                </a:lnTo>
                <a:lnTo>
                  <a:pt x="445675" y="467858"/>
                </a:lnTo>
                <a:lnTo>
                  <a:pt x="476935" y="432411"/>
                </a:lnTo>
                <a:lnTo>
                  <a:pt x="482315" y="431354"/>
                </a:lnTo>
                <a:lnTo>
                  <a:pt x="493483" y="431383"/>
                </a:lnTo>
                <a:lnTo>
                  <a:pt x="528864" y="462574"/>
                </a:lnTo>
                <a:lnTo>
                  <a:pt x="529929" y="479117"/>
                </a:lnTo>
                <a:lnTo>
                  <a:pt x="528859" y="484497"/>
                </a:lnTo>
                <a:lnTo>
                  <a:pt x="498730" y="514617"/>
                </a:lnTo>
                <a:lnTo>
                  <a:pt x="493352" y="515683"/>
                </a:lnTo>
                <a:close/>
              </a:path>
              <a:path w="4095750" h="516254">
                <a:moveTo>
                  <a:pt x="939055" y="515678"/>
                </a:moveTo>
                <a:lnTo>
                  <a:pt x="927881" y="515678"/>
                </a:lnTo>
                <a:lnTo>
                  <a:pt x="922507" y="514609"/>
                </a:lnTo>
                <a:lnTo>
                  <a:pt x="892406" y="484491"/>
                </a:lnTo>
                <a:lnTo>
                  <a:pt x="891337" y="479113"/>
                </a:lnTo>
                <a:lnTo>
                  <a:pt x="891337" y="467933"/>
                </a:lnTo>
                <a:lnTo>
                  <a:pt x="922507" y="432438"/>
                </a:lnTo>
                <a:lnTo>
                  <a:pt x="927881" y="431369"/>
                </a:lnTo>
                <a:lnTo>
                  <a:pt x="939055" y="431369"/>
                </a:lnTo>
                <a:lnTo>
                  <a:pt x="974531" y="462556"/>
                </a:lnTo>
                <a:lnTo>
                  <a:pt x="975600" y="467933"/>
                </a:lnTo>
                <a:lnTo>
                  <a:pt x="975600" y="479113"/>
                </a:lnTo>
                <a:lnTo>
                  <a:pt x="944430" y="514609"/>
                </a:lnTo>
                <a:lnTo>
                  <a:pt x="939055" y="515678"/>
                </a:lnTo>
                <a:close/>
              </a:path>
              <a:path w="4095750" h="516254">
                <a:moveTo>
                  <a:pt x="1384942" y="515678"/>
                </a:moveTo>
                <a:lnTo>
                  <a:pt x="1373768" y="515678"/>
                </a:lnTo>
                <a:lnTo>
                  <a:pt x="1368393" y="514609"/>
                </a:lnTo>
                <a:lnTo>
                  <a:pt x="1338292" y="484491"/>
                </a:lnTo>
                <a:lnTo>
                  <a:pt x="1337223" y="479113"/>
                </a:lnTo>
                <a:lnTo>
                  <a:pt x="1337223" y="467933"/>
                </a:lnTo>
                <a:lnTo>
                  <a:pt x="1368393" y="432438"/>
                </a:lnTo>
                <a:lnTo>
                  <a:pt x="1373768" y="431369"/>
                </a:lnTo>
                <a:lnTo>
                  <a:pt x="1384942" y="431369"/>
                </a:lnTo>
                <a:lnTo>
                  <a:pt x="1420418" y="462556"/>
                </a:lnTo>
                <a:lnTo>
                  <a:pt x="1421487" y="467933"/>
                </a:lnTo>
                <a:lnTo>
                  <a:pt x="1421487" y="479113"/>
                </a:lnTo>
                <a:lnTo>
                  <a:pt x="1390316" y="514609"/>
                </a:lnTo>
                <a:lnTo>
                  <a:pt x="1384942" y="515678"/>
                </a:lnTo>
                <a:close/>
              </a:path>
              <a:path w="4095750" h="516254">
                <a:moveTo>
                  <a:pt x="1830613" y="515678"/>
                </a:moveTo>
                <a:lnTo>
                  <a:pt x="1819439" y="515678"/>
                </a:lnTo>
                <a:lnTo>
                  <a:pt x="1814064" y="514609"/>
                </a:lnTo>
                <a:lnTo>
                  <a:pt x="1783963" y="484491"/>
                </a:lnTo>
                <a:lnTo>
                  <a:pt x="1782894" y="479113"/>
                </a:lnTo>
                <a:lnTo>
                  <a:pt x="1782898" y="467915"/>
                </a:lnTo>
                <a:lnTo>
                  <a:pt x="1814064" y="432438"/>
                </a:lnTo>
                <a:lnTo>
                  <a:pt x="1830416" y="431340"/>
                </a:lnTo>
                <a:lnTo>
                  <a:pt x="1835813" y="432389"/>
                </a:lnTo>
                <a:lnTo>
                  <a:pt x="1866089" y="462556"/>
                </a:lnTo>
                <a:lnTo>
                  <a:pt x="1867158" y="467915"/>
                </a:lnTo>
                <a:lnTo>
                  <a:pt x="1867158" y="479113"/>
                </a:lnTo>
                <a:lnTo>
                  <a:pt x="1835987" y="514609"/>
                </a:lnTo>
                <a:lnTo>
                  <a:pt x="1830613" y="515678"/>
                </a:lnTo>
                <a:close/>
              </a:path>
              <a:path w="4095750" h="516254">
                <a:moveTo>
                  <a:pt x="2276151" y="431369"/>
                </a:moveTo>
                <a:lnTo>
                  <a:pt x="2270589" y="431368"/>
                </a:lnTo>
                <a:lnTo>
                  <a:pt x="2276078" y="431354"/>
                </a:lnTo>
                <a:close/>
              </a:path>
              <a:path w="4095750" h="516254">
                <a:moveTo>
                  <a:pt x="2276143" y="515683"/>
                </a:moveTo>
                <a:lnTo>
                  <a:pt x="2236811" y="499333"/>
                </a:lnTo>
                <a:lnTo>
                  <a:pt x="2228462" y="479117"/>
                </a:lnTo>
                <a:lnTo>
                  <a:pt x="2228467" y="467858"/>
                </a:lnTo>
                <a:lnTo>
                  <a:pt x="2259727" y="432411"/>
                </a:lnTo>
                <a:lnTo>
                  <a:pt x="2265107" y="431354"/>
                </a:lnTo>
                <a:lnTo>
                  <a:pt x="2270589" y="431368"/>
                </a:lnTo>
                <a:lnTo>
                  <a:pt x="2276151" y="431369"/>
                </a:lnTo>
                <a:lnTo>
                  <a:pt x="2311648" y="462538"/>
                </a:lnTo>
                <a:lnTo>
                  <a:pt x="2312721" y="479117"/>
                </a:lnTo>
                <a:lnTo>
                  <a:pt x="2311651" y="484497"/>
                </a:lnTo>
                <a:lnTo>
                  <a:pt x="2281521" y="514617"/>
                </a:lnTo>
                <a:lnTo>
                  <a:pt x="2276143" y="515683"/>
                </a:lnTo>
                <a:close/>
              </a:path>
              <a:path w="4095750" h="516254">
                <a:moveTo>
                  <a:pt x="2721814" y="515683"/>
                </a:moveTo>
                <a:lnTo>
                  <a:pt x="2682482" y="499333"/>
                </a:lnTo>
                <a:lnTo>
                  <a:pt x="2674133" y="479117"/>
                </a:lnTo>
                <a:lnTo>
                  <a:pt x="2674138" y="467858"/>
                </a:lnTo>
                <a:lnTo>
                  <a:pt x="2705398" y="432411"/>
                </a:lnTo>
                <a:lnTo>
                  <a:pt x="2710778" y="431354"/>
                </a:lnTo>
                <a:lnTo>
                  <a:pt x="2716260" y="431368"/>
                </a:lnTo>
                <a:lnTo>
                  <a:pt x="2721822" y="431369"/>
                </a:lnTo>
                <a:lnTo>
                  <a:pt x="2757320" y="462538"/>
                </a:lnTo>
                <a:lnTo>
                  <a:pt x="2758392" y="479117"/>
                </a:lnTo>
                <a:lnTo>
                  <a:pt x="2757322" y="484497"/>
                </a:lnTo>
                <a:lnTo>
                  <a:pt x="2727192" y="514617"/>
                </a:lnTo>
                <a:lnTo>
                  <a:pt x="2721814" y="515683"/>
                </a:lnTo>
                <a:close/>
              </a:path>
              <a:path w="4095750" h="516254">
                <a:moveTo>
                  <a:pt x="2721822" y="431369"/>
                </a:moveTo>
                <a:lnTo>
                  <a:pt x="2716260" y="431368"/>
                </a:lnTo>
                <a:lnTo>
                  <a:pt x="2721749" y="431354"/>
                </a:lnTo>
                <a:close/>
              </a:path>
              <a:path w="4095750" h="516254">
                <a:moveTo>
                  <a:pt x="3167518" y="515678"/>
                </a:moveTo>
                <a:lnTo>
                  <a:pt x="3156344" y="515678"/>
                </a:lnTo>
                <a:lnTo>
                  <a:pt x="3150970" y="514609"/>
                </a:lnTo>
                <a:lnTo>
                  <a:pt x="3120868" y="484491"/>
                </a:lnTo>
                <a:lnTo>
                  <a:pt x="3119799" y="479113"/>
                </a:lnTo>
                <a:lnTo>
                  <a:pt x="3119803" y="467915"/>
                </a:lnTo>
                <a:lnTo>
                  <a:pt x="3150970" y="432438"/>
                </a:lnTo>
                <a:lnTo>
                  <a:pt x="3167321" y="431340"/>
                </a:lnTo>
                <a:lnTo>
                  <a:pt x="3172718" y="432389"/>
                </a:lnTo>
                <a:lnTo>
                  <a:pt x="3202994" y="462556"/>
                </a:lnTo>
                <a:lnTo>
                  <a:pt x="3204063" y="467915"/>
                </a:lnTo>
                <a:lnTo>
                  <a:pt x="3204063" y="479113"/>
                </a:lnTo>
                <a:lnTo>
                  <a:pt x="3172892" y="514609"/>
                </a:lnTo>
                <a:lnTo>
                  <a:pt x="3167518" y="515678"/>
                </a:lnTo>
                <a:close/>
              </a:path>
              <a:path w="4095750" h="516254">
                <a:moveTo>
                  <a:pt x="3613189" y="515678"/>
                </a:moveTo>
                <a:lnTo>
                  <a:pt x="3602015" y="515678"/>
                </a:lnTo>
                <a:lnTo>
                  <a:pt x="3596640" y="514609"/>
                </a:lnTo>
                <a:lnTo>
                  <a:pt x="3566539" y="484491"/>
                </a:lnTo>
                <a:lnTo>
                  <a:pt x="3565470" y="479113"/>
                </a:lnTo>
                <a:lnTo>
                  <a:pt x="3565473" y="467915"/>
                </a:lnTo>
                <a:lnTo>
                  <a:pt x="3596640" y="432438"/>
                </a:lnTo>
                <a:lnTo>
                  <a:pt x="3612992" y="431340"/>
                </a:lnTo>
                <a:lnTo>
                  <a:pt x="3618389" y="432389"/>
                </a:lnTo>
                <a:lnTo>
                  <a:pt x="3648665" y="462556"/>
                </a:lnTo>
                <a:lnTo>
                  <a:pt x="3649734" y="467915"/>
                </a:lnTo>
                <a:lnTo>
                  <a:pt x="3649733" y="479113"/>
                </a:lnTo>
                <a:lnTo>
                  <a:pt x="3618563" y="514609"/>
                </a:lnTo>
                <a:lnTo>
                  <a:pt x="3613189" y="515678"/>
                </a:lnTo>
                <a:close/>
              </a:path>
              <a:path w="4095750" h="516254">
                <a:moveTo>
                  <a:pt x="4057864" y="515720"/>
                </a:moveTo>
                <a:lnTo>
                  <a:pt x="4018612" y="499017"/>
                </a:lnTo>
                <a:lnTo>
                  <a:pt x="4010565" y="467413"/>
                </a:lnTo>
                <a:lnTo>
                  <a:pt x="4011703" y="462037"/>
                </a:lnTo>
                <a:lnTo>
                  <a:pt x="4042273" y="432274"/>
                </a:lnTo>
                <a:lnTo>
                  <a:pt x="4047674" y="431283"/>
                </a:lnTo>
                <a:lnTo>
                  <a:pt x="4053273" y="431369"/>
                </a:lnTo>
                <a:lnTo>
                  <a:pt x="4053058" y="431369"/>
                </a:lnTo>
                <a:lnTo>
                  <a:pt x="4058626" y="431426"/>
                </a:lnTo>
                <a:lnTo>
                  <a:pt x="4093753" y="462801"/>
                </a:lnTo>
                <a:lnTo>
                  <a:pt x="4094788" y="468167"/>
                </a:lnTo>
                <a:lnTo>
                  <a:pt x="4094729" y="479341"/>
                </a:lnTo>
                <a:lnTo>
                  <a:pt x="4063259" y="514692"/>
                </a:lnTo>
                <a:lnTo>
                  <a:pt x="4057864" y="515720"/>
                </a:lnTo>
                <a:close/>
              </a:path>
            </a:pathLst>
          </a:custGeom>
          <a:solidFill>
            <a:srgbClr val="BACB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6256" y="5064808"/>
            <a:ext cx="10658474" cy="21240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8953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10"/>
              </a:spcBef>
            </a:pPr>
            <a:r>
              <a:rPr dirty="0" sz="6250" spc="509" b="1">
                <a:solidFill>
                  <a:srgbClr val="8BA8AC"/>
                </a:solidFill>
                <a:latin typeface="Century Gothic"/>
                <a:cs typeface="Century Gothic"/>
              </a:rPr>
              <a:t>THE</a:t>
            </a:r>
            <a:r>
              <a:rPr dirty="0" sz="6250" spc="-260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155" b="1">
                <a:solidFill>
                  <a:srgbClr val="8BA8AC"/>
                </a:solidFill>
                <a:latin typeface="Century Gothic"/>
                <a:cs typeface="Century Gothic"/>
              </a:rPr>
              <a:t>DICT()</a:t>
            </a:r>
            <a:r>
              <a:rPr dirty="0" sz="6250" spc="-254" b="1">
                <a:solidFill>
                  <a:srgbClr val="8BA8AC"/>
                </a:solidFill>
                <a:latin typeface="Century Gothic"/>
                <a:cs typeface="Century Gothic"/>
              </a:rPr>
              <a:t> </a:t>
            </a:r>
            <a:r>
              <a:rPr dirty="0" sz="6250" spc="170" b="1">
                <a:solidFill>
                  <a:srgbClr val="8BA8AC"/>
                </a:solidFill>
                <a:latin typeface="Century Gothic"/>
                <a:cs typeface="Century Gothic"/>
              </a:rPr>
              <a:t>CONSTRUCTOR</a:t>
            </a:r>
            <a:endParaRPr sz="62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It</a:t>
            </a:r>
            <a:r>
              <a:rPr dirty="0" sz="2200" spc="-10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 spc="-45">
                <a:solidFill>
                  <a:srgbClr val="000000"/>
                </a:solidFill>
                <a:latin typeface="Lucida Sans"/>
                <a:cs typeface="Lucida Sans"/>
              </a:rPr>
              <a:t>is</a:t>
            </a:r>
            <a:r>
              <a:rPr dirty="0" sz="2200" spc="-10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 spc="-10">
                <a:solidFill>
                  <a:srgbClr val="000000"/>
                </a:solidFill>
                <a:latin typeface="Lucida Sans"/>
                <a:cs typeface="Lucida Sans"/>
              </a:rPr>
              <a:t>also</a:t>
            </a:r>
            <a:r>
              <a:rPr dirty="0" sz="2200" spc="-9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 spc="-10">
                <a:solidFill>
                  <a:srgbClr val="000000"/>
                </a:solidFill>
                <a:latin typeface="Lucida Sans"/>
                <a:cs typeface="Lucida Sans"/>
              </a:rPr>
              <a:t>possible</a:t>
            </a:r>
            <a:r>
              <a:rPr dirty="0" sz="2200" spc="-10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to</a:t>
            </a:r>
            <a:r>
              <a:rPr dirty="0" sz="2200" spc="-10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 spc="-20">
                <a:solidFill>
                  <a:srgbClr val="000000"/>
                </a:solidFill>
                <a:latin typeface="Lucida Sans"/>
                <a:cs typeface="Lucida Sans"/>
              </a:rPr>
              <a:t>use</a:t>
            </a:r>
            <a:r>
              <a:rPr dirty="0" sz="2200" spc="-9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the</a:t>
            </a:r>
            <a:r>
              <a:rPr dirty="0" sz="2200" spc="-10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FF3131"/>
                </a:solidFill>
                <a:latin typeface="Lucida Sans"/>
                <a:cs typeface="Lucida Sans"/>
              </a:rPr>
              <a:t>dict()</a:t>
            </a:r>
            <a:r>
              <a:rPr dirty="0" sz="2200" spc="-95">
                <a:solidFill>
                  <a:srgbClr val="FF3131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constructor</a:t>
            </a:r>
            <a:r>
              <a:rPr dirty="0" sz="2200" spc="-10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to</a:t>
            </a:r>
            <a:r>
              <a:rPr dirty="0" sz="2200" spc="-10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 spc="-55">
                <a:solidFill>
                  <a:srgbClr val="000000"/>
                </a:solidFill>
                <a:latin typeface="Lucida Sans"/>
                <a:cs typeface="Lucida Sans"/>
              </a:rPr>
              <a:t>make</a:t>
            </a:r>
            <a:r>
              <a:rPr dirty="0" sz="2200" spc="-95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>
                <a:solidFill>
                  <a:srgbClr val="000000"/>
                </a:solidFill>
                <a:latin typeface="Lucida Sans"/>
                <a:cs typeface="Lucida Sans"/>
              </a:rPr>
              <a:t>a</a:t>
            </a:r>
            <a:r>
              <a:rPr dirty="0" sz="2200" spc="-10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z="2200" spc="-10">
                <a:solidFill>
                  <a:srgbClr val="000000"/>
                </a:solidFill>
                <a:latin typeface="Lucida Sans"/>
                <a:cs typeface="Lucida Sans"/>
              </a:rPr>
              <a:t>dictionary.</a:t>
            </a:r>
            <a:endParaRPr sz="22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Esa Reki Heryana</dc:creator>
  <cp:keywords>DAFbYALX5OA,BAD6mmF9tCw</cp:keywords>
  <dc:title>Python Dictionaries all in</dc:title>
  <dcterms:created xsi:type="dcterms:W3CDTF">2023-02-24T02:03:19Z</dcterms:created>
  <dcterms:modified xsi:type="dcterms:W3CDTF">2023-02-24T02:03:19Z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2023-02-24T00:00:00Z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2023-02-24T00:00:00Z</vt:filetime>
  </property>
</Properties>
</file>