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398133" y="-419"/>
            <a:ext cx="4324350" cy="886460"/>
          </a:xfrm>
          <a:custGeom>
            <a:avLst/>
            <a:gdLst/>
            <a:ahLst/>
            <a:cxnLst/>
            <a:rect l="l" t="t" r="r" b="b"/>
            <a:pathLst>
              <a:path w="4324350" h="886460">
                <a:moveTo>
                  <a:pt x="4323842" y="431"/>
                </a:moveTo>
                <a:lnTo>
                  <a:pt x="4272966" y="431"/>
                </a:lnTo>
                <a:lnTo>
                  <a:pt x="4272966" y="835660"/>
                </a:lnTo>
                <a:lnTo>
                  <a:pt x="49809" y="835660"/>
                </a:lnTo>
                <a:lnTo>
                  <a:pt x="49809" y="0"/>
                </a:lnTo>
                <a:lnTo>
                  <a:pt x="0" y="0"/>
                </a:lnTo>
                <a:lnTo>
                  <a:pt x="0" y="835660"/>
                </a:lnTo>
                <a:lnTo>
                  <a:pt x="0" y="886460"/>
                </a:lnTo>
                <a:lnTo>
                  <a:pt x="4323842" y="886460"/>
                </a:lnTo>
                <a:lnTo>
                  <a:pt x="4323842" y="835774"/>
                </a:lnTo>
                <a:lnTo>
                  <a:pt x="4323842" y="431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9555754"/>
            <a:ext cx="4145915" cy="49530"/>
          </a:xfrm>
          <a:custGeom>
            <a:avLst/>
            <a:gdLst/>
            <a:ahLst/>
            <a:cxnLst/>
            <a:rect l="l" t="t" r="r" b="b"/>
            <a:pathLst>
              <a:path w="4145915" h="49529">
                <a:moveTo>
                  <a:pt x="0" y="0"/>
                </a:moveTo>
                <a:lnTo>
                  <a:pt x="4145660" y="0"/>
                </a:lnTo>
                <a:lnTo>
                  <a:pt x="4145660" y="49530"/>
                </a:lnTo>
                <a:lnTo>
                  <a:pt x="0" y="49530"/>
                </a:lnTo>
                <a:lnTo>
                  <a:pt x="0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094789" y="9605285"/>
            <a:ext cx="51435" cy="350520"/>
          </a:xfrm>
          <a:custGeom>
            <a:avLst/>
            <a:gdLst/>
            <a:ahLst/>
            <a:cxnLst/>
            <a:rect l="l" t="t" r="r" b="b"/>
            <a:pathLst>
              <a:path w="51435" h="350520">
                <a:moveTo>
                  <a:pt x="0" y="350246"/>
                </a:moveTo>
                <a:lnTo>
                  <a:pt x="50870" y="350246"/>
                </a:lnTo>
                <a:lnTo>
                  <a:pt x="50870" y="0"/>
                </a:lnTo>
                <a:lnTo>
                  <a:pt x="0" y="0"/>
                </a:lnTo>
                <a:lnTo>
                  <a:pt x="0" y="350246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094789" y="10006331"/>
            <a:ext cx="51435" cy="281305"/>
          </a:xfrm>
          <a:custGeom>
            <a:avLst/>
            <a:gdLst/>
            <a:ahLst/>
            <a:cxnLst/>
            <a:rect l="l" t="t" r="r" b="b"/>
            <a:pathLst>
              <a:path w="51435" h="281304">
                <a:moveTo>
                  <a:pt x="0" y="280943"/>
                </a:moveTo>
                <a:lnTo>
                  <a:pt x="50870" y="280943"/>
                </a:lnTo>
                <a:lnTo>
                  <a:pt x="50870" y="0"/>
                </a:lnTo>
                <a:lnTo>
                  <a:pt x="0" y="0"/>
                </a:lnTo>
                <a:lnTo>
                  <a:pt x="0" y="280943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468915" y="215"/>
            <a:ext cx="7819390" cy="414020"/>
          </a:xfrm>
          <a:custGeom>
            <a:avLst/>
            <a:gdLst/>
            <a:ahLst/>
            <a:cxnLst/>
            <a:rect l="l" t="t" r="r" b="b"/>
            <a:pathLst>
              <a:path w="7819390" h="414020">
                <a:moveTo>
                  <a:pt x="7819072" y="363220"/>
                </a:moveTo>
                <a:lnTo>
                  <a:pt x="49809" y="363220"/>
                </a:lnTo>
                <a:lnTo>
                  <a:pt x="49809" y="0"/>
                </a:lnTo>
                <a:lnTo>
                  <a:pt x="0" y="0"/>
                </a:lnTo>
                <a:lnTo>
                  <a:pt x="0" y="363220"/>
                </a:lnTo>
                <a:lnTo>
                  <a:pt x="0" y="414020"/>
                </a:lnTo>
                <a:lnTo>
                  <a:pt x="7819072" y="414020"/>
                </a:lnTo>
                <a:lnTo>
                  <a:pt x="7819072" y="36322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40778" y="9258312"/>
            <a:ext cx="7980680" cy="748030"/>
          </a:xfrm>
          <a:custGeom>
            <a:avLst/>
            <a:gdLst/>
            <a:ahLst/>
            <a:cxnLst/>
            <a:rect l="l" t="t" r="r" b="b"/>
            <a:pathLst>
              <a:path w="7980680" h="748029">
                <a:moveTo>
                  <a:pt x="7980324" y="49809"/>
                </a:moveTo>
                <a:lnTo>
                  <a:pt x="7932433" y="49809"/>
                </a:lnTo>
                <a:lnTo>
                  <a:pt x="7932433" y="696861"/>
                </a:lnTo>
                <a:lnTo>
                  <a:pt x="7980324" y="696861"/>
                </a:lnTo>
                <a:lnTo>
                  <a:pt x="7980324" y="49809"/>
                </a:lnTo>
                <a:close/>
              </a:path>
              <a:path w="7980680" h="748029">
                <a:moveTo>
                  <a:pt x="7980324" y="0"/>
                </a:moveTo>
                <a:lnTo>
                  <a:pt x="0" y="0"/>
                </a:lnTo>
                <a:lnTo>
                  <a:pt x="0" y="49530"/>
                </a:lnTo>
                <a:lnTo>
                  <a:pt x="0" y="697230"/>
                </a:lnTo>
                <a:lnTo>
                  <a:pt x="0" y="748030"/>
                </a:lnTo>
                <a:lnTo>
                  <a:pt x="7980324" y="748030"/>
                </a:lnTo>
                <a:lnTo>
                  <a:pt x="7980324" y="697230"/>
                </a:lnTo>
                <a:lnTo>
                  <a:pt x="49809" y="697230"/>
                </a:lnTo>
                <a:lnTo>
                  <a:pt x="49809" y="49530"/>
                </a:lnTo>
                <a:lnTo>
                  <a:pt x="7980324" y="49530"/>
                </a:lnTo>
                <a:lnTo>
                  <a:pt x="7980324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7164177" y="568984"/>
            <a:ext cx="1123950" cy="1503680"/>
          </a:xfrm>
          <a:custGeom>
            <a:avLst/>
            <a:gdLst/>
            <a:ahLst/>
            <a:cxnLst/>
            <a:rect l="l" t="t" r="r" b="b"/>
            <a:pathLst>
              <a:path w="1123950" h="1503680">
                <a:moveTo>
                  <a:pt x="1123823" y="0"/>
                </a:moveTo>
                <a:lnTo>
                  <a:pt x="0" y="0"/>
                </a:lnTo>
                <a:lnTo>
                  <a:pt x="0" y="49530"/>
                </a:lnTo>
                <a:lnTo>
                  <a:pt x="0" y="1452880"/>
                </a:lnTo>
                <a:lnTo>
                  <a:pt x="0" y="1503680"/>
                </a:lnTo>
                <a:lnTo>
                  <a:pt x="1123823" y="1503680"/>
                </a:lnTo>
                <a:lnTo>
                  <a:pt x="1123823" y="1452880"/>
                </a:lnTo>
                <a:lnTo>
                  <a:pt x="49809" y="1452880"/>
                </a:lnTo>
                <a:lnTo>
                  <a:pt x="49809" y="49530"/>
                </a:lnTo>
                <a:lnTo>
                  <a:pt x="1123823" y="49530"/>
                </a:lnTo>
                <a:lnTo>
                  <a:pt x="1123823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7777625" y="849972"/>
            <a:ext cx="510540" cy="3624579"/>
          </a:xfrm>
          <a:custGeom>
            <a:avLst/>
            <a:gdLst/>
            <a:ahLst/>
            <a:cxnLst/>
            <a:rect l="l" t="t" r="r" b="b"/>
            <a:pathLst>
              <a:path w="510540" h="3624579">
                <a:moveTo>
                  <a:pt x="510362" y="0"/>
                </a:moveTo>
                <a:lnTo>
                  <a:pt x="0" y="0"/>
                </a:lnTo>
                <a:lnTo>
                  <a:pt x="0" y="49530"/>
                </a:lnTo>
                <a:lnTo>
                  <a:pt x="0" y="3576320"/>
                </a:lnTo>
                <a:lnTo>
                  <a:pt x="0" y="3624580"/>
                </a:lnTo>
                <a:lnTo>
                  <a:pt x="510362" y="3624580"/>
                </a:lnTo>
                <a:lnTo>
                  <a:pt x="510362" y="3576320"/>
                </a:lnTo>
                <a:lnTo>
                  <a:pt x="49809" y="3576320"/>
                </a:lnTo>
                <a:lnTo>
                  <a:pt x="49809" y="49530"/>
                </a:lnTo>
                <a:lnTo>
                  <a:pt x="510362" y="49530"/>
                </a:lnTo>
                <a:lnTo>
                  <a:pt x="510362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98597" y="2794077"/>
            <a:ext cx="8940165" cy="970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rgbClr val="DA53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Montserrat"/>
                <a:cs typeface="Montserra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797494"/>
            <a:ext cx="924560" cy="2489200"/>
          </a:xfrm>
          <a:custGeom>
            <a:avLst/>
            <a:gdLst/>
            <a:ahLst/>
            <a:cxnLst/>
            <a:rect l="l" t="t" r="r" b="b"/>
            <a:pathLst>
              <a:path w="924560" h="2489200">
                <a:moveTo>
                  <a:pt x="924331" y="0"/>
                </a:moveTo>
                <a:lnTo>
                  <a:pt x="0" y="0"/>
                </a:lnTo>
                <a:lnTo>
                  <a:pt x="0" y="49530"/>
                </a:lnTo>
                <a:lnTo>
                  <a:pt x="874826" y="49530"/>
                </a:lnTo>
                <a:lnTo>
                  <a:pt x="874826" y="2489200"/>
                </a:lnTo>
                <a:lnTo>
                  <a:pt x="924331" y="2489200"/>
                </a:lnTo>
                <a:lnTo>
                  <a:pt x="924331" y="49530"/>
                </a:lnTo>
                <a:lnTo>
                  <a:pt x="924331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693303" y="9573932"/>
            <a:ext cx="6453505" cy="713105"/>
          </a:xfrm>
          <a:custGeom>
            <a:avLst/>
            <a:gdLst/>
            <a:ahLst/>
            <a:cxnLst/>
            <a:rect l="l" t="t" r="r" b="b"/>
            <a:pathLst>
              <a:path w="6453505" h="713104">
                <a:moveTo>
                  <a:pt x="6452921" y="49809"/>
                </a:moveTo>
                <a:lnTo>
                  <a:pt x="6402057" y="49809"/>
                </a:lnTo>
                <a:lnTo>
                  <a:pt x="6402057" y="713066"/>
                </a:lnTo>
                <a:lnTo>
                  <a:pt x="6452921" y="713066"/>
                </a:lnTo>
                <a:lnTo>
                  <a:pt x="6452921" y="49809"/>
                </a:lnTo>
                <a:close/>
              </a:path>
              <a:path w="6453505" h="713104">
                <a:moveTo>
                  <a:pt x="6452921" y="0"/>
                </a:moveTo>
                <a:lnTo>
                  <a:pt x="0" y="0"/>
                </a:lnTo>
                <a:lnTo>
                  <a:pt x="0" y="49530"/>
                </a:lnTo>
                <a:lnTo>
                  <a:pt x="0" y="712470"/>
                </a:lnTo>
                <a:lnTo>
                  <a:pt x="49809" y="712470"/>
                </a:lnTo>
                <a:lnTo>
                  <a:pt x="49809" y="49530"/>
                </a:lnTo>
                <a:lnTo>
                  <a:pt x="6452921" y="49530"/>
                </a:lnTo>
                <a:lnTo>
                  <a:pt x="6452921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73824" y="9972242"/>
            <a:ext cx="3858260" cy="314960"/>
          </a:xfrm>
          <a:custGeom>
            <a:avLst/>
            <a:gdLst/>
            <a:ahLst/>
            <a:cxnLst/>
            <a:rect l="l" t="t" r="r" b="b"/>
            <a:pathLst>
              <a:path w="3858260" h="314959">
                <a:moveTo>
                  <a:pt x="3857688" y="49809"/>
                </a:moveTo>
                <a:lnTo>
                  <a:pt x="3809835" y="49809"/>
                </a:lnTo>
                <a:lnTo>
                  <a:pt x="3809835" y="314756"/>
                </a:lnTo>
                <a:lnTo>
                  <a:pt x="3857688" y="314756"/>
                </a:lnTo>
                <a:lnTo>
                  <a:pt x="3857688" y="49809"/>
                </a:lnTo>
                <a:close/>
              </a:path>
              <a:path w="3858260" h="314959">
                <a:moveTo>
                  <a:pt x="3857688" y="0"/>
                </a:moveTo>
                <a:lnTo>
                  <a:pt x="0" y="0"/>
                </a:lnTo>
                <a:lnTo>
                  <a:pt x="0" y="49530"/>
                </a:lnTo>
                <a:lnTo>
                  <a:pt x="0" y="314960"/>
                </a:lnTo>
                <a:lnTo>
                  <a:pt x="49809" y="314960"/>
                </a:lnTo>
                <a:lnTo>
                  <a:pt x="49809" y="49530"/>
                </a:lnTo>
                <a:lnTo>
                  <a:pt x="3857688" y="49530"/>
                </a:lnTo>
                <a:lnTo>
                  <a:pt x="3857688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6098958"/>
            <a:ext cx="1327785" cy="2404110"/>
          </a:xfrm>
          <a:custGeom>
            <a:avLst/>
            <a:gdLst/>
            <a:ahLst/>
            <a:cxnLst/>
            <a:rect l="l" t="t" r="r" b="b"/>
            <a:pathLst>
              <a:path w="1327785" h="2404109">
                <a:moveTo>
                  <a:pt x="1327238" y="0"/>
                </a:moveTo>
                <a:lnTo>
                  <a:pt x="0" y="0"/>
                </a:lnTo>
                <a:lnTo>
                  <a:pt x="0" y="49530"/>
                </a:lnTo>
                <a:lnTo>
                  <a:pt x="1276375" y="49530"/>
                </a:lnTo>
                <a:lnTo>
                  <a:pt x="1276375" y="2353310"/>
                </a:lnTo>
                <a:lnTo>
                  <a:pt x="0" y="2353310"/>
                </a:lnTo>
                <a:lnTo>
                  <a:pt x="0" y="2404110"/>
                </a:lnTo>
                <a:lnTo>
                  <a:pt x="1327238" y="2404110"/>
                </a:lnTo>
                <a:lnTo>
                  <a:pt x="1327238" y="2353310"/>
                </a:lnTo>
                <a:lnTo>
                  <a:pt x="1327238" y="49530"/>
                </a:lnTo>
                <a:lnTo>
                  <a:pt x="1327238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049624" y="9106915"/>
            <a:ext cx="1238885" cy="1179830"/>
          </a:xfrm>
          <a:custGeom>
            <a:avLst/>
            <a:gdLst/>
            <a:ahLst/>
            <a:cxnLst/>
            <a:rect l="l" t="t" r="r" b="b"/>
            <a:pathLst>
              <a:path w="1238884" h="1179829">
                <a:moveTo>
                  <a:pt x="1238364" y="0"/>
                </a:moveTo>
                <a:lnTo>
                  <a:pt x="0" y="0"/>
                </a:lnTo>
                <a:lnTo>
                  <a:pt x="0" y="49530"/>
                </a:lnTo>
                <a:lnTo>
                  <a:pt x="0" y="1179830"/>
                </a:lnTo>
                <a:lnTo>
                  <a:pt x="49809" y="1179830"/>
                </a:lnTo>
                <a:lnTo>
                  <a:pt x="49809" y="49530"/>
                </a:lnTo>
                <a:lnTo>
                  <a:pt x="1238364" y="49530"/>
                </a:lnTo>
                <a:lnTo>
                  <a:pt x="1238364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4843938" y="8613431"/>
            <a:ext cx="2798445" cy="1409700"/>
          </a:xfrm>
          <a:custGeom>
            <a:avLst/>
            <a:gdLst/>
            <a:ahLst/>
            <a:cxnLst/>
            <a:rect l="l" t="t" r="r" b="b"/>
            <a:pathLst>
              <a:path w="2798444" h="1409700">
                <a:moveTo>
                  <a:pt x="2797886" y="49809"/>
                </a:moveTo>
                <a:lnTo>
                  <a:pt x="2750870" y="49809"/>
                </a:lnTo>
                <a:lnTo>
                  <a:pt x="2750870" y="1363929"/>
                </a:lnTo>
                <a:lnTo>
                  <a:pt x="2797886" y="1363929"/>
                </a:lnTo>
                <a:lnTo>
                  <a:pt x="2797886" y="49809"/>
                </a:lnTo>
                <a:close/>
              </a:path>
              <a:path w="2798444" h="1409700">
                <a:moveTo>
                  <a:pt x="2797886" y="0"/>
                </a:moveTo>
                <a:lnTo>
                  <a:pt x="0" y="0"/>
                </a:lnTo>
                <a:lnTo>
                  <a:pt x="0" y="49530"/>
                </a:lnTo>
                <a:lnTo>
                  <a:pt x="0" y="1363980"/>
                </a:lnTo>
                <a:lnTo>
                  <a:pt x="0" y="1409700"/>
                </a:lnTo>
                <a:lnTo>
                  <a:pt x="2797886" y="1409700"/>
                </a:lnTo>
                <a:lnTo>
                  <a:pt x="2797886" y="1363980"/>
                </a:lnTo>
                <a:lnTo>
                  <a:pt x="49809" y="1363980"/>
                </a:lnTo>
                <a:lnTo>
                  <a:pt x="49809" y="49530"/>
                </a:lnTo>
                <a:lnTo>
                  <a:pt x="2797886" y="49530"/>
                </a:lnTo>
                <a:lnTo>
                  <a:pt x="2797886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052639" y="11"/>
            <a:ext cx="3508375" cy="1363345"/>
          </a:xfrm>
          <a:custGeom>
            <a:avLst/>
            <a:gdLst/>
            <a:ahLst/>
            <a:cxnLst/>
            <a:rect l="l" t="t" r="r" b="b"/>
            <a:pathLst>
              <a:path w="3508375" h="1363345">
                <a:moveTo>
                  <a:pt x="3507956" y="0"/>
                </a:moveTo>
                <a:lnTo>
                  <a:pt x="3457422" y="0"/>
                </a:lnTo>
                <a:lnTo>
                  <a:pt x="3457422" y="1311249"/>
                </a:lnTo>
                <a:lnTo>
                  <a:pt x="49809" y="1311249"/>
                </a:lnTo>
                <a:lnTo>
                  <a:pt x="49809" y="609"/>
                </a:lnTo>
                <a:lnTo>
                  <a:pt x="0" y="609"/>
                </a:lnTo>
                <a:lnTo>
                  <a:pt x="0" y="1311249"/>
                </a:lnTo>
                <a:lnTo>
                  <a:pt x="0" y="1363319"/>
                </a:lnTo>
                <a:lnTo>
                  <a:pt x="3507956" y="1363319"/>
                </a:lnTo>
                <a:lnTo>
                  <a:pt x="3507956" y="1311833"/>
                </a:lnTo>
                <a:lnTo>
                  <a:pt x="3507956" y="1311249"/>
                </a:lnTo>
                <a:lnTo>
                  <a:pt x="3507956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1250816" y="-13"/>
            <a:ext cx="4956175" cy="476250"/>
          </a:xfrm>
          <a:custGeom>
            <a:avLst/>
            <a:gdLst/>
            <a:ahLst/>
            <a:cxnLst/>
            <a:rect l="l" t="t" r="r" b="b"/>
            <a:pathLst>
              <a:path w="4956175" h="476250">
                <a:moveTo>
                  <a:pt x="4955578" y="429260"/>
                </a:moveTo>
                <a:lnTo>
                  <a:pt x="49809" y="429260"/>
                </a:lnTo>
                <a:lnTo>
                  <a:pt x="49809" y="0"/>
                </a:lnTo>
                <a:lnTo>
                  <a:pt x="0" y="0"/>
                </a:lnTo>
                <a:lnTo>
                  <a:pt x="0" y="429260"/>
                </a:lnTo>
                <a:lnTo>
                  <a:pt x="0" y="476250"/>
                </a:lnTo>
                <a:lnTo>
                  <a:pt x="4955578" y="476250"/>
                </a:lnTo>
                <a:lnTo>
                  <a:pt x="4955578" y="429260"/>
                </a:lnTo>
                <a:close/>
              </a:path>
              <a:path w="4956175" h="476250">
                <a:moveTo>
                  <a:pt x="4955578" y="25"/>
                </a:moveTo>
                <a:lnTo>
                  <a:pt x="4904714" y="25"/>
                </a:lnTo>
                <a:lnTo>
                  <a:pt x="4904714" y="429158"/>
                </a:lnTo>
                <a:lnTo>
                  <a:pt x="4955578" y="429158"/>
                </a:lnTo>
                <a:lnTo>
                  <a:pt x="4955578" y="25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7103217" y="702436"/>
            <a:ext cx="1184910" cy="3176270"/>
          </a:xfrm>
          <a:custGeom>
            <a:avLst/>
            <a:gdLst/>
            <a:ahLst/>
            <a:cxnLst/>
            <a:rect l="l" t="t" r="r" b="b"/>
            <a:pathLst>
              <a:path w="1184909" h="3176270">
                <a:moveTo>
                  <a:pt x="1184783" y="0"/>
                </a:moveTo>
                <a:lnTo>
                  <a:pt x="0" y="0"/>
                </a:lnTo>
                <a:lnTo>
                  <a:pt x="0" y="49530"/>
                </a:lnTo>
                <a:lnTo>
                  <a:pt x="0" y="3125470"/>
                </a:lnTo>
                <a:lnTo>
                  <a:pt x="0" y="3176270"/>
                </a:lnTo>
                <a:lnTo>
                  <a:pt x="1184783" y="3176270"/>
                </a:lnTo>
                <a:lnTo>
                  <a:pt x="1184783" y="3125470"/>
                </a:lnTo>
                <a:lnTo>
                  <a:pt x="49809" y="3125470"/>
                </a:lnTo>
                <a:lnTo>
                  <a:pt x="49809" y="49530"/>
                </a:lnTo>
                <a:lnTo>
                  <a:pt x="1184783" y="49530"/>
                </a:lnTo>
                <a:lnTo>
                  <a:pt x="1184783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7885308" y="126"/>
            <a:ext cx="403225" cy="7021830"/>
          </a:xfrm>
          <a:custGeom>
            <a:avLst/>
            <a:gdLst/>
            <a:ahLst/>
            <a:cxnLst/>
            <a:rect l="l" t="t" r="r" b="b"/>
            <a:pathLst>
              <a:path w="403225" h="7021830">
                <a:moveTo>
                  <a:pt x="402678" y="6973570"/>
                </a:moveTo>
                <a:lnTo>
                  <a:pt x="49809" y="6973570"/>
                </a:lnTo>
                <a:lnTo>
                  <a:pt x="49809" y="0"/>
                </a:lnTo>
                <a:lnTo>
                  <a:pt x="0" y="0"/>
                </a:lnTo>
                <a:lnTo>
                  <a:pt x="0" y="6973570"/>
                </a:lnTo>
                <a:lnTo>
                  <a:pt x="0" y="7021830"/>
                </a:lnTo>
                <a:lnTo>
                  <a:pt x="402678" y="7021830"/>
                </a:lnTo>
                <a:lnTo>
                  <a:pt x="402678" y="697357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rgbClr val="DA53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Montserrat"/>
                <a:cs typeface="Montserra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rgbClr val="DA53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rgbClr val="DA53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797494"/>
            <a:ext cx="924560" cy="2489200"/>
          </a:xfrm>
          <a:custGeom>
            <a:avLst/>
            <a:gdLst/>
            <a:ahLst/>
            <a:cxnLst/>
            <a:rect l="l" t="t" r="r" b="b"/>
            <a:pathLst>
              <a:path w="924560" h="2489200">
                <a:moveTo>
                  <a:pt x="924331" y="0"/>
                </a:moveTo>
                <a:lnTo>
                  <a:pt x="0" y="0"/>
                </a:lnTo>
                <a:lnTo>
                  <a:pt x="0" y="49530"/>
                </a:lnTo>
                <a:lnTo>
                  <a:pt x="874826" y="49530"/>
                </a:lnTo>
                <a:lnTo>
                  <a:pt x="874826" y="2489200"/>
                </a:lnTo>
                <a:lnTo>
                  <a:pt x="924331" y="2489200"/>
                </a:lnTo>
                <a:lnTo>
                  <a:pt x="924331" y="49530"/>
                </a:lnTo>
                <a:lnTo>
                  <a:pt x="924331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693303" y="9573945"/>
            <a:ext cx="6453505" cy="713105"/>
          </a:xfrm>
          <a:custGeom>
            <a:avLst/>
            <a:gdLst/>
            <a:ahLst/>
            <a:cxnLst/>
            <a:rect l="l" t="t" r="r" b="b"/>
            <a:pathLst>
              <a:path w="6453505" h="713104">
                <a:moveTo>
                  <a:pt x="6452921" y="49809"/>
                </a:moveTo>
                <a:lnTo>
                  <a:pt x="6402057" y="49809"/>
                </a:lnTo>
                <a:lnTo>
                  <a:pt x="6402057" y="713054"/>
                </a:lnTo>
                <a:lnTo>
                  <a:pt x="6452921" y="713054"/>
                </a:lnTo>
                <a:lnTo>
                  <a:pt x="6452921" y="49809"/>
                </a:lnTo>
                <a:close/>
              </a:path>
              <a:path w="6453505" h="713104">
                <a:moveTo>
                  <a:pt x="6452921" y="0"/>
                </a:moveTo>
                <a:lnTo>
                  <a:pt x="0" y="0"/>
                </a:lnTo>
                <a:lnTo>
                  <a:pt x="0" y="49530"/>
                </a:lnTo>
                <a:lnTo>
                  <a:pt x="0" y="712470"/>
                </a:lnTo>
                <a:lnTo>
                  <a:pt x="49809" y="712470"/>
                </a:lnTo>
                <a:lnTo>
                  <a:pt x="49809" y="49530"/>
                </a:lnTo>
                <a:lnTo>
                  <a:pt x="6452921" y="49530"/>
                </a:lnTo>
                <a:lnTo>
                  <a:pt x="6452921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73824" y="9972242"/>
            <a:ext cx="3858260" cy="314960"/>
          </a:xfrm>
          <a:custGeom>
            <a:avLst/>
            <a:gdLst/>
            <a:ahLst/>
            <a:cxnLst/>
            <a:rect l="l" t="t" r="r" b="b"/>
            <a:pathLst>
              <a:path w="3858260" h="314959">
                <a:moveTo>
                  <a:pt x="3857688" y="49809"/>
                </a:moveTo>
                <a:lnTo>
                  <a:pt x="3809835" y="49809"/>
                </a:lnTo>
                <a:lnTo>
                  <a:pt x="3809835" y="314756"/>
                </a:lnTo>
                <a:lnTo>
                  <a:pt x="3857688" y="314756"/>
                </a:lnTo>
                <a:lnTo>
                  <a:pt x="3857688" y="49809"/>
                </a:lnTo>
                <a:close/>
              </a:path>
              <a:path w="3858260" h="314959">
                <a:moveTo>
                  <a:pt x="3857688" y="0"/>
                </a:moveTo>
                <a:lnTo>
                  <a:pt x="0" y="0"/>
                </a:lnTo>
                <a:lnTo>
                  <a:pt x="0" y="49530"/>
                </a:lnTo>
                <a:lnTo>
                  <a:pt x="0" y="314960"/>
                </a:lnTo>
                <a:lnTo>
                  <a:pt x="49809" y="314960"/>
                </a:lnTo>
                <a:lnTo>
                  <a:pt x="49809" y="49530"/>
                </a:lnTo>
                <a:lnTo>
                  <a:pt x="3857688" y="49530"/>
                </a:lnTo>
                <a:lnTo>
                  <a:pt x="3857688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6098958"/>
            <a:ext cx="1327785" cy="2404110"/>
          </a:xfrm>
          <a:custGeom>
            <a:avLst/>
            <a:gdLst/>
            <a:ahLst/>
            <a:cxnLst/>
            <a:rect l="l" t="t" r="r" b="b"/>
            <a:pathLst>
              <a:path w="1327785" h="2404109">
                <a:moveTo>
                  <a:pt x="1327238" y="0"/>
                </a:moveTo>
                <a:lnTo>
                  <a:pt x="0" y="0"/>
                </a:lnTo>
                <a:lnTo>
                  <a:pt x="0" y="49530"/>
                </a:lnTo>
                <a:lnTo>
                  <a:pt x="1276375" y="49530"/>
                </a:lnTo>
                <a:lnTo>
                  <a:pt x="1276375" y="2353310"/>
                </a:lnTo>
                <a:lnTo>
                  <a:pt x="0" y="2353310"/>
                </a:lnTo>
                <a:lnTo>
                  <a:pt x="0" y="2404110"/>
                </a:lnTo>
                <a:lnTo>
                  <a:pt x="1327238" y="2404110"/>
                </a:lnTo>
                <a:lnTo>
                  <a:pt x="1327238" y="2353310"/>
                </a:lnTo>
                <a:lnTo>
                  <a:pt x="1327238" y="49530"/>
                </a:lnTo>
                <a:lnTo>
                  <a:pt x="1327238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049624" y="9106903"/>
            <a:ext cx="1238885" cy="1179830"/>
          </a:xfrm>
          <a:custGeom>
            <a:avLst/>
            <a:gdLst/>
            <a:ahLst/>
            <a:cxnLst/>
            <a:rect l="l" t="t" r="r" b="b"/>
            <a:pathLst>
              <a:path w="1238884" h="1179829">
                <a:moveTo>
                  <a:pt x="1238364" y="0"/>
                </a:moveTo>
                <a:lnTo>
                  <a:pt x="0" y="0"/>
                </a:lnTo>
                <a:lnTo>
                  <a:pt x="0" y="49530"/>
                </a:lnTo>
                <a:lnTo>
                  <a:pt x="0" y="1179830"/>
                </a:lnTo>
                <a:lnTo>
                  <a:pt x="49809" y="1179830"/>
                </a:lnTo>
                <a:lnTo>
                  <a:pt x="49809" y="49530"/>
                </a:lnTo>
                <a:lnTo>
                  <a:pt x="1238364" y="49530"/>
                </a:lnTo>
                <a:lnTo>
                  <a:pt x="1238364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4843938" y="8613431"/>
            <a:ext cx="2798445" cy="1409700"/>
          </a:xfrm>
          <a:custGeom>
            <a:avLst/>
            <a:gdLst/>
            <a:ahLst/>
            <a:cxnLst/>
            <a:rect l="l" t="t" r="r" b="b"/>
            <a:pathLst>
              <a:path w="2798444" h="1409700">
                <a:moveTo>
                  <a:pt x="2797886" y="49809"/>
                </a:moveTo>
                <a:lnTo>
                  <a:pt x="2750870" y="49809"/>
                </a:lnTo>
                <a:lnTo>
                  <a:pt x="2750870" y="1363929"/>
                </a:lnTo>
                <a:lnTo>
                  <a:pt x="2797886" y="1363929"/>
                </a:lnTo>
                <a:lnTo>
                  <a:pt x="2797886" y="49809"/>
                </a:lnTo>
                <a:close/>
              </a:path>
              <a:path w="2798444" h="1409700">
                <a:moveTo>
                  <a:pt x="2797886" y="0"/>
                </a:moveTo>
                <a:lnTo>
                  <a:pt x="0" y="0"/>
                </a:lnTo>
                <a:lnTo>
                  <a:pt x="0" y="49530"/>
                </a:lnTo>
                <a:lnTo>
                  <a:pt x="0" y="1363980"/>
                </a:lnTo>
                <a:lnTo>
                  <a:pt x="0" y="1409700"/>
                </a:lnTo>
                <a:lnTo>
                  <a:pt x="2797886" y="1409700"/>
                </a:lnTo>
                <a:lnTo>
                  <a:pt x="2797886" y="1363980"/>
                </a:lnTo>
                <a:lnTo>
                  <a:pt x="49809" y="1363980"/>
                </a:lnTo>
                <a:lnTo>
                  <a:pt x="49809" y="49530"/>
                </a:lnTo>
                <a:lnTo>
                  <a:pt x="2797886" y="49530"/>
                </a:lnTo>
                <a:lnTo>
                  <a:pt x="2797886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052639" y="11"/>
            <a:ext cx="3508375" cy="1363345"/>
          </a:xfrm>
          <a:custGeom>
            <a:avLst/>
            <a:gdLst/>
            <a:ahLst/>
            <a:cxnLst/>
            <a:rect l="l" t="t" r="r" b="b"/>
            <a:pathLst>
              <a:path w="3508375" h="1363345">
                <a:moveTo>
                  <a:pt x="3507956" y="0"/>
                </a:moveTo>
                <a:lnTo>
                  <a:pt x="3457422" y="0"/>
                </a:lnTo>
                <a:lnTo>
                  <a:pt x="3457422" y="1311249"/>
                </a:lnTo>
                <a:lnTo>
                  <a:pt x="49809" y="1311249"/>
                </a:lnTo>
                <a:lnTo>
                  <a:pt x="49809" y="609"/>
                </a:lnTo>
                <a:lnTo>
                  <a:pt x="0" y="609"/>
                </a:lnTo>
                <a:lnTo>
                  <a:pt x="0" y="1311249"/>
                </a:lnTo>
                <a:lnTo>
                  <a:pt x="0" y="1363319"/>
                </a:lnTo>
                <a:lnTo>
                  <a:pt x="3507956" y="1363319"/>
                </a:lnTo>
                <a:lnTo>
                  <a:pt x="3507956" y="1311833"/>
                </a:lnTo>
                <a:lnTo>
                  <a:pt x="3507956" y="1311249"/>
                </a:lnTo>
                <a:lnTo>
                  <a:pt x="3507956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1250816" y="-13"/>
            <a:ext cx="4956175" cy="476250"/>
          </a:xfrm>
          <a:custGeom>
            <a:avLst/>
            <a:gdLst/>
            <a:ahLst/>
            <a:cxnLst/>
            <a:rect l="l" t="t" r="r" b="b"/>
            <a:pathLst>
              <a:path w="4956175" h="476250">
                <a:moveTo>
                  <a:pt x="4955578" y="429260"/>
                </a:moveTo>
                <a:lnTo>
                  <a:pt x="49809" y="429260"/>
                </a:lnTo>
                <a:lnTo>
                  <a:pt x="49809" y="0"/>
                </a:lnTo>
                <a:lnTo>
                  <a:pt x="0" y="0"/>
                </a:lnTo>
                <a:lnTo>
                  <a:pt x="0" y="429260"/>
                </a:lnTo>
                <a:lnTo>
                  <a:pt x="0" y="476250"/>
                </a:lnTo>
                <a:lnTo>
                  <a:pt x="4955578" y="476250"/>
                </a:lnTo>
                <a:lnTo>
                  <a:pt x="4955578" y="429260"/>
                </a:lnTo>
                <a:close/>
              </a:path>
              <a:path w="4956175" h="476250">
                <a:moveTo>
                  <a:pt x="4955578" y="25"/>
                </a:moveTo>
                <a:lnTo>
                  <a:pt x="4904714" y="25"/>
                </a:lnTo>
                <a:lnTo>
                  <a:pt x="4904714" y="429158"/>
                </a:lnTo>
                <a:lnTo>
                  <a:pt x="4955578" y="429158"/>
                </a:lnTo>
                <a:lnTo>
                  <a:pt x="4955578" y="25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7103218" y="702436"/>
            <a:ext cx="1184910" cy="3176270"/>
          </a:xfrm>
          <a:custGeom>
            <a:avLst/>
            <a:gdLst/>
            <a:ahLst/>
            <a:cxnLst/>
            <a:rect l="l" t="t" r="r" b="b"/>
            <a:pathLst>
              <a:path w="1184909" h="3176270">
                <a:moveTo>
                  <a:pt x="1184783" y="0"/>
                </a:moveTo>
                <a:lnTo>
                  <a:pt x="0" y="0"/>
                </a:lnTo>
                <a:lnTo>
                  <a:pt x="0" y="49530"/>
                </a:lnTo>
                <a:lnTo>
                  <a:pt x="0" y="3125470"/>
                </a:lnTo>
                <a:lnTo>
                  <a:pt x="0" y="3176270"/>
                </a:lnTo>
                <a:lnTo>
                  <a:pt x="1184783" y="3176270"/>
                </a:lnTo>
                <a:lnTo>
                  <a:pt x="1184783" y="3125470"/>
                </a:lnTo>
                <a:lnTo>
                  <a:pt x="49809" y="3125470"/>
                </a:lnTo>
                <a:lnTo>
                  <a:pt x="49809" y="49530"/>
                </a:lnTo>
                <a:lnTo>
                  <a:pt x="1184783" y="49530"/>
                </a:lnTo>
                <a:lnTo>
                  <a:pt x="1184783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6256" y="4234369"/>
            <a:ext cx="10658474" cy="28289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797494"/>
            <a:ext cx="924560" cy="2489200"/>
          </a:xfrm>
          <a:custGeom>
            <a:avLst/>
            <a:gdLst/>
            <a:ahLst/>
            <a:cxnLst/>
            <a:rect l="l" t="t" r="r" b="b"/>
            <a:pathLst>
              <a:path w="924560" h="2489200">
                <a:moveTo>
                  <a:pt x="924331" y="0"/>
                </a:moveTo>
                <a:lnTo>
                  <a:pt x="0" y="0"/>
                </a:lnTo>
                <a:lnTo>
                  <a:pt x="0" y="49530"/>
                </a:lnTo>
                <a:lnTo>
                  <a:pt x="874826" y="49530"/>
                </a:lnTo>
                <a:lnTo>
                  <a:pt x="874826" y="2489200"/>
                </a:lnTo>
                <a:lnTo>
                  <a:pt x="924331" y="2489200"/>
                </a:lnTo>
                <a:lnTo>
                  <a:pt x="924331" y="49530"/>
                </a:lnTo>
                <a:lnTo>
                  <a:pt x="924331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693303" y="9573932"/>
            <a:ext cx="6453505" cy="713105"/>
          </a:xfrm>
          <a:custGeom>
            <a:avLst/>
            <a:gdLst/>
            <a:ahLst/>
            <a:cxnLst/>
            <a:rect l="l" t="t" r="r" b="b"/>
            <a:pathLst>
              <a:path w="6453505" h="713104">
                <a:moveTo>
                  <a:pt x="6452921" y="49809"/>
                </a:moveTo>
                <a:lnTo>
                  <a:pt x="6402057" y="49809"/>
                </a:lnTo>
                <a:lnTo>
                  <a:pt x="6402057" y="713066"/>
                </a:lnTo>
                <a:lnTo>
                  <a:pt x="6452921" y="713066"/>
                </a:lnTo>
                <a:lnTo>
                  <a:pt x="6452921" y="49809"/>
                </a:lnTo>
                <a:close/>
              </a:path>
              <a:path w="6453505" h="713104">
                <a:moveTo>
                  <a:pt x="6452921" y="0"/>
                </a:moveTo>
                <a:lnTo>
                  <a:pt x="0" y="0"/>
                </a:lnTo>
                <a:lnTo>
                  <a:pt x="0" y="49530"/>
                </a:lnTo>
                <a:lnTo>
                  <a:pt x="0" y="712470"/>
                </a:lnTo>
                <a:lnTo>
                  <a:pt x="49809" y="712470"/>
                </a:lnTo>
                <a:lnTo>
                  <a:pt x="49809" y="49530"/>
                </a:lnTo>
                <a:lnTo>
                  <a:pt x="6452921" y="49530"/>
                </a:lnTo>
                <a:lnTo>
                  <a:pt x="6452921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73824" y="9972242"/>
            <a:ext cx="3858260" cy="314960"/>
          </a:xfrm>
          <a:custGeom>
            <a:avLst/>
            <a:gdLst/>
            <a:ahLst/>
            <a:cxnLst/>
            <a:rect l="l" t="t" r="r" b="b"/>
            <a:pathLst>
              <a:path w="3858260" h="314959">
                <a:moveTo>
                  <a:pt x="3857688" y="49809"/>
                </a:moveTo>
                <a:lnTo>
                  <a:pt x="3809835" y="49809"/>
                </a:lnTo>
                <a:lnTo>
                  <a:pt x="3809835" y="314756"/>
                </a:lnTo>
                <a:lnTo>
                  <a:pt x="3857688" y="314756"/>
                </a:lnTo>
                <a:lnTo>
                  <a:pt x="3857688" y="49809"/>
                </a:lnTo>
                <a:close/>
              </a:path>
              <a:path w="3858260" h="314959">
                <a:moveTo>
                  <a:pt x="3857688" y="0"/>
                </a:moveTo>
                <a:lnTo>
                  <a:pt x="0" y="0"/>
                </a:lnTo>
                <a:lnTo>
                  <a:pt x="0" y="49530"/>
                </a:lnTo>
                <a:lnTo>
                  <a:pt x="0" y="314960"/>
                </a:lnTo>
                <a:lnTo>
                  <a:pt x="49809" y="314960"/>
                </a:lnTo>
                <a:lnTo>
                  <a:pt x="49809" y="49530"/>
                </a:lnTo>
                <a:lnTo>
                  <a:pt x="3857688" y="49530"/>
                </a:lnTo>
                <a:lnTo>
                  <a:pt x="3857688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6098958"/>
            <a:ext cx="1327785" cy="2404110"/>
          </a:xfrm>
          <a:custGeom>
            <a:avLst/>
            <a:gdLst/>
            <a:ahLst/>
            <a:cxnLst/>
            <a:rect l="l" t="t" r="r" b="b"/>
            <a:pathLst>
              <a:path w="1327785" h="2404109">
                <a:moveTo>
                  <a:pt x="1327238" y="0"/>
                </a:moveTo>
                <a:lnTo>
                  <a:pt x="0" y="0"/>
                </a:lnTo>
                <a:lnTo>
                  <a:pt x="0" y="49530"/>
                </a:lnTo>
                <a:lnTo>
                  <a:pt x="1276375" y="49530"/>
                </a:lnTo>
                <a:lnTo>
                  <a:pt x="1276375" y="2353310"/>
                </a:lnTo>
                <a:lnTo>
                  <a:pt x="0" y="2353310"/>
                </a:lnTo>
                <a:lnTo>
                  <a:pt x="0" y="2404110"/>
                </a:lnTo>
                <a:lnTo>
                  <a:pt x="1327238" y="2404110"/>
                </a:lnTo>
                <a:lnTo>
                  <a:pt x="1327238" y="2353310"/>
                </a:lnTo>
                <a:lnTo>
                  <a:pt x="1327238" y="49530"/>
                </a:lnTo>
                <a:lnTo>
                  <a:pt x="1327238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049624" y="9106915"/>
            <a:ext cx="1238885" cy="1179830"/>
          </a:xfrm>
          <a:custGeom>
            <a:avLst/>
            <a:gdLst/>
            <a:ahLst/>
            <a:cxnLst/>
            <a:rect l="l" t="t" r="r" b="b"/>
            <a:pathLst>
              <a:path w="1238884" h="1179829">
                <a:moveTo>
                  <a:pt x="1238364" y="0"/>
                </a:moveTo>
                <a:lnTo>
                  <a:pt x="0" y="0"/>
                </a:lnTo>
                <a:lnTo>
                  <a:pt x="0" y="49530"/>
                </a:lnTo>
                <a:lnTo>
                  <a:pt x="0" y="1179830"/>
                </a:lnTo>
                <a:lnTo>
                  <a:pt x="49809" y="1179830"/>
                </a:lnTo>
                <a:lnTo>
                  <a:pt x="49809" y="49530"/>
                </a:lnTo>
                <a:lnTo>
                  <a:pt x="1238364" y="49530"/>
                </a:lnTo>
                <a:lnTo>
                  <a:pt x="1238364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4843938" y="8613431"/>
            <a:ext cx="2798445" cy="1409700"/>
          </a:xfrm>
          <a:custGeom>
            <a:avLst/>
            <a:gdLst/>
            <a:ahLst/>
            <a:cxnLst/>
            <a:rect l="l" t="t" r="r" b="b"/>
            <a:pathLst>
              <a:path w="2798444" h="1409700">
                <a:moveTo>
                  <a:pt x="2797886" y="49809"/>
                </a:moveTo>
                <a:lnTo>
                  <a:pt x="2750870" y="49809"/>
                </a:lnTo>
                <a:lnTo>
                  <a:pt x="2750870" y="1363929"/>
                </a:lnTo>
                <a:lnTo>
                  <a:pt x="2797886" y="1363929"/>
                </a:lnTo>
                <a:lnTo>
                  <a:pt x="2797886" y="49809"/>
                </a:lnTo>
                <a:close/>
              </a:path>
              <a:path w="2798444" h="1409700">
                <a:moveTo>
                  <a:pt x="2797886" y="0"/>
                </a:moveTo>
                <a:lnTo>
                  <a:pt x="0" y="0"/>
                </a:lnTo>
                <a:lnTo>
                  <a:pt x="0" y="49530"/>
                </a:lnTo>
                <a:lnTo>
                  <a:pt x="0" y="1363980"/>
                </a:lnTo>
                <a:lnTo>
                  <a:pt x="0" y="1409700"/>
                </a:lnTo>
                <a:lnTo>
                  <a:pt x="2797886" y="1409700"/>
                </a:lnTo>
                <a:lnTo>
                  <a:pt x="2797886" y="1363980"/>
                </a:lnTo>
                <a:lnTo>
                  <a:pt x="49809" y="1363980"/>
                </a:lnTo>
                <a:lnTo>
                  <a:pt x="49809" y="49530"/>
                </a:lnTo>
                <a:lnTo>
                  <a:pt x="2797886" y="49530"/>
                </a:lnTo>
                <a:lnTo>
                  <a:pt x="2797886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052639" y="11"/>
            <a:ext cx="3508375" cy="1363345"/>
          </a:xfrm>
          <a:custGeom>
            <a:avLst/>
            <a:gdLst/>
            <a:ahLst/>
            <a:cxnLst/>
            <a:rect l="l" t="t" r="r" b="b"/>
            <a:pathLst>
              <a:path w="3508375" h="1363345">
                <a:moveTo>
                  <a:pt x="3507956" y="0"/>
                </a:moveTo>
                <a:lnTo>
                  <a:pt x="3457422" y="0"/>
                </a:lnTo>
                <a:lnTo>
                  <a:pt x="3457422" y="1311249"/>
                </a:lnTo>
                <a:lnTo>
                  <a:pt x="49809" y="1311249"/>
                </a:lnTo>
                <a:lnTo>
                  <a:pt x="49809" y="609"/>
                </a:lnTo>
                <a:lnTo>
                  <a:pt x="0" y="609"/>
                </a:lnTo>
                <a:lnTo>
                  <a:pt x="0" y="1311249"/>
                </a:lnTo>
                <a:lnTo>
                  <a:pt x="0" y="1363319"/>
                </a:lnTo>
                <a:lnTo>
                  <a:pt x="3507956" y="1363319"/>
                </a:lnTo>
                <a:lnTo>
                  <a:pt x="3507956" y="1311833"/>
                </a:lnTo>
                <a:lnTo>
                  <a:pt x="3507956" y="1311249"/>
                </a:lnTo>
                <a:lnTo>
                  <a:pt x="3507956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1250816" y="-13"/>
            <a:ext cx="4956175" cy="476250"/>
          </a:xfrm>
          <a:custGeom>
            <a:avLst/>
            <a:gdLst/>
            <a:ahLst/>
            <a:cxnLst/>
            <a:rect l="l" t="t" r="r" b="b"/>
            <a:pathLst>
              <a:path w="4956175" h="476250">
                <a:moveTo>
                  <a:pt x="4955578" y="429260"/>
                </a:moveTo>
                <a:lnTo>
                  <a:pt x="49809" y="429260"/>
                </a:lnTo>
                <a:lnTo>
                  <a:pt x="49809" y="0"/>
                </a:lnTo>
                <a:lnTo>
                  <a:pt x="0" y="0"/>
                </a:lnTo>
                <a:lnTo>
                  <a:pt x="0" y="429260"/>
                </a:lnTo>
                <a:lnTo>
                  <a:pt x="0" y="476250"/>
                </a:lnTo>
                <a:lnTo>
                  <a:pt x="4955578" y="476250"/>
                </a:lnTo>
                <a:lnTo>
                  <a:pt x="4955578" y="429260"/>
                </a:lnTo>
                <a:close/>
              </a:path>
              <a:path w="4956175" h="476250">
                <a:moveTo>
                  <a:pt x="4955578" y="25"/>
                </a:moveTo>
                <a:lnTo>
                  <a:pt x="4904714" y="25"/>
                </a:lnTo>
                <a:lnTo>
                  <a:pt x="4904714" y="429158"/>
                </a:lnTo>
                <a:lnTo>
                  <a:pt x="4955578" y="429158"/>
                </a:lnTo>
                <a:lnTo>
                  <a:pt x="4955578" y="25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7103218" y="702436"/>
            <a:ext cx="1184910" cy="3176270"/>
          </a:xfrm>
          <a:custGeom>
            <a:avLst/>
            <a:gdLst/>
            <a:ahLst/>
            <a:cxnLst/>
            <a:rect l="l" t="t" r="r" b="b"/>
            <a:pathLst>
              <a:path w="1184909" h="3176270">
                <a:moveTo>
                  <a:pt x="1184783" y="0"/>
                </a:moveTo>
                <a:lnTo>
                  <a:pt x="0" y="0"/>
                </a:lnTo>
                <a:lnTo>
                  <a:pt x="0" y="49530"/>
                </a:lnTo>
                <a:lnTo>
                  <a:pt x="0" y="3125470"/>
                </a:lnTo>
                <a:lnTo>
                  <a:pt x="0" y="3176270"/>
                </a:lnTo>
                <a:lnTo>
                  <a:pt x="1184783" y="3176270"/>
                </a:lnTo>
                <a:lnTo>
                  <a:pt x="1184783" y="3125470"/>
                </a:lnTo>
                <a:lnTo>
                  <a:pt x="49809" y="3125470"/>
                </a:lnTo>
                <a:lnTo>
                  <a:pt x="49809" y="49530"/>
                </a:lnTo>
                <a:lnTo>
                  <a:pt x="1184783" y="49530"/>
                </a:lnTo>
                <a:lnTo>
                  <a:pt x="1184783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5877" y="3618435"/>
            <a:ext cx="6856244" cy="2898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rgbClr val="DA53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34316" y="2861401"/>
            <a:ext cx="12607290" cy="3888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Montserrat"/>
                <a:cs typeface="Montserra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0230"/>
              </a:lnSpc>
              <a:spcBef>
                <a:spcPts val="100"/>
              </a:spcBef>
            </a:pPr>
            <a:r>
              <a:rPr dirty="0" spc="-10"/>
              <a:t>PYTHON</a:t>
            </a:r>
          </a:p>
          <a:p>
            <a:pPr algn="ctr">
              <a:lnSpc>
                <a:spcPts val="12390"/>
              </a:lnSpc>
            </a:pPr>
            <a:r>
              <a:rPr dirty="0" sz="11000">
                <a:solidFill>
                  <a:srgbClr val="0049AB"/>
                </a:solidFill>
              </a:rPr>
              <a:t>IF</a:t>
            </a:r>
            <a:r>
              <a:rPr dirty="0" sz="11000" spc="-25">
                <a:solidFill>
                  <a:srgbClr val="0049AB"/>
                </a:solidFill>
              </a:rPr>
              <a:t> </a:t>
            </a:r>
            <a:r>
              <a:rPr dirty="0" sz="11000">
                <a:solidFill>
                  <a:srgbClr val="0049AB"/>
                </a:solidFill>
              </a:rPr>
              <a:t>...</a:t>
            </a:r>
            <a:r>
              <a:rPr dirty="0" sz="11000" spc="-10">
                <a:solidFill>
                  <a:srgbClr val="0049AB"/>
                </a:solidFill>
              </a:rPr>
              <a:t> </a:t>
            </a:r>
            <a:r>
              <a:rPr dirty="0" sz="11000" spc="-20">
                <a:solidFill>
                  <a:srgbClr val="0049AB"/>
                </a:solidFill>
              </a:rPr>
              <a:t>ELSE</a:t>
            </a:r>
            <a:endParaRPr sz="11000"/>
          </a:p>
        </p:txBody>
      </p:sp>
      <p:grpSp>
        <p:nvGrpSpPr>
          <p:cNvPr id="3" name="object 3" descr=""/>
          <p:cNvGrpSpPr/>
          <p:nvPr/>
        </p:nvGrpSpPr>
        <p:grpSpPr>
          <a:xfrm>
            <a:off x="10468919" y="-429"/>
            <a:ext cx="7819390" cy="4878705"/>
            <a:chOff x="10468919" y="-429"/>
            <a:chExt cx="7819390" cy="4878705"/>
          </a:xfrm>
        </p:grpSpPr>
        <p:sp>
          <p:nvSpPr>
            <p:cNvPr id="4" name="object 4" descr=""/>
            <p:cNvSpPr/>
            <p:nvPr/>
          </p:nvSpPr>
          <p:spPr>
            <a:xfrm>
              <a:off x="12398134" y="11"/>
              <a:ext cx="4324350" cy="1029335"/>
            </a:xfrm>
            <a:custGeom>
              <a:avLst/>
              <a:gdLst/>
              <a:ahLst/>
              <a:cxnLst/>
              <a:rect l="l" t="t" r="r" b="b"/>
              <a:pathLst>
                <a:path w="4324350" h="1029335">
                  <a:moveTo>
                    <a:pt x="4323842" y="0"/>
                  </a:moveTo>
                  <a:lnTo>
                    <a:pt x="4272966" y="0"/>
                  </a:lnTo>
                  <a:lnTo>
                    <a:pt x="4272966" y="978103"/>
                  </a:lnTo>
                  <a:lnTo>
                    <a:pt x="49809" y="978103"/>
                  </a:lnTo>
                  <a:lnTo>
                    <a:pt x="49809" y="203"/>
                  </a:lnTo>
                  <a:lnTo>
                    <a:pt x="0" y="203"/>
                  </a:lnTo>
                  <a:lnTo>
                    <a:pt x="0" y="978103"/>
                  </a:lnTo>
                  <a:lnTo>
                    <a:pt x="0" y="1028903"/>
                  </a:lnTo>
                  <a:lnTo>
                    <a:pt x="4323842" y="1028903"/>
                  </a:lnTo>
                  <a:lnTo>
                    <a:pt x="4323842" y="978217"/>
                  </a:lnTo>
                  <a:lnTo>
                    <a:pt x="4323842" y="0"/>
                  </a:lnTo>
                  <a:close/>
                </a:path>
              </a:pathLst>
            </a:custGeom>
            <a:solidFill>
              <a:srgbClr val="006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468915" y="-419"/>
              <a:ext cx="7819390" cy="2476500"/>
            </a:xfrm>
            <a:custGeom>
              <a:avLst/>
              <a:gdLst/>
              <a:ahLst/>
              <a:cxnLst/>
              <a:rect l="l" t="t" r="r" b="b"/>
              <a:pathLst>
                <a:path w="7819390" h="2476500">
                  <a:moveTo>
                    <a:pt x="7819072" y="506730"/>
                  </a:moveTo>
                  <a:lnTo>
                    <a:pt x="49809" y="506730"/>
                  </a:lnTo>
                  <a:lnTo>
                    <a:pt x="49809" y="0"/>
                  </a:lnTo>
                  <a:lnTo>
                    <a:pt x="0" y="0"/>
                  </a:lnTo>
                  <a:lnTo>
                    <a:pt x="0" y="506730"/>
                  </a:lnTo>
                  <a:lnTo>
                    <a:pt x="0" y="557530"/>
                  </a:lnTo>
                  <a:lnTo>
                    <a:pt x="7819072" y="557530"/>
                  </a:lnTo>
                  <a:lnTo>
                    <a:pt x="7819072" y="506730"/>
                  </a:lnTo>
                  <a:close/>
                </a:path>
                <a:path w="7819390" h="2476500">
                  <a:moveTo>
                    <a:pt x="7819085" y="972807"/>
                  </a:moveTo>
                  <a:lnTo>
                    <a:pt x="6695262" y="972807"/>
                  </a:lnTo>
                  <a:lnTo>
                    <a:pt x="6695262" y="1022337"/>
                  </a:lnTo>
                  <a:lnTo>
                    <a:pt x="6695262" y="2425687"/>
                  </a:lnTo>
                  <a:lnTo>
                    <a:pt x="6695262" y="2476487"/>
                  </a:lnTo>
                  <a:lnTo>
                    <a:pt x="7819085" y="2476487"/>
                  </a:lnTo>
                  <a:lnTo>
                    <a:pt x="7819085" y="2425687"/>
                  </a:lnTo>
                  <a:lnTo>
                    <a:pt x="6745071" y="2425687"/>
                  </a:lnTo>
                  <a:lnTo>
                    <a:pt x="6745071" y="1022337"/>
                  </a:lnTo>
                  <a:lnTo>
                    <a:pt x="7819085" y="1022337"/>
                  </a:lnTo>
                  <a:lnTo>
                    <a:pt x="7819085" y="972807"/>
                  </a:lnTo>
                  <a:close/>
                </a:path>
              </a:pathLst>
            </a:custGeom>
            <a:solidFill>
              <a:srgbClr val="FF7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777626" y="1253387"/>
              <a:ext cx="510540" cy="3624579"/>
            </a:xfrm>
            <a:custGeom>
              <a:avLst/>
              <a:gdLst/>
              <a:ahLst/>
              <a:cxnLst/>
              <a:rect l="l" t="t" r="r" b="b"/>
              <a:pathLst>
                <a:path w="510540" h="3624579">
                  <a:moveTo>
                    <a:pt x="510362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0" y="3576320"/>
                  </a:lnTo>
                  <a:lnTo>
                    <a:pt x="0" y="3624580"/>
                  </a:lnTo>
                  <a:lnTo>
                    <a:pt x="510362" y="3624580"/>
                  </a:lnTo>
                  <a:lnTo>
                    <a:pt x="510362" y="3576320"/>
                  </a:lnTo>
                  <a:lnTo>
                    <a:pt x="49809" y="3576320"/>
                  </a:lnTo>
                  <a:lnTo>
                    <a:pt x="49809" y="49530"/>
                  </a:lnTo>
                  <a:lnTo>
                    <a:pt x="510362" y="49530"/>
                  </a:lnTo>
                  <a:lnTo>
                    <a:pt x="510362" y="0"/>
                  </a:lnTo>
                  <a:close/>
                </a:path>
              </a:pathLst>
            </a:custGeom>
            <a:solidFill>
              <a:srgbClr val="006D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0" y="5612865"/>
            <a:ext cx="8273415" cy="4674870"/>
            <a:chOff x="0" y="5612865"/>
            <a:chExt cx="8273415" cy="4674870"/>
          </a:xfrm>
        </p:grpSpPr>
        <p:sp>
          <p:nvSpPr>
            <p:cNvPr id="8" name="object 8" descr=""/>
            <p:cNvSpPr/>
            <p:nvPr/>
          </p:nvSpPr>
          <p:spPr>
            <a:xfrm>
              <a:off x="0" y="7311415"/>
              <a:ext cx="8273415" cy="2975610"/>
            </a:xfrm>
            <a:custGeom>
              <a:avLst/>
              <a:gdLst/>
              <a:ahLst/>
              <a:cxnLst/>
              <a:rect l="l" t="t" r="r" b="b"/>
              <a:pathLst>
                <a:path w="8273415" h="2975609">
                  <a:moveTo>
                    <a:pt x="1051191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1001674" y="49530"/>
                  </a:lnTo>
                  <a:lnTo>
                    <a:pt x="1001674" y="2975610"/>
                  </a:lnTo>
                  <a:lnTo>
                    <a:pt x="1051191" y="2975610"/>
                  </a:lnTo>
                  <a:lnTo>
                    <a:pt x="1051191" y="49530"/>
                  </a:lnTo>
                  <a:lnTo>
                    <a:pt x="1051191" y="0"/>
                  </a:lnTo>
                  <a:close/>
                </a:path>
                <a:path w="8273415" h="2975609">
                  <a:moveTo>
                    <a:pt x="8273085" y="1668119"/>
                  </a:moveTo>
                  <a:lnTo>
                    <a:pt x="1820151" y="1668119"/>
                  </a:lnTo>
                  <a:lnTo>
                    <a:pt x="1820151" y="1717649"/>
                  </a:lnTo>
                  <a:lnTo>
                    <a:pt x="1820151" y="2538069"/>
                  </a:lnTo>
                  <a:lnTo>
                    <a:pt x="1820151" y="2588869"/>
                  </a:lnTo>
                  <a:lnTo>
                    <a:pt x="8273085" y="2588869"/>
                  </a:lnTo>
                  <a:lnTo>
                    <a:pt x="8273085" y="2538565"/>
                  </a:lnTo>
                  <a:lnTo>
                    <a:pt x="8273085" y="2538069"/>
                  </a:lnTo>
                  <a:lnTo>
                    <a:pt x="8273085" y="1717929"/>
                  </a:lnTo>
                  <a:lnTo>
                    <a:pt x="8222208" y="1717929"/>
                  </a:lnTo>
                  <a:lnTo>
                    <a:pt x="8222208" y="2538069"/>
                  </a:lnTo>
                  <a:lnTo>
                    <a:pt x="1869960" y="2538069"/>
                  </a:lnTo>
                  <a:lnTo>
                    <a:pt x="1869960" y="1717649"/>
                  </a:lnTo>
                  <a:lnTo>
                    <a:pt x="8273085" y="1717649"/>
                  </a:lnTo>
                  <a:lnTo>
                    <a:pt x="8273085" y="1668119"/>
                  </a:lnTo>
                  <a:close/>
                </a:path>
              </a:pathLst>
            </a:custGeom>
            <a:solidFill>
              <a:srgbClr val="006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5612866"/>
              <a:ext cx="4158615" cy="4674870"/>
            </a:xfrm>
            <a:custGeom>
              <a:avLst/>
              <a:gdLst/>
              <a:ahLst/>
              <a:cxnLst/>
              <a:rect l="l" t="t" r="r" b="b"/>
              <a:pathLst>
                <a:path w="4158615" h="4674870">
                  <a:moveTo>
                    <a:pt x="1454099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1403223" y="49530"/>
                  </a:lnTo>
                  <a:lnTo>
                    <a:pt x="1403223" y="2353310"/>
                  </a:lnTo>
                  <a:lnTo>
                    <a:pt x="0" y="2353310"/>
                  </a:lnTo>
                  <a:lnTo>
                    <a:pt x="0" y="2404110"/>
                  </a:lnTo>
                  <a:lnTo>
                    <a:pt x="1454099" y="2404110"/>
                  </a:lnTo>
                  <a:lnTo>
                    <a:pt x="1454099" y="2353310"/>
                  </a:lnTo>
                  <a:lnTo>
                    <a:pt x="1454099" y="49530"/>
                  </a:lnTo>
                  <a:lnTo>
                    <a:pt x="1454099" y="0"/>
                  </a:lnTo>
                  <a:close/>
                </a:path>
                <a:path w="4158615" h="4674870">
                  <a:moveTo>
                    <a:pt x="4158373" y="3814788"/>
                  </a:moveTo>
                  <a:lnTo>
                    <a:pt x="4110507" y="3814788"/>
                  </a:lnTo>
                  <a:lnTo>
                    <a:pt x="4110507" y="4674133"/>
                  </a:lnTo>
                  <a:lnTo>
                    <a:pt x="4158373" y="4674133"/>
                  </a:lnTo>
                  <a:lnTo>
                    <a:pt x="4158373" y="3814788"/>
                  </a:lnTo>
                  <a:close/>
                </a:path>
                <a:path w="4158615" h="4674870">
                  <a:moveTo>
                    <a:pt x="4158373" y="3764978"/>
                  </a:moveTo>
                  <a:lnTo>
                    <a:pt x="300672" y="3764978"/>
                  </a:lnTo>
                  <a:lnTo>
                    <a:pt x="300672" y="3814508"/>
                  </a:lnTo>
                  <a:lnTo>
                    <a:pt x="300672" y="4674298"/>
                  </a:lnTo>
                  <a:lnTo>
                    <a:pt x="350494" y="4674298"/>
                  </a:lnTo>
                  <a:lnTo>
                    <a:pt x="350494" y="3814508"/>
                  </a:lnTo>
                  <a:lnTo>
                    <a:pt x="4158373" y="3814508"/>
                  </a:lnTo>
                  <a:lnTo>
                    <a:pt x="4158373" y="3764978"/>
                  </a:lnTo>
                  <a:close/>
                </a:path>
              </a:pathLst>
            </a:custGeom>
            <a:solidFill>
              <a:srgbClr val="FF7D2D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797494"/>
            <a:ext cx="924560" cy="2489200"/>
          </a:xfrm>
          <a:custGeom>
            <a:avLst/>
            <a:gdLst/>
            <a:ahLst/>
            <a:cxnLst/>
            <a:rect l="l" t="t" r="r" b="b"/>
            <a:pathLst>
              <a:path w="924560" h="2489200">
                <a:moveTo>
                  <a:pt x="924331" y="0"/>
                </a:moveTo>
                <a:lnTo>
                  <a:pt x="0" y="0"/>
                </a:lnTo>
                <a:lnTo>
                  <a:pt x="0" y="49530"/>
                </a:lnTo>
                <a:lnTo>
                  <a:pt x="874826" y="49530"/>
                </a:lnTo>
                <a:lnTo>
                  <a:pt x="874826" y="2489200"/>
                </a:lnTo>
                <a:lnTo>
                  <a:pt x="924331" y="2489200"/>
                </a:lnTo>
                <a:lnTo>
                  <a:pt x="924331" y="49530"/>
                </a:lnTo>
                <a:lnTo>
                  <a:pt x="924331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73829" y="9573937"/>
            <a:ext cx="7972425" cy="713740"/>
            <a:chOff x="173829" y="9573937"/>
            <a:chExt cx="7972425" cy="713740"/>
          </a:xfrm>
        </p:grpSpPr>
        <p:sp>
          <p:nvSpPr>
            <p:cNvPr id="4" name="object 4" descr=""/>
            <p:cNvSpPr/>
            <p:nvPr/>
          </p:nvSpPr>
          <p:spPr>
            <a:xfrm>
              <a:off x="1693303" y="9573945"/>
              <a:ext cx="6453505" cy="713105"/>
            </a:xfrm>
            <a:custGeom>
              <a:avLst/>
              <a:gdLst/>
              <a:ahLst/>
              <a:cxnLst/>
              <a:rect l="l" t="t" r="r" b="b"/>
              <a:pathLst>
                <a:path w="6453505" h="713104">
                  <a:moveTo>
                    <a:pt x="6452921" y="49809"/>
                  </a:moveTo>
                  <a:lnTo>
                    <a:pt x="6402057" y="49809"/>
                  </a:lnTo>
                  <a:lnTo>
                    <a:pt x="6402057" y="713054"/>
                  </a:lnTo>
                  <a:lnTo>
                    <a:pt x="6452921" y="713054"/>
                  </a:lnTo>
                  <a:lnTo>
                    <a:pt x="6452921" y="49809"/>
                  </a:lnTo>
                  <a:close/>
                </a:path>
                <a:path w="6453505" h="713104">
                  <a:moveTo>
                    <a:pt x="6452921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0" y="712470"/>
                  </a:lnTo>
                  <a:lnTo>
                    <a:pt x="49809" y="712470"/>
                  </a:lnTo>
                  <a:lnTo>
                    <a:pt x="49809" y="49530"/>
                  </a:lnTo>
                  <a:lnTo>
                    <a:pt x="6452921" y="49530"/>
                  </a:lnTo>
                  <a:lnTo>
                    <a:pt x="6452921" y="0"/>
                  </a:lnTo>
                  <a:close/>
                </a:path>
              </a:pathLst>
            </a:custGeom>
            <a:solidFill>
              <a:srgbClr val="006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824" y="9972255"/>
              <a:ext cx="3858260" cy="314960"/>
            </a:xfrm>
            <a:custGeom>
              <a:avLst/>
              <a:gdLst/>
              <a:ahLst/>
              <a:cxnLst/>
              <a:rect l="l" t="t" r="r" b="b"/>
              <a:pathLst>
                <a:path w="3858260" h="314959">
                  <a:moveTo>
                    <a:pt x="3857688" y="49809"/>
                  </a:moveTo>
                  <a:lnTo>
                    <a:pt x="3809835" y="49809"/>
                  </a:lnTo>
                  <a:lnTo>
                    <a:pt x="3809835" y="314744"/>
                  </a:lnTo>
                  <a:lnTo>
                    <a:pt x="3857688" y="314744"/>
                  </a:lnTo>
                  <a:lnTo>
                    <a:pt x="3857688" y="49809"/>
                  </a:lnTo>
                  <a:close/>
                </a:path>
                <a:path w="3858260" h="314959">
                  <a:moveTo>
                    <a:pt x="3857688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0" y="314960"/>
                  </a:lnTo>
                  <a:lnTo>
                    <a:pt x="49809" y="314960"/>
                  </a:lnTo>
                  <a:lnTo>
                    <a:pt x="49809" y="49530"/>
                  </a:lnTo>
                  <a:lnTo>
                    <a:pt x="3857688" y="49530"/>
                  </a:lnTo>
                  <a:lnTo>
                    <a:pt x="3857688" y="0"/>
                  </a:lnTo>
                  <a:close/>
                </a:path>
              </a:pathLst>
            </a:custGeom>
            <a:solidFill>
              <a:srgbClr val="FF7D2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098958"/>
            <a:ext cx="1327785" cy="2404110"/>
          </a:xfrm>
          <a:custGeom>
            <a:avLst/>
            <a:gdLst/>
            <a:ahLst/>
            <a:cxnLst/>
            <a:rect l="l" t="t" r="r" b="b"/>
            <a:pathLst>
              <a:path w="1327785" h="2404109">
                <a:moveTo>
                  <a:pt x="1327238" y="0"/>
                </a:moveTo>
                <a:lnTo>
                  <a:pt x="0" y="0"/>
                </a:lnTo>
                <a:lnTo>
                  <a:pt x="0" y="49530"/>
                </a:lnTo>
                <a:lnTo>
                  <a:pt x="1276375" y="49530"/>
                </a:lnTo>
                <a:lnTo>
                  <a:pt x="1276375" y="2353310"/>
                </a:lnTo>
                <a:lnTo>
                  <a:pt x="0" y="2353310"/>
                </a:lnTo>
                <a:lnTo>
                  <a:pt x="0" y="2404110"/>
                </a:lnTo>
                <a:lnTo>
                  <a:pt x="1327238" y="2404110"/>
                </a:lnTo>
                <a:lnTo>
                  <a:pt x="1327238" y="2353310"/>
                </a:lnTo>
                <a:lnTo>
                  <a:pt x="1327238" y="49530"/>
                </a:lnTo>
                <a:lnTo>
                  <a:pt x="1327238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049624" y="9106915"/>
            <a:ext cx="1238885" cy="1179830"/>
          </a:xfrm>
          <a:custGeom>
            <a:avLst/>
            <a:gdLst/>
            <a:ahLst/>
            <a:cxnLst/>
            <a:rect l="l" t="t" r="r" b="b"/>
            <a:pathLst>
              <a:path w="1238884" h="1179829">
                <a:moveTo>
                  <a:pt x="1238364" y="0"/>
                </a:moveTo>
                <a:lnTo>
                  <a:pt x="0" y="0"/>
                </a:lnTo>
                <a:lnTo>
                  <a:pt x="0" y="49530"/>
                </a:lnTo>
                <a:lnTo>
                  <a:pt x="0" y="1179830"/>
                </a:lnTo>
                <a:lnTo>
                  <a:pt x="49809" y="1179830"/>
                </a:lnTo>
                <a:lnTo>
                  <a:pt x="49809" y="49530"/>
                </a:lnTo>
                <a:lnTo>
                  <a:pt x="1238364" y="49530"/>
                </a:lnTo>
                <a:lnTo>
                  <a:pt x="1238364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4843938" y="8613431"/>
            <a:ext cx="2798445" cy="1409700"/>
          </a:xfrm>
          <a:custGeom>
            <a:avLst/>
            <a:gdLst/>
            <a:ahLst/>
            <a:cxnLst/>
            <a:rect l="l" t="t" r="r" b="b"/>
            <a:pathLst>
              <a:path w="2798444" h="1409700">
                <a:moveTo>
                  <a:pt x="2797886" y="49809"/>
                </a:moveTo>
                <a:lnTo>
                  <a:pt x="2750870" y="49809"/>
                </a:lnTo>
                <a:lnTo>
                  <a:pt x="2750870" y="1363929"/>
                </a:lnTo>
                <a:lnTo>
                  <a:pt x="2797886" y="1363929"/>
                </a:lnTo>
                <a:lnTo>
                  <a:pt x="2797886" y="49809"/>
                </a:lnTo>
                <a:close/>
              </a:path>
              <a:path w="2798444" h="1409700">
                <a:moveTo>
                  <a:pt x="2797886" y="0"/>
                </a:moveTo>
                <a:lnTo>
                  <a:pt x="0" y="0"/>
                </a:lnTo>
                <a:lnTo>
                  <a:pt x="0" y="49530"/>
                </a:lnTo>
                <a:lnTo>
                  <a:pt x="0" y="1363980"/>
                </a:lnTo>
                <a:lnTo>
                  <a:pt x="0" y="1409700"/>
                </a:lnTo>
                <a:lnTo>
                  <a:pt x="2797886" y="1409700"/>
                </a:lnTo>
                <a:lnTo>
                  <a:pt x="2797886" y="1363980"/>
                </a:lnTo>
                <a:lnTo>
                  <a:pt x="49809" y="1363980"/>
                </a:lnTo>
                <a:lnTo>
                  <a:pt x="49809" y="49530"/>
                </a:lnTo>
                <a:lnTo>
                  <a:pt x="2797886" y="49530"/>
                </a:lnTo>
                <a:lnTo>
                  <a:pt x="2797886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4052639" y="11"/>
            <a:ext cx="3508375" cy="1363345"/>
          </a:xfrm>
          <a:custGeom>
            <a:avLst/>
            <a:gdLst/>
            <a:ahLst/>
            <a:cxnLst/>
            <a:rect l="l" t="t" r="r" b="b"/>
            <a:pathLst>
              <a:path w="3508375" h="1363345">
                <a:moveTo>
                  <a:pt x="3507956" y="0"/>
                </a:moveTo>
                <a:lnTo>
                  <a:pt x="3457422" y="0"/>
                </a:lnTo>
                <a:lnTo>
                  <a:pt x="3457422" y="1311262"/>
                </a:lnTo>
                <a:lnTo>
                  <a:pt x="49809" y="1311262"/>
                </a:lnTo>
                <a:lnTo>
                  <a:pt x="49809" y="622"/>
                </a:lnTo>
                <a:lnTo>
                  <a:pt x="0" y="622"/>
                </a:lnTo>
                <a:lnTo>
                  <a:pt x="0" y="1311262"/>
                </a:lnTo>
                <a:lnTo>
                  <a:pt x="0" y="1363332"/>
                </a:lnTo>
                <a:lnTo>
                  <a:pt x="3507956" y="1363332"/>
                </a:lnTo>
                <a:lnTo>
                  <a:pt x="3507956" y="1311833"/>
                </a:lnTo>
                <a:lnTo>
                  <a:pt x="3507956" y="1311262"/>
                </a:lnTo>
                <a:lnTo>
                  <a:pt x="3507956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1250816" y="0"/>
            <a:ext cx="4956175" cy="476250"/>
          </a:xfrm>
          <a:custGeom>
            <a:avLst/>
            <a:gdLst/>
            <a:ahLst/>
            <a:cxnLst/>
            <a:rect l="l" t="t" r="r" b="b"/>
            <a:pathLst>
              <a:path w="4956175" h="476250">
                <a:moveTo>
                  <a:pt x="4955578" y="429260"/>
                </a:moveTo>
                <a:lnTo>
                  <a:pt x="49809" y="429260"/>
                </a:lnTo>
                <a:lnTo>
                  <a:pt x="49809" y="0"/>
                </a:lnTo>
                <a:lnTo>
                  <a:pt x="0" y="0"/>
                </a:lnTo>
                <a:lnTo>
                  <a:pt x="0" y="429260"/>
                </a:lnTo>
                <a:lnTo>
                  <a:pt x="0" y="476250"/>
                </a:lnTo>
                <a:lnTo>
                  <a:pt x="4955578" y="476250"/>
                </a:lnTo>
                <a:lnTo>
                  <a:pt x="4955578" y="429260"/>
                </a:lnTo>
                <a:close/>
              </a:path>
              <a:path w="4956175" h="476250">
                <a:moveTo>
                  <a:pt x="4955578" y="12"/>
                </a:moveTo>
                <a:lnTo>
                  <a:pt x="4904714" y="12"/>
                </a:lnTo>
                <a:lnTo>
                  <a:pt x="4904714" y="429145"/>
                </a:lnTo>
                <a:lnTo>
                  <a:pt x="4955578" y="429145"/>
                </a:lnTo>
                <a:lnTo>
                  <a:pt x="4955578" y="12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7103218" y="702436"/>
            <a:ext cx="1184910" cy="3176270"/>
          </a:xfrm>
          <a:custGeom>
            <a:avLst/>
            <a:gdLst/>
            <a:ahLst/>
            <a:cxnLst/>
            <a:rect l="l" t="t" r="r" b="b"/>
            <a:pathLst>
              <a:path w="1184909" h="3176270">
                <a:moveTo>
                  <a:pt x="1184783" y="0"/>
                </a:moveTo>
                <a:lnTo>
                  <a:pt x="0" y="0"/>
                </a:lnTo>
                <a:lnTo>
                  <a:pt x="0" y="49530"/>
                </a:lnTo>
                <a:lnTo>
                  <a:pt x="0" y="3125470"/>
                </a:lnTo>
                <a:lnTo>
                  <a:pt x="0" y="3176270"/>
                </a:lnTo>
                <a:lnTo>
                  <a:pt x="1184783" y="3176270"/>
                </a:lnTo>
                <a:lnTo>
                  <a:pt x="1184783" y="3125470"/>
                </a:lnTo>
                <a:lnTo>
                  <a:pt x="49809" y="3125470"/>
                </a:lnTo>
                <a:lnTo>
                  <a:pt x="49809" y="49530"/>
                </a:lnTo>
                <a:lnTo>
                  <a:pt x="1184783" y="49530"/>
                </a:lnTo>
                <a:lnTo>
                  <a:pt x="1184783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705" y="4254737"/>
            <a:ext cx="10667998" cy="3076574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016000" y="3562005"/>
            <a:ext cx="1168463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Montserrat"/>
                <a:cs typeface="Montserrat"/>
              </a:rPr>
              <a:t>The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or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keyword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is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a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logical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operator,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and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is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used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to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combine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conditional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statements: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6000" y="2266185"/>
            <a:ext cx="1232535" cy="970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200" spc="-70">
                <a:latin typeface="Montserrat"/>
                <a:cs typeface="Montserrat"/>
              </a:rPr>
              <a:t>OR</a:t>
            </a:r>
            <a:endParaRPr sz="62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0860" y="4594364"/>
            <a:ext cx="10667999" cy="282892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198597" y="3996882"/>
            <a:ext cx="1376299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Montserrat"/>
                <a:cs typeface="Montserrat"/>
              </a:rPr>
              <a:t>The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not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keyword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is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a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logical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operator,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and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is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used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to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30">
                <a:latin typeface="Montserrat"/>
                <a:cs typeface="Montserrat"/>
              </a:rPr>
              <a:t>reverse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the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result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of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the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conditional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statement: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8597" y="2794075"/>
            <a:ext cx="1743075" cy="970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200" spc="-85">
                <a:latin typeface="Montserrat"/>
                <a:cs typeface="Montserrat"/>
              </a:rPr>
              <a:t>NOT</a:t>
            </a:r>
            <a:endParaRPr sz="62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797494"/>
            <a:ext cx="924560" cy="2489200"/>
          </a:xfrm>
          <a:custGeom>
            <a:avLst/>
            <a:gdLst/>
            <a:ahLst/>
            <a:cxnLst/>
            <a:rect l="l" t="t" r="r" b="b"/>
            <a:pathLst>
              <a:path w="924560" h="2489200">
                <a:moveTo>
                  <a:pt x="924331" y="0"/>
                </a:moveTo>
                <a:lnTo>
                  <a:pt x="0" y="0"/>
                </a:lnTo>
                <a:lnTo>
                  <a:pt x="0" y="49530"/>
                </a:lnTo>
                <a:lnTo>
                  <a:pt x="874826" y="49530"/>
                </a:lnTo>
                <a:lnTo>
                  <a:pt x="874826" y="2489200"/>
                </a:lnTo>
                <a:lnTo>
                  <a:pt x="924331" y="2489200"/>
                </a:lnTo>
                <a:lnTo>
                  <a:pt x="924331" y="49530"/>
                </a:lnTo>
                <a:lnTo>
                  <a:pt x="924331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73829" y="9573934"/>
            <a:ext cx="7972425" cy="713740"/>
            <a:chOff x="173829" y="9573934"/>
            <a:chExt cx="7972425" cy="713740"/>
          </a:xfrm>
        </p:grpSpPr>
        <p:sp>
          <p:nvSpPr>
            <p:cNvPr id="4" name="object 4" descr=""/>
            <p:cNvSpPr/>
            <p:nvPr/>
          </p:nvSpPr>
          <p:spPr>
            <a:xfrm>
              <a:off x="1693303" y="9573945"/>
              <a:ext cx="6453505" cy="713105"/>
            </a:xfrm>
            <a:custGeom>
              <a:avLst/>
              <a:gdLst/>
              <a:ahLst/>
              <a:cxnLst/>
              <a:rect l="l" t="t" r="r" b="b"/>
              <a:pathLst>
                <a:path w="6453505" h="713104">
                  <a:moveTo>
                    <a:pt x="6452921" y="49809"/>
                  </a:moveTo>
                  <a:lnTo>
                    <a:pt x="6402057" y="49809"/>
                  </a:lnTo>
                  <a:lnTo>
                    <a:pt x="6402057" y="713054"/>
                  </a:lnTo>
                  <a:lnTo>
                    <a:pt x="6452921" y="713054"/>
                  </a:lnTo>
                  <a:lnTo>
                    <a:pt x="6452921" y="49809"/>
                  </a:lnTo>
                  <a:close/>
                </a:path>
                <a:path w="6453505" h="713104">
                  <a:moveTo>
                    <a:pt x="6452921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0" y="712470"/>
                  </a:lnTo>
                  <a:lnTo>
                    <a:pt x="49809" y="712470"/>
                  </a:lnTo>
                  <a:lnTo>
                    <a:pt x="49809" y="49530"/>
                  </a:lnTo>
                  <a:lnTo>
                    <a:pt x="6452921" y="49530"/>
                  </a:lnTo>
                  <a:lnTo>
                    <a:pt x="6452921" y="0"/>
                  </a:lnTo>
                  <a:close/>
                </a:path>
              </a:pathLst>
            </a:custGeom>
            <a:solidFill>
              <a:srgbClr val="006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824" y="9972242"/>
              <a:ext cx="3858260" cy="314960"/>
            </a:xfrm>
            <a:custGeom>
              <a:avLst/>
              <a:gdLst/>
              <a:ahLst/>
              <a:cxnLst/>
              <a:rect l="l" t="t" r="r" b="b"/>
              <a:pathLst>
                <a:path w="3858260" h="314959">
                  <a:moveTo>
                    <a:pt x="3857688" y="49809"/>
                  </a:moveTo>
                  <a:lnTo>
                    <a:pt x="3809835" y="49809"/>
                  </a:lnTo>
                  <a:lnTo>
                    <a:pt x="3809835" y="314756"/>
                  </a:lnTo>
                  <a:lnTo>
                    <a:pt x="3857688" y="314756"/>
                  </a:lnTo>
                  <a:lnTo>
                    <a:pt x="3857688" y="49809"/>
                  </a:lnTo>
                  <a:close/>
                </a:path>
                <a:path w="3858260" h="314959">
                  <a:moveTo>
                    <a:pt x="3857688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0" y="314960"/>
                  </a:lnTo>
                  <a:lnTo>
                    <a:pt x="49809" y="314960"/>
                  </a:lnTo>
                  <a:lnTo>
                    <a:pt x="49809" y="49530"/>
                  </a:lnTo>
                  <a:lnTo>
                    <a:pt x="3857688" y="49530"/>
                  </a:lnTo>
                  <a:lnTo>
                    <a:pt x="3857688" y="0"/>
                  </a:lnTo>
                  <a:close/>
                </a:path>
              </a:pathLst>
            </a:custGeom>
            <a:solidFill>
              <a:srgbClr val="FF7D2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098958"/>
            <a:ext cx="1327785" cy="2404110"/>
          </a:xfrm>
          <a:custGeom>
            <a:avLst/>
            <a:gdLst/>
            <a:ahLst/>
            <a:cxnLst/>
            <a:rect l="l" t="t" r="r" b="b"/>
            <a:pathLst>
              <a:path w="1327785" h="2404109">
                <a:moveTo>
                  <a:pt x="1327238" y="0"/>
                </a:moveTo>
                <a:lnTo>
                  <a:pt x="0" y="0"/>
                </a:lnTo>
                <a:lnTo>
                  <a:pt x="0" y="49530"/>
                </a:lnTo>
                <a:lnTo>
                  <a:pt x="1276375" y="49530"/>
                </a:lnTo>
                <a:lnTo>
                  <a:pt x="1276375" y="2353310"/>
                </a:lnTo>
                <a:lnTo>
                  <a:pt x="0" y="2353310"/>
                </a:lnTo>
                <a:lnTo>
                  <a:pt x="0" y="2404110"/>
                </a:lnTo>
                <a:lnTo>
                  <a:pt x="1327238" y="2404110"/>
                </a:lnTo>
                <a:lnTo>
                  <a:pt x="1327238" y="2353310"/>
                </a:lnTo>
                <a:lnTo>
                  <a:pt x="1327238" y="49530"/>
                </a:lnTo>
                <a:lnTo>
                  <a:pt x="1327238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049624" y="9106903"/>
            <a:ext cx="1238885" cy="1179830"/>
          </a:xfrm>
          <a:custGeom>
            <a:avLst/>
            <a:gdLst/>
            <a:ahLst/>
            <a:cxnLst/>
            <a:rect l="l" t="t" r="r" b="b"/>
            <a:pathLst>
              <a:path w="1238884" h="1179829">
                <a:moveTo>
                  <a:pt x="1238364" y="0"/>
                </a:moveTo>
                <a:lnTo>
                  <a:pt x="0" y="0"/>
                </a:lnTo>
                <a:lnTo>
                  <a:pt x="0" y="49530"/>
                </a:lnTo>
                <a:lnTo>
                  <a:pt x="0" y="1179830"/>
                </a:lnTo>
                <a:lnTo>
                  <a:pt x="49809" y="1179830"/>
                </a:lnTo>
                <a:lnTo>
                  <a:pt x="49809" y="49530"/>
                </a:lnTo>
                <a:lnTo>
                  <a:pt x="1238364" y="49530"/>
                </a:lnTo>
                <a:lnTo>
                  <a:pt x="1238364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4843938" y="8613431"/>
            <a:ext cx="2798445" cy="1409700"/>
          </a:xfrm>
          <a:custGeom>
            <a:avLst/>
            <a:gdLst/>
            <a:ahLst/>
            <a:cxnLst/>
            <a:rect l="l" t="t" r="r" b="b"/>
            <a:pathLst>
              <a:path w="2798444" h="1409700">
                <a:moveTo>
                  <a:pt x="2797886" y="49809"/>
                </a:moveTo>
                <a:lnTo>
                  <a:pt x="2750870" y="49809"/>
                </a:lnTo>
                <a:lnTo>
                  <a:pt x="2750870" y="1363929"/>
                </a:lnTo>
                <a:lnTo>
                  <a:pt x="2797886" y="1363929"/>
                </a:lnTo>
                <a:lnTo>
                  <a:pt x="2797886" y="49809"/>
                </a:lnTo>
                <a:close/>
              </a:path>
              <a:path w="2798444" h="1409700">
                <a:moveTo>
                  <a:pt x="2797886" y="0"/>
                </a:moveTo>
                <a:lnTo>
                  <a:pt x="0" y="0"/>
                </a:lnTo>
                <a:lnTo>
                  <a:pt x="0" y="49530"/>
                </a:lnTo>
                <a:lnTo>
                  <a:pt x="0" y="1363980"/>
                </a:lnTo>
                <a:lnTo>
                  <a:pt x="0" y="1409700"/>
                </a:lnTo>
                <a:lnTo>
                  <a:pt x="2797886" y="1409700"/>
                </a:lnTo>
                <a:lnTo>
                  <a:pt x="2797886" y="1363980"/>
                </a:lnTo>
                <a:lnTo>
                  <a:pt x="49809" y="1363980"/>
                </a:lnTo>
                <a:lnTo>
                  <a:pt x="49809" y="49530"/>
                </a:lnTo>
                <a:lnTo>
                  <a:pt x="2797886" y="49530"/>
                </a:lnTo>
                <a:lnTo>
                  <a:pt x="2797886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4052639" y="11"/>
            <a:ext cx="3508375" cy="1363345"/>
          </a:xfrm>
          <a:custGeom>
            <a:avLst/>
            <a:gdLst/>
            <a:ahLst/>
            <a:cxnLst/>
            <a:rect l="l" t="t" r="r" b="b"/>
            <a:pathLst>
              <a:path w="3508375" h="1363345">
                <a:moveTo>
                  <a:pt x="3507956" y="0"/>
                </a:moveTo>
                <a:lnTo>
                  <a:pt x="3457422" y="0"/>
                </a:lnTo>
                <a:lnTo>
                  <a:pt x="3457422" y="1311249"/>
                </a:lnTo>
                <a:lnTo>
                  <a:pt x="49809" y="1311249"/>
                </a:lnTo>
                <a:lnTo>
                  <a:pt x="49809" y="609"/>
                </a:lnTo>
                <a:lnTo>
                  <a:pt x="0" y="609"/>
                </a:lnTo>
                <a:lnTo>
                  <a:pt x="0" y="1311249"/>
                </a:lnTo>
                <a:lnTo>
                  <a:pt x="0" y="1363319"/>
                </a:lnTo>
                <a:lnTo>
                  <a:pt x="3507956" y="1363319"/>
                </a:lnTo>
                <a:lnTo>
                  <a:pt x="3507956" y="1311833"/>
                </a:lnTo>
                <a:lnTo>
                  <a:pt x="3507956" y="1311249"/>
                </a:lnTo>
                <a:lnTo>
                  <a:pt x="3507956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1250816" y="-13"/>
            <a:ext cx="4956175" cy="476250"/>
          </a:xfrm>
          <a:custGeom>
            <a:avLst/>
            <a:gdLst/>
            <a:ahLst/>
            <a:cxnLst/>
            <a:rect l="l" t="t" r="r" b="b"/>
            <a:pathLst>
              <a:path w="4956175" h="476250">
                <a:moveTo>
                  <a:pt x="4955578" y="429260"/>
                </a:moveTo>
                <a:lnTo>
                  <a:pt x="49809" y="429260"/>
                </a:lnTo>
                <a:lnTo>
                  <a:pt x="49809" y="0"/>
                </a:lnTo>
                <a:lnTo>
                  <a:pt x="0" y="0"/>
                </a:lnTo>
                <a:lnTo>
                  <a:pt x="0" y="429260"/>
                </a:lnTo>
                <a:lnTo>
                  <a:pt x="0" y="476250"/>
                </a:lnTo>
                <a:lnTo>
                  <a:pt x="4955578" y="476250"/>
                </a:lnTo>
                <a:lnTo>
                  <a:pt x="4955578" y="429260"/>
                </a:lnTo>
                <a:close/>
              </a:path>
              <a:path w="4956175" h="476250">
                <a:moveTo>
                  <a:pt x="4955578" y="25"/>
                </a:moveTo>
                <a:lnTo>
                  <a:pt x="4904714" y="25"/>
                </a:lnTo>
                <a:lnTo>
                  <a:pt x="4904714" y="429158"/>
                </a:lnTo>
                <a:lnTo>
                  <a:pt x="4955578" y="429158"/>
                </a:lnTo>
                <a:lnTo>
                  <a:pt x="4955578" y="25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7103218" y="702436"/>
            <a:ext cx="1184910" cy="3176270"/>
          </a:xfrm>
          <a:custGeom>
            <a:avLst/>
            <a:gdLst/>
            <a:ahLst/>
            <a:cxnLst/>
            <a:rect l="l" t="t" r="r" b="b"/>
            <a:pathLst>
              <a:path w="1184909" h="3176270">
                <a:moveTo>
                  <a:pt x="1184783" y="0"/>
                </a:moveTo>
                <a:lnTo>
                  <a:pt x="0" y="0"/>
                </a:lnTo>
                <a:lnTo>
                  <a:pt x="0" y="49530"/>
                </a:lnTo>
                <a:lnTo>
                  <a:pt x="0" y="3125470"/>
                </a:lnTo>
                <a:lnTo>
                  <a:pt x="0" y="3176270"/>
                </a:lnTo>
                <a:lnTo>
                  <a:pt x="1184783" y="3176270"/>
                </a:lnTo>
                <a:lnTo>
                  <a:pt x="1184783" y="3125470"/>
                </a:lnTo>
                <a:lnTo>
                  <a:pt x="49809" y="3125470"/>
                </a:lnTo>
                <a:lnTo>
                  <a:pt x="49809" y="49530"/>
                </a:lnTo>
                <a:lnTo>
                  <a:pt x="1184783" y="49530"/>
                </a:lnTo>
                <a:lnTo>
                  <a:pt x="1184783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4404" y="4254737"/>
            <a:ext cx="10658474" cy="329564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016000" y="3562005"/>
            <a:ext cx="113703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Montserrat"/>
                <a:cs typeface="Montserrat"/>
              </a:rPr>
              <a:t>You</a:t>
            </a:r>
            <a:r>
              <a:rPr dirty="0" sz="2200" spc="-4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can</a:t>
            </a:r>
            <a:r>
              <a:rPr dirty="0" sz="2200" spc="-45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have</a:t>
            </a:r>
            <a:r>
              <a:rPr dirty="0" sz="2200" spc="-40"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FF3131"/>
                </a:solidFill>
                <a:latin typeface="Montserrat"/>
                <a:cs typeface="Montserrat"/>
              </a:rPr>
              <a:t>if</a:t>
            </a:r>
            <a:r>
              <a:rPr dirty="0" sz="2200" spc="-45">
                <a:solidFill>
                  <a:srgbClr val="FF3131"/>
                </a:solidFill>
                <a:latin typeface="Montserrat"/>
                <a:cs typeface="Montserrat"/>
              </a:rPr>
              <a:t> </a:t>
            </a:r>
            <a:r>
              <a:rPr dirty="0" sz="2200" spc="-25">
                <a:latin typeface="Montserrat"/>
                <a:cs typeface="Montserrat"/>
              </a:rPr>
              <a:t>statements</a:t>
            </a:r>
            <a:r>
              <a:rPr dirty="0" sz="2200" spc="-4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inside</a:t>
            </a:r>
            <a:r>
              <a:rPr dirty="0" sz="2200" spc="-45"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FF3131"/>
                </a:solidFill>
                <a:latin typeface="Montserrat"/>
                <a:cs typeface="Montserrat"/>
              </a:rPr>
              <a:t>if</a:t>
            </a:r>
            <a:r>
              <a:rPr dirty="0" sz="2200" spc="-40">
                <a:solidFill>
                  <a:srgbClr val="FF3131"/>
                </a:solidFill>
                <a:latin typeface="Montserrat"/>
                <a:cs typeface="Montserrat"/>
              </a:rPr>
              <a:t> </a:t>
            </a:r>
            <a:r>
              <a:rPr dirty="0" sz="2200" spc="-25">
                <a:latin typeface="Montserrat"/>
                <a:cs typeface="Montserrat"/>
              </a:rPr>
              <a:t>statements,</a:t>
            </a:r>
            <a:r>
              <a:rPr dirty="0" sz="2200" spc="-4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this</a:t>
            </a:r>
            <a:r>
              <a:rPr dirty="0" sz="2200" spc="-4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is</a:t>
            </a:r>
            <a:r>
              <a:rPr dirty="0" sz="2200" spc="-4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called</a:t>
            </a:r>
            <a:r>
              <a:rPr dirty="0" sz="2200" spc="-40">
                <a:latin typeface="Montserrat"/>
                <a:cs typeface="Montserrat"/>
              </a:rPr>
              <a:t> </a:t>
            </a:r>
            <a:r>
              <a:rPr dirty="0" sz="2200" spc="-20">
                <a:latin typeface="Montserrat"/>
                <a:cs typeface="Montserrat"/>
              </a:rPr>
              <a:t>nested</a:t>
            </a:r>
            <a:r>
              <a:rPr dirty="0" sz="2200" spc="-45"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FF3131"/>
                </a:solidFill>
                <a:latin typeface="Montserrat"/>
                <a:cs typeface="Montserrat"/>
              </a:rPr>
              <a:t>if</a:t>
            </a:r>
            <a:r>
              <a:rPr dirty="0" sz="2200" spc="-40">
                <a:solidFill>
                  <a:srgbClr val="FF3131"/>
                </a:solidFill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statements.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6000" y="2266181"/>
            <a:ext cx="4131310" cy="970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200" spc="-65">
                <a:latin typeface="Montserrat"/>
                <a:cs typeface="Montserrat"/>
              </a:rPr>
              <a:t>NESTED</a:t>
            </a:r>
            <a:r>
              <a:rPr dirty="0" sz="6200" spc="-305">
                <a:latin typeface="Montserrat"/>
                <a:cs typeface="Montserrat"/>
              </a:rPr>
              <a:t> </a:t>
            </a:r>
            <a:r>
              <a:rPr dirty="0" sz="6200" spc="-95">
                <a:latin typeface="Montserrat"/>
                <a:cs typeface="Montserrat"/>
              </a:rPr>
              <a:t>IF</a:t>
            </a:r>
            <a:endParaRPr sz="62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4404" y="5143501"/>
            <a:ext cx="10658474" cy="252412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198597" y="3941599"/>
            <a:ext cx="14202410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>
                <a:solidFill>
                  <a:srgbClr val="FF3131"/>
                </a:solidFill>
                <a:latin typeface="Montserrat"/>
                <a:cs typeface="Montserrat"/>
              </a:rPr>
              <a:t>if</a:t>
            </a:r>
            <a:r>
              <a:rPr dirty="0" sz="2200" spc="-65">
                <a:solidFill>
                  <a:srgbClr val="FF3131"/>
                </a:solidFill>
                <a:latin typeface="Montserrat"/>
                <a:cs typeface="Montserrat"/>
              </a:rPr>
              <a:t> </a:t>
            </a:r>
            <a:r>
              <a:rPr dirty="0" sz="2200" spc="-25">
                <a:latin typeface="Montserrat"/>
                <a:cs typeface="Montserrat"/>
              </a:rPr>
              <a:t>statements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cannot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be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empty,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but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if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you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for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some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20">
                <a:latin typeface="Montserrat"/>
                <a:cs typeface="Montserrat"/>
              </a:rPr>
              <a:t>reason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have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an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FF3131"/>
                </a:solidFill>
                <a:latin typeface="Montserrat"/>
                <a:cs typeface="Montserrat"/>
              </a:rPr>
              <a:t>if</a:t>
            </a:r>
            <a:r>
              <a:rPr dirty="0" sz="2200" spc="-65">
                <a:solidFill>
                  <a:srgbClr val="FF3131"/>
                </a:solidFill>
                <a:latin typeface="Montserrat"/>
                <a:cs typeface="Montserrat"/>
              </a:rPr>
              <a:t> </a:t>
            </a:r>
            <a:r>
              <a:rPr dirty="0" sz="2200" spc="-20">
                <a:latin typeface="Montserrat"/>
                <a:cs typeface="Montserrat"/>
              </a:rPr>
              <a:t>statement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with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no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content,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put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25">
                <a:latin typeface="Montserrat"/>
                <a:cs typeface="Montserrat"/>
              </a:rPr>
              <a:t>in </a:t>
            </a:r>
            <a:r>
              <a:rPr dirty="0" sz="2200">
                <a:latin typeface="Montserrat"/>
                <a:cs typeface="Montserrat"/>
              </a:rPr>
              <a:t>the</a:t>
            </a:r>
            <a:r>
              <a:rPr dirty="0" sz="2200" spc="-85"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FF3131"/>
                </a:solidFill>
                <a:latin typeface="Montserrat"/>
                <a:cs typeface="Montserrat"/>
              </a:rPr>
              <a:t>pass</a:t>
            </a:r>
            <a:r>
              <a:rPr dirty="0" sz="2200" spc="-80">
                <a:solidFill>
                  <a:srgbClr val="FF3131"/>
                </a:solidFill>
                <a:latin typeface="Montserrat"/>
                <a:cs typeface="Montserrat"/>
              </a:rPr>
              <a:t> </a:t>
            </a:r>
            <a:r>
              <a:rPr dirty="0" sz="2200" spc="-20">
                <a:latin typeface="Montserrat"/>
                <a:cs typeface="Montserrat"/>
              </a:rPr>
              <a:t>statement</a:t>
            </a:r>
            <a:r>
              <a:rPr dirty="0" sz="2200" spc="-8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to</a:t>
            </a:r>
            <a:r>
              <a:rPr dirty="0" sz="2200" spc="-8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avoid</a:t>
            </a:r>
            <a:r>
              <a:rPr dirty="0" sz="2200" spc="-80">
                <a:latin typeface="Montserrat"/>
                <a:cs typeface="Montserrat"/>
              </a:rPr>
              <a:t> </a:t>
            </a:r>
            <a:r>
              <a:rPr dirty="0" sz="2200" spc="-30">
                <a:latin typeface="Montserrat"/>
                <a:cs typeface="Montserrat"/>
              </a:rPr>
              <a:t>getting</a:t>
            </a:r>
            <a:r>
              <a:rPr dirty="0" sz="2200" spc="-8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an</a:t>
            </a:r>
            <a:r>
              <a:rPr dirty="0" sz="2200" spc="-80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error.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200" b="0">
                <a:solidFill>
                  <a:srgbClr val="000000"/>
                </a:solidFill>
                <a:latin typeface="Montserrat"/>
                <a:cs typeface="Montserrat"/>
              </a:rPr>
              <a:t>THE</a:t>
            </a:r>
            <a:r>
              <a:rPr dirty="0" sz="6200" spc="-23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6200" b="0">
                <a:solidFill>
                  <a:srgbClr val="000000"/>
                </a:solidFill>
                <a:latin typeface="Montserrat"/>
                <a:cs typeface="Montserrat"/>
              </a:rPr>
              <a:t>PASS</a:t>
            </a:r>
            <a:r>
              <a:rPr dirty="0" sz="6200" spc="-23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6200" spc="-10" b="0">
                <a:solidFill>
                  <a:srgbClr val="000000"/>
                </a:solidFill>
                <a:latin typeface="Montserrat"/>
                <a:cs typeface="Montserrat"/>
              </a:rPr>
              <a:t>STATEMENT</a:t>
            </a:r>
            <a:endParaRPr sz="62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797494"/>
            <a:ext cx="924560" cy="2489200"/>
          </a:xfrm>
          <a:custGeom>
            <a:avLst/>
            <a:gdLst/>
            <a:ahLst/>
            <a:cxnLst/>
            <a:rect l="l" t="t" r="r" b="b"/>
            <a:pathLst>
              <a:path w="924560" h="2489200">
                <a:moveTo>
                  <a:pt x="924331" y="0"/>
                </a:moveTo>
                <a:lnTo>
                  <a:pt x="0" y="0"/>
                </a:lnTo>
                <a:lnTo>
                  <a:pt x="0" y="49530"/>
                </a:lnTo>
                <a:lnTo>
                  <a:pt x="874826" y="49530"/>
                </a:lnTo>
                <a:lnTo>
                  <a:pt x="874826" y="2489200"/>
                </a:lnTo>
                <a:lnTo>
                  <a:pt x="924331" y="2489200"/>
                </a:lnTo>
                <a:lnTo>
                  <a:pt x="924331" y="49530"/>
                </a:lnTo>
                <a:lnTo>
                  <a:pt x="924331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73829" y="9573931"/>
            <a:ext cx="7972425" cy="713740"/>
            <a:chOff x="173829" y="9573931"/>
            <a:chExt cx="7972425" cy="713740"/>
          </a:xfrm>
        </p:grpSpPr>
        <p:sp>
          <p:nvSpPr>
            <p:cNvPr id="4" name="object 4" descr=""/>
            <p:cNvSpPr/>
            <p:nvPr/>
          </p:nvSpPr>
          <p:spPr>
            <a:xfrm>
              <a:off x="1693303" y="9573932"/>
              <a:ext cx="6453505" cy="713105"/>
            </a:xfrm>
            <a:custGeom>
              <a:avLst/>
              <a:gdLst/>
              <a:ahLst/>
              <a:cxnLst/>
              <a:rect l="l" t="t" r="r" b="b"/>
              <a:pathLst>
                <a:path w="6453505" h="713104">
                  <a:moveTo>
                    <a:pt x="6452921" y="49809"/>
                  </a:moveTo>
                  <a:lnTo>
                    <a:pt x="6402057" y="49809"/>
                  </a:lnTo>
                  <a:lnTo>
                    <a:pt x="6402057" y="713066"/>
                  </a:lnTo>
                  <a:lnTo>
                    <a:pt x="6452921" y="713066"/>
                  </a:lnTo>
                  <a:lnTo>
                    <a:pt x="6452921" y="49809"/>
                  </a:lnTo>
                  <a:close/>
                </a:path>
                <a:path w="6453505" h="713104">
                  <a:moveTo>
                    <a:pt x="6452921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0" y="712470"/>
                  </a:lnTo>
                  <a:lnTo>
                    <a:pt x="49809" y="712470"/>
                  </a:lnTo>
                  <a:lnTo>
                    <a:pt x="49809" y="49530"/>
                  </a:lnTo>
                  <a:lnTo>
                    <a:pt x="6452921" y="49530"/>
                  </a:lnTo>
                  <a:lnTo>
                    <a:pt x="6452921" y="0"/>
                  </a:lnTo>
                  <a:close/>
                </a:path>
              </a:pathLst>
            </a:custGeom>
            <a:solidFill>
              <a:srgbClr val="006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824" y="9972242"/>
              <a:ext cx="3858260" cy="314960"/>
            </a:xfrm>
            <a:custGeom>
              <a:avLst/>
              <a:gdLst/>
              <a:ahLst/>
              <a:cxnLst/>
              <a:rect l="l" t="t" r="r" b="b"/>
              <a:pathLst>
                <a:path w="3858260" h="314959">
                  <a:moveTo>
                    <a:pt x="3857688" y="49809"/>
                  </a:moveTo>
                  <a:lnTo>
                    <a:pt x="3809835" y="49809"/>
                  </a:lnTo>
                  <a:lnTo>
                    <a:pt x="3809835" y="314756"/>
                  </a:lnTo>
                  <a:lnTo>
                    <a:pt x="3857688" y="314756"/>
                  </a:lnTo>
                  <a:lnTo>
                    <a:pt x="3857688" y="49809"/>
                  </a:lnTo>
                  <a:close/>
                </a:path>
                <a:path w="3858260" h="314959">
                  <a:moveTo>
                    <a:pt x="3857688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0" y="314960"/>
                  </a:lnTo>
                  <a:lnTo>
                    <a:pt x="49809" y="314960"/>
                  </a:lnTo>
                  <a:lnTo>
                    <a:pt x="49809" y="49530"/>
                  </a:lnTo>
                  <a:lnTo>
                    <a:pt x="3857688" y="49530"/>
                  </a:lnTo>
                  <a:lnTo>
                    <a:pt x="3857688" y="0"/>
                  </a:lnTo>
                  <a:close/>
                </a:path>
              </a:pathLst>
            </a:custGeom>
            <a:solidFill>
              <a:srgbClr val="FF7D2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098958"/>
            <a:ext cx="1327785" cy="2404110"/>
          </a:xfrm>
          <a:custGeom>
            <a:avLst/>
            <a:gdLst/>
            <a:ahLst/>
            <a:cxnLst/>
            <a:rect l="l" t="t" r="r" b="b"/>
            <a:pathLst>
              <a:path w="1327785" h="2404109">
                <a:moveTo>
                  <a:pt x="1327238" y="0"/>
                </a:moveTo>
                <a:lnTo>
                  <a:pt x="0" y="0"/>
                </a:lnTo>
                <a:lnTo>
                  <a:pt x="0" y="49530"/>
                </a:lnTo>
                <a:lnTo>
                  <a:pt x="1276375" y="49530"/>
                </a:lnTo>
                <a:lnTo>
                  <a:pt x="1276375" y="2353310"/>
                </a:lnTo>
                <a:lnTo>
                  <a:pt x="0" y="2353310"/>
                </a:lnTo>
                <a:lnTo>
                  <a:pt x="0" y="2404110"/>
                </a:lnTo>
                <a:lnTo>
                  <a:pt x="1327238" y="2404110"/>
                </a:lnTo>
                <a:lnTo>
                  <a:pt x="1327238" y="2353310"/>
                </a:lnTo>
                <a:lnTo>
                  <a:pt x="1327238" y="49530"/>
                </a:lnTo>
                <a:lnTo>
                  <a:pt x="1327238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049624" y="9106915"/>
            <a:ext cx="1238885" cy="1179830"/>
          </a:xfrm>
          <a:custGeom>
            <a:avLst/>
            <a:gdLst/>
            <a:ahLst/>
            <a:cxnLst/>
            <a:rect l="l" t="t" r="r" b="b"/>
            <a:pathLst>
              <a:path w="1238884" h="1179829">
                <a:moveTo>
                  <a:pt x="1238364" y="0"/>
                </a:moveTo>
                <a:lnTo>
                  <a:pt x="0" y="0"/>
                </a:lnTo>
                <a:lnTo>
                  <a:pt x="0" y="49530"/>
                </a:lnTo>
                <a:lnTo>
                  <a:pt x="0" y="1179830"/>
                </a:lnTo>
                <a:lnTo>
                  <a:pt x="49809" y="1179830"/>
                </a:lnTo>
                <a:lnTo>
                  <a:pt x="49809" y="49530"/>
                </a:lnTo>
                <a:lnTo>
                  <a:pt x="1238364" y="49530"/>
                </a:lnTo>
                <a:lnTo>
                  <a:pt x="1238364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4843938" y="8613431"/>
            <a:ext cx="2798445" cy="1409700"/>
          </a:xfrm>
          <a:custGeom>
            <a:avLst/>
            <a:gdLst/>
            <a:ahLst/>
            <a:cxnLst/>
            <a:rect l="l" t="t" r="r" b="b"/>
            <a:pathLst>
              <a:path w="2798444" h="1409700">
                <a:moveTo>
                  <a:pt x="2797886" y="49809"/>
                </a:moveTo>
                <a:lnTo>
                  <a:pt x="2750870" y="49809"/>
                </a:lnTo>
                <a:lnTo>
                  <a:pt x="2750870" y="1363929"/>
                </a:lnTo>
                <a:lnTo>
                  <a:pt x="2797886" y="1363929"/>
                </a:lnTo>
                <a:lnTo>
                  <a:pt x="2797886" y="49809"/>
                </a:lnTo>
                <a:close/>
              </a:path>
              <a:path w="2798444" h="1409700">
                <a:moveTo>
                  <a:pt x="2797886" y="0"/>
                </a:moveTo>
                <a:lnTo>
                  <a:pt x="0" y="0"/>
                </a:lnTo>
                <a:lnTo>
                  <a:pt x="0" y="49530"/>
                </a:lnTo>
                <a:lnTo>
                  <a:pt x="0" y="1363980"/>
                </a:lnTo>
                <a:lnTo>
                  <a:pt x="0" y="1409700"/>
                </a:lnTo>
                <a:lnTo>
                  <a:pt x="2797886" y="1409700"/>
                </a:lnTo>
                <a:lnTo>
                  <a:pt x="2797886" y="1363980"/>
                </a:lnTo>
                <a:lnTo>
                  <a:pt x="49809" y="1363980"/>
                </a:lnTo>
                <a:lnTo>
                  <a:pt x="49809" y="49530"/>
                </a:lnTo>
                <a:lnTo>
                  <a:pt x="2797886" y="49530"/>
                </a:lnTo>
                <a:lnTo>
                  <a:pt x="2797886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4052639" y="11"/>
            <a:ext cx="3508375" cy="1363345"/>
          </a:xfrm>
          <a:custGeom>
            <a:avLst/>
            <a:gdLst/>
            <a:ahLst/>
            <a:cxnLst/>
            <a:rect l="l" t="t" r="r" b="b"/>
            <a:pathLst>
              <a:path w="3508375" h="1363345">
                <a:moveTo>
                  <a:pt x="3507956" y="0"/>
                </a:moveTo>
                <a:lnTo>
                  <a:pt x="3457422" y="0"/>
                </a:lnTo>
                <a:lnTo>
                  <a:pt x="3457422" y="1311249"/>
                </a:lnTo>
                <a:lnTo>
                  <a:pt x="49809" y="1311249"/>
                </a:lnTo>
                <a:lnTo>
                  <a:pt x="49809" y="609"/>
                </a:lnTo>
                <a:lnTo>
                  <a:pt x="0" y="609"/>
                </a:lnTo>
                <a:lnTo>
                  <a:pt x="0" y="1311249"/>
                </a:lnTo>
                <a:lnTo>
                  <a:pt x="0" y="1363319"/>
                </a:lnTo>
                <a:lnTo>
                  <a:pt x="3507956" y="1363319"/>
                </a:lnTo>
                <a:lnTo>
                  <a:pt x="3507956" y="1311833"/>
                </a:lnTo>
                <a:lnTo>
                  <a:pt x="3507956" y="1311249"/>
                </a:lnTo>
                <a:lnTo>
                  <a:pt x="3507956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1250816" y="-13"/>
            <a:ext cx="4956175" cy="476250"/>
          </a:xfrm>
          <a:custGeom>
            <a:avLst/>
            <a:gdLst/>
            <a:ahLst/>
            <a:cxnLst/>
            <a:rect l="l" t="t" r="r" b="b"/>
            <a:pathLst>
              <a:path w="4956175" h="476250">
                <a:moveTo>
                  <a:pt x="4955578" y="429260"/>
                </a:moveTo>
                <a:lnTo>
                  <a:pt x="49809" y="429260"/>
                </a:lnTo>
                <a:lnTo>
                  <a:pt x="49809" y="0"/>
                </a:lnTo>
                <a:lnTo>
                  <a:pt x="0" y="0"/>
                </a:lnTo>
                <a:lnTo>
                  <a:pt x="0" y="429260"/>
                </a:lnTo>
                <a:lnTo>
                  <a:pt x="0" y="476250"/>
                </a:lnTo>
                <a:lnTo>
                  <a:pt x="4955578" y="476250"/>
                </a:lnTo>
                <a:lnTo>
                  <a:pt x="4955578" y="429260"/>
                </a:lnTo>
                <a:close/>
              </a:path>
              <a:path w="4956175" h="476250">
                <a:moveTo>
                  <a:pt x="4955578" y="25"/>
                </a:moveTo>
                <a:lnTo>
                  <a:pt x="4904714" y="25"/>
                </a:lnTo>
                <a:lnTo>
                  <a:pt x="4904714" y="429158"/>
                </a:lnTo>
                <a:lnTo>
                  <a:pt x="4955578" y="429158"/>
                </a:lnTo>
                <a:lnTo>
                  <a:pt x="4955578" y="25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7103218" y="702436"/>
            <a:ext cx="1184910" cy="3176270"/>
          </a:xfrm>
          <a:custGeom>
            <a:avLst/>
            <a:gdLst/>
            <a:ahLst/>
            <a:cxnLst/>
            <a:rect l="l" t="t" r="r" b="b"/>
            <a:pathLst>
              <a:path w="1184909" h="3176270">
                <a:moveTo>
                  <a:pt x="1184783" y="0"/>
                </a:moveTo>
                <a:lnTo>
                  <a:pt x="0" y="0"/>
                </a:lnTo>
                <a:lnTo>
                  <a:pt x="0" y="49530"/>
                </a:lnTo>
                <a:lnTo>
                  <a:pt x="0" y="3125470"/>
                </a:lnTo>
                <a:lnTo>
                  <a:pt x="0" y="3176270"/>
                </a:lnTo>
                <a:lnTo>
                  <a:pt x="1184783" y="3176270"/>
                </a:lnTo>
                <a:lnTo>
                  <a:pt x="1184783" y="3125470"/>
                </a:lnTo>
                <a:lnTo>
                  <a:pt x="49809" y="3125470"/>
                </a:lnTo>
                <a:lnTo>
                  <a:pt x="49809" y="49530"/>
                </a:lnTo>
                <a:lnTo>
                  <a:pt x="1184783" y="49530"/>
                </a:lnTo>
                <a:lnTo>
                  <a:pt x="1184783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3090" y="3878758"/>
            <a:ext cx="10437042" cy="398144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6000" y="2266180"/>
            <a:ext cx="13303885" cy="9709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200" b="0">
                <a:solidFill>
                  <a:srgbClr val="000000"/>
                </a:solidFill>
                <a:latin typeface="Montserrat"/>
                <a:cs typeface="Montserrat"/>
              </a:rPr>
              <a:t>TEST</a:t>
            </a:r>
            <a:r>
              <a:rPr dirty="0" sz="6200" spc="-204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6200" spc="-130" b="0">
                <a:solidFill>
                  <a:srgbClr val="000000"/>
                </a:solidFill>
                <a:latin typeface="Montserrat"/>
                <a:cs typeface="Montserrat"/>
              </a:rPr>
              <a:t>YOURSELF</a:t>
            </a:r>
            <a:r>
              <a:rPr dirty="0" sz="6200" spc="-200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6200" spc="-100" b="0">
                <a:solidFill>
                  <a:srgbClr val="000000"/>
                </a:solidFill>
                <a:latin typeface="Montserrat"/>
                <a:cs typeface="Montserrat"/>
              </a:rPr>
              <a:t>WITH</a:t>
            </a:r>
            <a:r>
              <a:rPr dirty="0" sz="6200" spc="-200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6200" spc="-10" b="0">
                <a:solidFill>
                  <a:srgbClr val="000000"/>
                </a:solidFill>
                <a:latin typeface="Montserrat"/>
                <a:cs typeface="Montserrat"/>
              </a:rPr>
              <a:t>EXERCISES</a:t>
            </a:r>
            <a:endParaRPr sz="62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007727" y="2278874"/>
            <a:ext cx="5584825" cy="1766570"/>
          </a:xfrm>
          <a:custGeom>
            <a:avLst/>
            <a:gdLst/>
            <a:ahLst/>
            <a:cxnLst/>
            <a:rect l="l" t="t" r="r" b="b"/>
            <a:pathLst>
              <a:path w="5584825" h="1766570">
                <a:moveTo>
                  <a:pt x="5584228" y="0"/>
                </a:moveTo>
                <a:lnTo>
                  <a:pt x="0" y="0"/>
                </a:lnTo>
                <a:lnTo>
                  <a:pt x="0" y="49530"/>
                </a:lnTo>
                <a:lnTo>
                  <a:pt x="0" y="1715770"/>
                </a:lnTo>
                <a:lnTo>
                  <a:pt x="0" y="1766570"/>
                </a:lnTo>
                <a:lnTo>
                  <a:pt x="5584228" y="1766570"/>
                </a:lnTo>
                <a:lnTo>
                  <a:pt x="5584228" y="1716189"/>
                </a:lnTo>
                <a:lnTo>
                  <a:pt x="5584228" y="1715770"/>
                </a:lnTo>
                <a:lnTo>
                  <a:pt x="5584228" y="49809"/>
                </a:lnTo>
                <a:lnTo>
                  <a:pt x="5533352" y="49809"/>
                </a:lnTo>
                <a:lnTo>
                  <a:pt x="5533352" y="1715770"/>
                </a:lnTo>
                <a:lnTo>
                  <a:pt x="49809" y="1715770"/>
                </a:lnTo>
                <a:lnTo>
                  <a:pt x="49809" y="49530"/>
                </a:lnTo>
                <a:lnTo>
                  <a:pt x="5584228" y="49530"/>
                </a:lnTo>
                <a:lnTo>
                  <a:pt x="5584228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013280" y="6091364"/>
            <a:ext cx="2595245" cy="1701800"/>
          </a:xfrm>
          <a:custGeom>
            <a:avLst/>
            <a:gdLst/>
            <a:ahLst/>
            <a:cxnLst/>
            <a:rect l="l" t="t" r="r" b="b"/>
            <a:pathLst>
              <a:path w="2595245" h="1701800">
                <a:moveTo>
                  <a:pt x="2595143" y="0"/>
                </a:moveTo>
                <a:lnTo>
                  <a:pt x="0" y="0"/>
                </a:lnTo>
                <a:lnTo>
                  <a:pt x="0" y="49530"/>
                </a:lnTo>
                <a:lnTo>
                  <a:pt x="0" y="1651000"/>
                </a:lnTo>
                <a:lnTo>
                  <a:pt x="0" y="1701800"/>
                </a:lnTo>
                <a:lnTo>
                  <a:pt x="2595143" y="1701800"/>
                </a:lnTo>
                <a:lnTo>
                  <a:pt x="2595143" y="1651368"/>
                </a:lnTo>
                <a:lnTo>
                  <a:pt x="2595143" y="1651000"/>
                </a:lnTo>
                <a:lnTo>
                  <a:pt x="2595143" y="49809"/>
                </a:lnTo>
                <a:lnTo>
                  <a:pt x="2544280" y="49809"/>
                </a:lnTo>
                <a:lnTo>
                  <a:pt x="2544280" y="1651000"/>
                </a:lnTo>
                <a:lnTo>
                  <a:pt x="49809" y="1651000"/>
                </a:lnTo>
                <a:lnTo>
                  <a:pt x="49809" y="49530"/>
                </a:lnTo>
                <a:lnTo>
                  <a:pt x="2595143" y="49530"/>
                </a:lnTo>
                <a:lnTo>
                  <a:pt x="2595143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204463" y="3679346"/>
            <a:ext cx="8428355" cy="49530"/>
          </a:xfrm>
          <a:custGeom>
            <a:avLst/>
            <a:gdLst/>
            <a:ahLst/>
            <a:cxnLst/>
            <a:rect l="l" t="t" r="r" b="b"/>
            <a:pathLst>
              <a:path w="8428355" h="49529">
                <a:moveTo>
                  <a:pt x="0" y="49529"/>
                </a:moveTo>
                <a:lnTo>
                  <a:pt x="8427905" y="49529"/>
                </a:lnTo>
                <a:lnTo>
                  <a:pt x="8427905" y="0"/>
                </a:lnTo>
                <a:lnTo>
                  <a:pt x="0" y="0"/>
                </a:lnTo>
                <a:lnTo>
                  <a:pt x="0" y="49529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55630" y="3679346"/>
            <a:ext cx="2498090" cy="49530"/>
          </a:xfrm>
          <a:custGeom>
            <a:avLst/>
            <a:gdLst/>
            <a:ahLst/>
            <a:cxnLst/>
            <a:rect l="l" t="t" r="r" b="b"/>
            <a:pathLst>
              <a:path w="2498090" h="49529">
                <a:moveTo>
                  <a:pt x="0" y="49529"/>
                </a:moveTo>
                <a:lnTo>
                  <a:pt x="2497962" y="49529"/>
                </a:lnTo>
                <a:lnTo>
                  <a:pt x="2497962" y="0"/>
                </a:lnTo>
                <a:lnTo>
                  <a:pt x="0" y="0"/>
                </a:lnTo>
                <a:lnTo>
                  <a:pt x="0" y="49529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655619" y="3728884"/>
            <a:ext cx="10977245" cy="2960370"/>
          </a:xfrm>
          <a:custGeom>
            <a:avLst/>
            <a:gdLst/>
            <a:ahLst/>
            <a:cxnLst/>
            <a:rect l="l" t="t" r="r" b="b"/>
            <a:pathLst>
              <a:path w="10977244" h="2960370">
                <a:moveTo>
                  <a:pt x="10976750" y="2910840"/>
                </a:moveTo>
                <a:lnTo>
                  <a:pt x="49822" y="2910840"/>
                </a:lnTo>
                <a:lnTo>
                  <a:pt x="49822" y="0"/>
                </a:lnTo>
                <a:lnTo>
                  <a:pt x="0" y="0"/>
                </a:lnTo>
                <a:lnTo>
                  <a:pt x="0" y="2910840"/>
                </a:lnTo>
                <a:lnTo>
                  <a:pt x="0" y="2960370"/>
                </a:lnTo>
                <a:lnTo>
                  <a:pt x="10976750" y="2960370"/>
                </a:lnTo>
                <a:lnTo>
                  <a:pt x="10976750" y="2910840"/>
                </a:lnTo>
                <a:close/>
              </a:path>
              <a:path w="10977244" h="2960370">
                <a:moveTo>
                  <a:pt x="10976750" y="279"/>
                </a:moveTo>
                <a:lnTo>
                  <a:pt x="10925874" y="279"/>
                </a:lnTo>
                <a:lnTo>
                  <a:pt x="10925874" y="2910624"/>
                </a:lnTo>
                <a:lnTo>
                  <a:pt x="10976750" y="2910624"/>
                </a:lnTo>
                <a:lnTo>
                  <a:pt x="10976750" y="279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679460" y="6916280"/>
            <a:ext cx="5203825" cy="1080770"/>
          </a:xfrm>
          <a:custGeom>
            <a:avLst/>
            <a:gdLst/>
            <a:ahLst/>
            <a:cxnLst/>
            <a:rect l="l" t="t" r="r" b="b"/>
            <a:pathLst>
              <a:path w="5203825" h="1080770">
                <a:moveTo>
                  <a:pt x="5203634" y="0"/>
                </a:moveTo>
                <a:lnTo>
                  <a:pt x="0" y="0"/>
                </a:lnTo>
                <a:lnTo>
                  <a:pt x="0" y="49530"/>
                </a:lnTo>
                <a:lnTo>
                  <a:pt x="0" y="1032510"/>
                </a:lnTo>
                <a:lnTo>
                  <a:pt x="0" y="1080770"/>
                </a:lnTo>
                <a:lnTo>
                  <a:pt x="5203634" y="1080770"/>
                </a:lnTo>
                <a:lnTo>
                  <a:pt x="5203634" y="1032598"/>
                </a:lnTo>
                <a:lnTo>
                  <a:pt x="5203634" y="49809"/>
                </a:lnTo>
                <a:lnTo>
                  <a:pt x="5156949" y="49809"/>
                </a:lnTo>
                <a:lnTo>
                  <a:pt x="5156949" y="1032510"/>
                </a:lnTo>
                <a:lnTo>
                  <a:pt x="49809" y="1032510"/>
                </a:lnTo>
                <a:lnTo>
                  <a:pt x="49809" y="49530"/>
                </a:lnTo>
                <a:lnTo>
                  <a:pt x="5203634" y="49530"/>
                </a:lnTo>
                <a:lnTo>
                  <a:pt x="5203634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018456" y="621804"/>
            <a:ext cx="1186180" cy="3412490"/>
          </a:xfrm>
          <a:custGeom>
            <a:avLst/>
            <a:gdLst/>
            <a:ahLst/>
            <a:cxnLst/>
            <a:rect l="l" t="t" r="r" b="b"/>
            <a:pathLst>
              <a:path w="1186179" h="3412490">
                <a:moveTo>
                  <a:pt x="1186002" y="49809"/>
                </a:moveTo>
                <a:lnTo>
                  <a:pt x="1135126" y="49809"/>
                </a:lnTo>
                <a:lnTo>
                  <a:pt x="1135126" y="3363734"/>
                </a:lnTo>
                <a:lnTo>
                  <a:pt x="1186002" y="3363734"/>
                </a:lnTo>
                <a:lnTo>
                  <a:pt x="1186002" y="49809"/>
                </a:lnTo>
                <a:close/>
              </a:path>
              <a:path w="1186179" h="3412490">
                <a:moveTo>
                  <a:pt x="1186002" y="0"/>
                </a:moveTo>
                <a:lnTo>
                  <a:pt x="0" y="0"/>
                </a:lnTo>
                <a:lnTo>
                  <a:pt x="0" y="49530"/>
                </a:lnTo>
                <a:lnTo>
                  <a:pt x="0" y="3364230"/>
                </a:lnTo>
                <a:lnTo>
                  <a:pt x="0" y="3412490"/>
                </a:lnTo>
                <a:lnTo>
                  <a:pt x="1186002" y="3412490"/>
                </a:lnTo>
                <a:lnTo>
                  <a:pt x="1186002" y="3364230"/>
                </a:lnTo>
                <a:lnTo>
                  <a:pt x="49809" y="3364230"/>
                </a:lnTo>
                <a:lnTo>
                  <a:pt x="49809" y="49530"/>
                </a:lnTo>
                <a:lnTo>
                  <a:pt x="1186002" y="49530"/>
                </a:lnTo>
                <a:lnTo>
                  <a:pt x="1186002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313885" y="7311097"/>
            <a:ext cx="1293495" cy="1026160"/>
          </a:xfrm>
          <a:custGeom>
            <a:avLst/>
            <a:gdLst/>
            <a:ahLst/>
            <a:cxnLst/>
            <a:rect l="l" t="t" r="r" b="b"/>
            <a:pathLst>
              <a:path w="1293495" h="1026159">
                <a:moveTo>
                  <a:pt x="1292961" y="49809"/>
                </a:moveTo>
                <a:lnTo>
                  <a:pt x="1246695" y="49809"/>
                </a:lnTo>
                <a:lnTo>
                  <a:pt x="1246695" y="974953"/>
                </a:lnTo>
                <a:lnTo>
                  <a:pt x="1292961" y="974953"/>
                </a:lnTo>
                <a:lnTo>
                  <a:pt x="1292961" y="49809"/>
                </a:lnTo>
                <a:close/>
              </a:path>
              <a:path w="1293495" h="1026159">
                <a:moveTo>
                  <a:pt x="1292961" y="0"/>
                </a:moveTo>
                <a:lnTo>
                  <a:pt x="0" y="0"/>
                </a:lnTo>
                <a:lnTo>
                  <a:pt x="0" y="49530"/>
                </a:lnTo>
                <a:lnTo>
                  <a:pt x="0" y="975360"/>
                </a:lnTo>
                <a:lnTo>
                  <a:pt x="0" y="1026160"/>
                </a:lnTo>
                <a:lnTo>
                  <a:pt x="1292961" y="1026160"/>
                </a:lnTo>
                <a:lnTo>
                  <a:pt x="1292961" y="975360"/>
                </a:lnTo>
                <a:lnTo>
                  <a:pt x="49809" y="975360"/>
                </a:lnTo>
                <a:lnTo>
                  <a:pt x="49809" y="49530"/>
                </a:lnTo>
                <a:lnTo>
                  <a:pt x="1292961" y="49530"/>
                </a:lnTo>
                <a:lnTo>
                  <a:pt x="1292961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2075681" y="7311097"/>
            <a:ext cx="720725" cy="2341880"/>
          </a:xfrm>
          <a:custGeom>
            <a:avLst/>
            <a:gdLst/>
            <a:ahLst/>
            <a:cxnLst/>
            <a:rect l="l" t="t" r="r" b="b"/>
            <a:pathLst>
              <a:path w="720725" h="2341879">
                <a:moveTo>
                  <a:pt x="720661" y="49809"/>
                </a:moveTo>
                <a:lnTo>
                  <a:pt x="673290" y="49809"/>
                </a:lnTo>
                <a:lnTo>
                  <a:pt x="673290" y="2293531"/>
                </a:lnTo>
                <a:lnTo>
                  <a:pt x="720661" y="2293531"/>
                </a:lnTo>
                <a:lnTo>
                  <a:pt x="720661" y="49809"/>
                </a:lnTo>
                <a:close/>
              </a:path>
              <a:path w="720725" h="2341879">
                <a:moveTo>
                  <a:pt x="720661" y="0"/>
                </a:moveTo>
                <a:lnTo>
                  <a:pt x="0" y="0"/>
                </a:lnTo>
                <a:lnTo>
                  <a:pt x="0" y="49530"/>
                </a:lnTo>
                <a:lnTo>
                  <a:pt x="0" y="2293620"/>
                </a:lnTo>
                <a:lnTo>
                  <a:pt x="0" y="2341880"/>
                </a:lnTo>
                <a:lnTo>
                  <a:pt x="720661" y="2341880"/>
                </a:lnTo>
                <a:lnTo>
                  <a:pt x="720661" y="2293620"/>
                </a:lnTo>
                <a:lnTo>
                  <a:pt x="49809" y="2293620"/>
                </a:lnTo>
                <a:lnTo>
                  <a:pt x="49809" y="49530"/>
                </a:lnTo>
                <a:lnTo>
                  <a:pt x="720661" y="49530"/>
                </a:lnTo>
                <a:lnTo>
                  <a:pt x="720661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3887273" y="2790392"/>
            <a:ext cx="2551430" cy="1596390"/>
          </a:xfrm>
          <a:custGeom>
            <a:avLst/>
            <a:gdLst/>
            <a:ahLst/>
            <a:cxnLst/>
            <a:rect l="l" t="t" r="r" b="b"/>
            <a:pathLst>
              <a:path w="2551430" h="1596389">
                <a:moveTo>
                  <a:pt x="2551061" y="49809"/>
                </a:moveTo>
                <a:lnTo>
                  <a:pt x="2500198" y="49809"/>
                </a:lnTo>
                <a:lnTo>
                  <a:pt x="2500198" y="1545005"/>
                </a:lnTo>
                <a:lnTo>
                  <a:pt x="2551061" y="1545005"/>
                </a:lnTo>
                <a:lnTo>
                  <a:pt x="2551061" y="49809"/>
                </a:lnTo>
                <a:close/>
              </a:path>
              <a:path w="2551430" h="1596389">
                <a:moveTo>
                  <a:pt x="2551061" y="0"/>
                </a:moveTo>
                <a:lnTo>
                  <a:pt x="0" y="0"/>
                </a:lnTo>
                <a:lnTo>
                  <a:pt x="0" y="49530"/>
                </a:lnTo>
                <a:lnTo>
                  <a:pt x="0" y="1545590"/>
                </a:lnTo>
                <a:lnTo>
                  <a:pt x="0" y="1596390"/>
                </a:lnTo>
                <a:lnTo>
                  <a:pt x="2551061" y="1596390"/>
                </a:lnTo>
                <a:lnTo>
                  <a:pt x="2551061" y="1545590"/>
                </a:lnTo>
                <a:lnTo>
                  <a:pt x="49809" y="1545590"/>
                </a:lnTo>
                <a:lnTo>
                  <a:pt x="49809" y="49530"/>
                </a:lnTo>
                <a:lnTo>
                  <a:pt x="2551061" y="49530"/>
                </a:lnTo>
                <a:lnTo>
                  <a:pt x="2551061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66186" y="4370421"/>
            <a:ext cx="7755890" cy="1549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0" b="0">
                <a:solidFill>
                  <a:srgbClr val="000000"/>
                </a:solidFill>
                <a:latin typeface="Montserrat"/>
                <a:cs typeface="Montserrat"/>
              </a:rPr>
              <a:t>THANK</a:t>
            </a:r>
            <a:r>
              <a:rPr dirty="0" sz="10000" spc="-409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10000" spc="-85" b="0">
                <a:solidFill>
                  <a:srgbClr val="000000"/>
                </a:solidFill>
                <a:latin typeface="Montserrat"/>
                <a:cs typeface="Montserrat"/>
              </a:rPr>
              <a:t>YOU</a:t>
            </a:r>
            <a:endParaRPr sz="100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2314" y="7029028"/>
            <a:ext cx="8353424" cy="20764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9737" y="653182"/>
            <a:ext cx="8702675" cy="1771014"/>
          </a:xfrm>
          <a:prstGeom prst="rect"/>
        </p:spPr>
        <p:txBody>
          <a:bodyPr wrap="square" lIns="0" tIns="160020" rIns="0" bIns="0" rtlCol="0" vert="horz">
            <a:spAutoFit/>
          </a:bodyPr>
          <a:lstStyle/>
          <a:p>
            <a:pPr marL="12700" marR="5080">
              <a:lnSpc>
                <a:spcPts val="6300"/>
              </a:lnSpc>
              <a:spcBef>
                <a:spcPts val="1260"/>
              </a:spcBef>
            </a:pPr>
            <a:r>
              <a:rPr dirty="0" sz="6200" spc="-100" b="0">
                <a:solidFill>
                  <a:srgbClr val="000000"/>
                </a:solidFill>
                <a:latin typeface="Montserrat"/>
                <a:cs typeface="Montserrat"/>
              </a:rPr>
              <a:t>PYTHON</a:t>
            </a:r>
            <a:r>
              <a:rPr dirty="0" sz="6200" spc="-280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6200" spc="-95" b="0">
                <a:solidFill>
                  <a:srgbClr val="000000"/>
                </a:solidFill>
                <a:latin typeface="Montserrat"/>
                <a:cs typeface="Montserrat"/>
              </a:rPr>
              <a:t>CONDITIONS </a:t>
            </a:r>
            <a:r>
              <a:rPr dirty="0" sz="6200" spc="-35" b="0">
                <a:solidFill>
                  <a:srgbClr val="000000"/>
                </a:solidFill>
                <a:latin typeface="Montserrat"/>
                <a:cs typeface="Montserrat"/>
              </a:rPr>
              <a:t>AND</a:t>
            </a:r>
            <a:r>
              <a:rPr dirty="0" sz="6200" spc="-36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6200" spc="-30" b="0">
                <a:solidFill>
                  <a:srgbClr val="000000"/>
                </a:solidFill>
                <a:latin typeface="Montserrat"/>
                <a:cs typeface="Montserrat"/>
              </a:rPr>
              <a:t>IF</a:t>
            </a:r>
            <a:r>
              <a:rPr dirty="0" sz="6200" spc="-360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6200" spc="-10" b="0">
                <a:solidFill>
                  <a:srgbClr val="000000"/>
                </a:solidFill>
                <a:latin typeface="Montserrat"/>
                <a:cs typeface="Montserrat"/>
              </a:rPr>
              <a:t>STATEMENTS</a:t>
            </a:r>
            <a:endParaRPr sz="6200">
              <a:latin typeface="Montserrat"/>
              <a:cs typeface="Montserra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1439" y="3620616"/>
            <a:ext cx="95250" cy="952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1439" y="4011141"/>
            <a:ext cx="95250" cy="952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1439" y="4401666"/>
            <a:ext cx="95250" cy="9524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1439" y="4792191"/>
            <a:ext cx="95250" cy="9524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1439" y="5182716"/>
            <a:ext cx="95250" cy="9524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1439" y="5573241"/>
            <a:ext cx="95250" cy="95249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Python</a:t>
            </a:r>
            <a:r>
              <a:rPr dirty="0" spc="-85"/>
              <a:t> </a:t>
            </a:r>
            <a:r>
              <a:rPr dirty="0" spc="-10"/>
              <a:t>supports</a:t>
            </a:r>
            <a:r>
              <a:rPr dirty="0" spc="-85"/>
              <a:t> </a:t>
            </a:r>
            <a:r>
              <a:rPr dirty="0"/>
              <a:t>the</a:t>
            </a:r>
            <a:r>
              <a:rPr dirty="0" spc="-85"/>
              <a:t> </a:t>
            </a:r>
            <a:r>
              <a:rPr dirty="0"/>
              <a:t>usual</a:t>
            </a:r>
            <a:r>
              <a:rPr dirty="0" spc="-85"/>
              <a:t> </a:t>
            </a:r>
            <a:r>
              <a:rPr dirty="0"/>
              <a:t>logical</a:t>
            </a:r>
            <a:r>
              <a:rPr dirty="0" spc="-85"/>
              <a:t> </a:t>
            </a:r>
            <a:r>
              <a:rPr dirty="0" spc="-10"/>
              <a:t>conditions</a:t>
            </a:r>
            <a:r>
              <a:rPr dirty="0" spc="-85"/>
              <a:t> </a:t>
            </a:r>
            <a:r>
              <a:rPr dirty="0"/>
              <a:t>from</a:t>
            </a:r>
            <a:r>
              <a:rPr dirty="0" spc="-85"/>
              <a:t> </a:t>
            </a:r>
            <a:r>
              <a:rPr dirty="0" spc="-10"/>
              <a:t>mathematics:</a:t>
            </a:r>
          </a:p>
          <a:p>
            <a:pPr marL="472440" marR="9784080">
              <a:lnSpc>
                <a:spcPct val="116500"/>
              </a:lnSpc>
              <a:spcBef>
                <a:spcPts val="1725"/>
              </a:spcBef>
            </a:pPr>
            <a:r>
              <a:rPr dirty="0"/>
              <a:t>Equals:</a:t>
            </a:r>
            <a:r>
              <a:rPr dirty="0" spc="-80"/>
              <a:t> </a:t>
            </a:r>
            <a:r>
              <a:rPr dirty="0">
                <a:solidFill>
                  <a:srgbClr val="FF3131"/>
                </a:solidFill>
              </a:rPr>
              <a:t>a</a:t>
            </a:r>
            <a:r>
              <a:rPr dirty="0" spc="-45">
                <a:solidFill>
                  <a:srgbClr val="FF3131"/>
                </a:solidFill>
              </a:rPr>
              <a:t> </a:t>
            </a:r>
            <a:r>
              <a:rPr dirty="0" spc="-185">
                <a:solidFill>
                  <a:srgbClr val="FF3131"/>
                </a:solidFill>
              </a:rPr>
              <a:t>==</a:t>
            </a:r>
            <a:r>
              <a:rPr dirty="0" spc="-10">
                <a:solidFill>
                  <a:srgbClr val="FF3131"/>
                </a:solidFill>
              </a:rPr>
              <a:t> </a:t>
            </a:r>
            <a:r>
              <a:rPr dirty="0" spc="-50">
                <a:solidFill>
                  <a:srgbClr val="FF3131"/>
                </a:solidFill>
              </a:rPr>
              <a:t>b </a:t>
            </a:r>
            <a:r>
              <a:rPr dirty="0"/>
              <a:t>Not</a:t>
            </a:r>
            <a:r>
              <a:rPr dirty="0" spc="-100"/>
              <a:t> </a:t>
            </a:r>
            <a:r>
              <a:rPr dirty="0"/>
              <a:t>Equals:</a:t>
            </a:r>
            <a:r>
              <a:rPr dirty="0" spc="-55"/>
              <a:t> </a:t>
            </a:r>
            <a:r>
              <a:rPr dirty="0">
                <a:solidFill>
                  <a:srgbClr val="FF3131"/>
                </a:solidFill>
              </a:rPr>
              <a:t>a</a:t>
            </a:r>
            <a:r>
              <a:rPr dirty="0" spc="-50">
                <a:solidFill>
                  <a:srgbClr val="FF3131"/>
                </a:solidFill>
              </a:rPr>
              <a:t> </a:t>
            </a:r>
            <a:r>
              <a:rPr dirty="0" spc="-155">
                <a:solidFill>
                  <a:srgbClr val="FF3131"/>
                </a:solidFill>
              </a:rPr>
              <a:t>!=</a:t>
            </a:r>
            <a:r>
              <a:rPr dirty="0" spc="-10">
                <a:solidFill>
                  <a:srgbClr val="FF3131"/>
                </a:solidFill>
              </a:rPr>
              <a:t> </a:t>
            </a:r>
            <a:r>
              <a:rPr dirty="0" spc="-50">
                <a:solidFill>
                  <a:srgbClr val="FF3131"/>
                </a:solidFill>
              </a:rPr>
              <a:t>b </a:t>
            </a:r>
            <a:r>
              <a:rPr dirty="0" spc="-50"/>
              <a:t>Less</a:t>
            </a:r>
            <a:r>
              <a:rPr dirty="0" spc="-95"/>
              <a:t> </a:t>
            </a:r>
            <a:r>
              <a:rPr dirty="0"/>
              <a:t>than:</a:t>
            </a:r>
            <a:r>
              <a:rPr dirty="0" spc="-65"/>
              <a:t> </a:t>
            </a:r>
            <a:r>
              <a:rPr dirty="0">
                <a:solidFill>
                  <a:srgbClr val="FF3131"/>
                </a:solidFill>
              </a:rPr>
              <a:t>a</a:t>
            </a:r>
            <a:r>
              <a:rPr dirty="0" spc="-55">
                <a:solidFill>
                  <a:srgbClr val="FF3131"/>
                </a:solidFill>
              </a:rPr>
              <a:t> </a:t>
            </a:r>
            <a:r>
              <a:rPr dirty="0" spc="-185">
                <a:solidFill>
                  <a:srgbClr val="FF3131"/>
                </a:solidFill>
              </a:rPr>
              <a:t>&lt;</a:t>
            </a:r>
            <a:r>
              <a:rPr dirty="0" spc="-10">
                <a:solidFill>
                  <a:srgbClr val="FF3131"/>
                </a:solidFill>
              </a:rPr>
              <a:t> </a:t>
            </a:r>
            <a:r>
              <a:rPr dirty="0" spc="-50">
                <a:solidFill>
                  <a:srgbClr val="FF3131"/>
                </a:solidFill>
              </a:rPr>
              <a:t>b</a:t>
            </a:r>
          </a:p>
          <a:p>
            <a:pPr marL="472440" marR="8348980">
              <a:lnSpc>
                <a:spcPct val="116500"/>
              </a:lnSpc>
            </a:pPr>
            <a:r>
              <a:rPr dirty="0" spc="-50"/>
              <a:t>Less</a:t>
            </a:r>
            <a:r>
              <a:rPr dirty="0" spc="-95"/>
              <a:t> </a:t>
            </a:r>
            <a:r>
              <a:rPr dirty="0"/>
              <a:t>than</a:t>
            </a:r>
            <a:r>
              <a:rPr dirty="0" spc="-55"/>
              <a:t> </a:t>
            </a:r>
            <a:r>
              <a:rPr dirty="0"/>
              <a:t>or</a:t>
            </a:r>
            <a:r>
              <a:rPr dirty="0" spc="-55"/>
              <a:t> </a:t>
            </a:r>
            <a:r>
              <a:rPr dirty="0"/>
              <a:t>equal</a:t>
            </a:r>
            <a:r>
              <a:rPr dirty="0" spc="-50"/>
              <a:t> </a:t>
            </a:r>
            <a:r>
              <a:rPr dirty="0"/>
              <a:t>to:</a:t>
            </a:r>
            <a:r>
              <a:rPr dirty="0" spc="-55"/>
              <a:t> </a:t>
            </a:r>
            <a:r>
              <a:rPr dirty="0">
                <a:solidFill>
                  <a:srgbClr val="FF3131"/>
                </a:solidFill>
              </a:rPr>
              <a:t>a</a:t>
            </a:r>
            <a:r>
              <a:rPr dirty="0" spc="-50">
                <a:solidFill>
                  <a:srgbClr val="FF3131"/>
                </a:solidFill>
              </a:rPr>
              <a:t> </a:t>
            </a:r>
            <a:r>
              <a:rPr dirty="0" spc="-185">
                <a:solidFill>
                  <a:srgbClr val="FF3131"/>
                </a:solidFill>
              </a:rPr>
              <a:t>&lt;=</a:t>
            </a:r>
            <a:r>
              <a:rPr dirty="0" spc="-10">
                <a:solidFill>
                  <a:srgbClr val="FF3131"/>
                </a:solidFill>
              </a:rPr>
              <a:t> </a:t>
            </a:r>
            <a:r>
              <a:rPr dirty="0" spc="-50">
                <a:solidFill>
                  <a:srgbClr val="FF3131"/>
                </a:solidFill>
              </a:rPr>
              <a:t>b </a:t>
            </a:r>
            <a:r>
              <a:rPr dirty="0" spc="-20"/>
              <a:t>Greater</a:t>
            </a:r>
            <a:r>
              <a:rPr dirty="0" spc="-110"/>
              <a:t> </a:t>
            </a:r>
            <a:r>
              <a:rPr dirty="0"/>
              <a:t>than:</a:t>
            </a:r>
            <a:r>
              <a:rPr dirty="0" spc="-60"/>
              <a:t> </a:t>
            </a:r>
            <a:r>
              <a:rPr dirty="0">
                <a:solidFill>
                  <a:srgbClr val="FF3131"/>
                </a:solidFill>
              </a:rPr>
              <a:t>a</a:t>
            </a:r>
            <a:r>
              <a:rPr dirty="0" spc="-60">
                <a:solidFill>
                  <a:srgbClr val="FF3131"/>
                </a:solidFill>
              </a:rPr>
              <a:t> </a:t>
            </a:r>
            <a:r>
              <a:rPr dirty="0" spc="-185">
                <a:solidFill>
                  <a:srgbClr val="FF3131"/>
                </a:solidFill>
              </a:rPr>
              <a:t>&gt;</a:t>
            </a:r>
            <a:r>
              <a:rPr dirty="0" spc="-10">
                <a:solidFill>
                  <a:srgbClr val="FF3131"/>
                </a:solidFill>
              </a:rPr>
              <a:t> </a:t>
            </a:r>
            <a:r>
              <a:rPr dirty="0" spc="-50">
                <a:solidFill>
                  <a:srgbClr val="FF3131"/>
                </a:solidFill>
              </a:rPr>
              <a:t>b</a:t>
            </a:r>
          </a:p>
          <a:p>
            <a:pPr marL="472440">
              <a:lnSpc>
                <a:spcPct val="100000"/>
              </a:lnSpc>
              <a:spcBef>
                <a:spcPts val="434"/>
              </a:spcBef>
            </a:pPr>
            <a:r>
              <a:rPr dirty="0" spc="-20"/>
              <a:t>Greater</a:t>
            </a:r>
            <a:r>
              <a:rPr dirty="0" spc="-100"/>
              <a:t> </a:t>
            </a:r>
            <a:r>
              <a:rPr dirty="0"/>
              <a:t>than</a:t>
            </a:r>
            <a:r>
              <a:rPr dirty="0" spc="-55"/>
              <a:t> </a:t>
            </a:r>
            <a:r>
              <a:rPr dirty="0"/>
              <a:t>or</a:t>
            </a:r>
            <a:r>
              <a:rPr dirty="0" spc="-55"/>
              <a:t> </a:t>
            </a:r>
            <a:r>
              <a:rPr dirty="0"/>
              <a:t>equal</a:t>
            </a:r>
            <a:r>
              <a:rPr dirty="0" spc="-55"/>
              <a:t> </a:t>
            </a:r>
            <a:r>
              <a:rPr dirty="0"/>
              <a:t>to:</a:t>
            </a:r>
            <a:r>
              <a:rPr dirty="0" spc="-55"/>
              <a:t> </a:t>
            </a:r>
            <a:r>
              <a:rPr dirty="0">
                <a:solidFill>
                  <a:srgbClr val="FF3131"/>
                </a:solidFill>
              </a:rPr>
              <a:t>a</a:t>
            </a:r>
            <a:r>
              <a:rPr dirty="0" spc="-55">
                <a:solidFill>
                  <a:srgbClr val="FF3131"/>
                </a:solidFill>
              </a:rPr>
              <a:t> </a:t>
            </a:r>
            <a:r>
              <a:rPr dirty="0" spc="-185">
                <a:solidFill>
                  <a:srgbClr val="FF3131"/>
                </a:solidFill>
              </a:rPr>
              <a:t>&gt;=</a:t>
            </a:r>
            <a:r>
              <a:rPr dirty="0" spc="-10">
                <a:solidFill>
                  <a:srgbClr val="FF3131"/>
                </a:solidFill>
              </a:rPr>
              <a:t> </a:t>
            </a:r>
            <a:r>
              <a:rPr dirty="0" spc="-50">
                <a:solidFill>
                  <a:srgbClr val="FF3131"/>
                </a:solidFill>
              </a:rPr>
              <a:t>b</a:t>
            </a:r>
          </a:p>
          <a:p>
            <a:pPr marL="12700" marR="5080">
              <a:lnSpc>
                <a:spcPct val="116500"/>
              </a:lnSpc>
              <a:spcBef>
                <a:spcPts val="1440"/>
              </a:spcBef>
            </a:pPr>
            <a:r>
              <a:rPr dirty="0" spc="-10"/>
              <a:t>These</a:t>
            </a:r>
            <a:r>
              <a:rPr dirty="0" spc="-80"/>
              <a:t> </a:t>
            </a:r>
            <a:r>
              <a:rPr dirty="0" spc="-10"/>
              <a:t>conditions</a:t>
            </a:r>
            <a:r>
              <a:rPr dirty="0" spc="-80"/>
              <a:t> </a:t>
            </a:r>
            <a:r>
              <a:rPr dirty="0"/>
              <a:t>can</a:t>
            </a:r>
            <a:r>
              <a:rPr dirty="0" spc="-75"/>
              <a:t> </a:t>
            </a:r>
            <a:r>
              <a:rPr dirty="0"/>
              <a:t>be</a:t>
            </a:r>
            <a:r>
              <a:rPr dirty="0" spc="-80"/>
              <a:t> </a:t>
            </a:r>
            <a:r>
              <a:rPr dirty="0" spc="-10"/>
              <a:t>used</a:t>
            </a:r>
            <a:r>
              <a:rPr dirty="0" spc="-75"/>
              <a:t> </a:t>
            </a:r>
            <a:r>
              <a:rPr dirty="0"/>
              <a:t>in</a:t>
            </a:r>
            <a:r>
              <a:rPr dirty="0" spc="-80"/>
              <a:t> </a:t>
            </a:r>
            <a:r>
              <a:rPr dirty="0" spc="-10"/>
              <a:t>several</a:t>
            </a:r>
            <a:r>
              <a:rPr dirty="0" spc="-80"/>
              <a:t> </a:t>
            </a:r>
            <a:r>
              <a:rPr dirty="0"/>
              <a:t>ways,</a:t>
            </a:r>
            <a:r>
              <a:rPr dirty="0" spc="-75"/>
              <a:t> </a:t>
            </a:r>
            <a:r>
              <a:rPr dirty="0"/>
              <a:t>most</a:t>
            </a:r>
            <a:r>
              <a:rPr dirty="0" spc="-80"/>
              <a:t> </a:t>
            </a:r>
            <a:r>
              <a:rPr dirty="0" spc="-10"/>
              <a:t>commonly</a:t>
            </a:r>
            <a:r>
              <a:rPr dirty="0" spc="-75"/>
              <a:t> </a:t>
            </a:r>
            <a:r>
              <a:rPr dirty="0"/>
              <a:t>in</a:t>
            </a:r>
            <a:r>
              <a:rPr dirty="0" spc="-80"/>
              <a:t> </a:t>
            </a:r>
            <a:r>
              <a:rPr dirty="0"/>
              <a:t>"if</a:t>
            </a:r>
            <a:r>
              <a:rPr dirty="0" spc="-75"/>
              <a:t> </a:t>
            </a:r>
            <a:r>
              <a:rPr dirty="0" spc="-25"/>
              <a:t>statements"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 spc="-10"/>
              <a:t>loops. </a:t>
            </a:r>
            <a:r>
              <a:rPr dirty="0"/>
              <a:t>An</a:t>
            </a:r>
            <a:r>
              <a:rPr dirty="0" spc="-50"/>
              <a:t> </a:t>
            </a:r>
            <a:r>
              <a:rPr dirty="0"/>
              <a:t>"if</a:t>
            </a:r>
            <a:r>
              <a:rPr dirty="0" spc="-45"/>
              <a:t> </a:t>
            </a:r>
            <a:r>
              <a:rPr dirty="0" spc="-25"/>
              <a:t>statement"</a:t>
            </a:r>
            <a:r>
              <a:rPr dirty="0" spc="-50"/>
              <a:t> </a:t>
            </a:r>
            <a:r>
              <a:rPr dirty="0"/>
              <a:t>is</a:t>
            </a:r>
            <a:r>
              <a:rPr dirty="0" spc="-45"/>
              <a:t> </a:t>
            </a:r>
            <a:r>
              <a:rPr dirty="0"/>
              <a:t>written</a:t>
            </a:r>
            <a:r>
              <a:rPr dirty="0" spc="-45"/>
              <a:t> </a:t>
            </a:r>
            <a:r>
              <a:rPr dirty="0"/>
              <a:t>by</a:t>
            </a:r>
            <a:r>
              <a:rPr dirty="0" spc="-50"/>
              <a:t> </a:t>
            </a:r>
            <a:r>
              <a:rPr dirty="0" spc="-25"/>
              <a:t>using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if</a:t>
            </a:r>
            <a:r>
              <a:rPr dirty="0" spc="-50"/>
              <a:t> </a:t>
            </a:r>
            <a:r>
              <a:rPr dirty="0" spc="-10"/>
              <a:t>keyword.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398133" y="-419"/>
            <a:ext cx="4324350" cy="886460"/>
          </a:xfrm>
          <a:custGeom>
            <a:avLst/>
            <a:gdLst/>
            <a:ahLst/>
            <a:cxnLst/>
            <a:rect l="l" t="t" r="r" b="b"/>
            <a:pathLst>
              <a:path w="4324350" h="886460">
                <a:moveTo>
                  <a:pt x="4323842" y="431"/>
                </a:moveTo>
                <a:lnTo>
                  <a:pt x="4272966" y="431"/>
                </a:lnTo>
                <a:lnTo>
                  <a:pt x="4272966" y="835660"/>
                </a:lnTo>
                <a:lnTo>
                  <a:pt x="49809" y="835660"/>
                </a:lnTo>
                <a:lnTo>
                  <a:pt x="49809" y="0"/>
                </a:lnTo>
                <a:lnTo>
                  <a:pt x="0" y="0"/>
                </a:lnTo>
                <a:lnTo>
                  <a:pt x="0" y="835660"/>
                </a:lnTo>
                <a:lnTo>
                  <a:pt x="0" y="886460"/>
                </a:lnTo>
                <a:lnTo>
                  <a:pt x="4323842" y="886460"/>
                </a:lnTo>
                <a:lnTo>
                  <a:pt x="4323842" y="835774"/>
                </a:lnTo>
                <a:lnTo>
                  <a:pt x="4323842" y="431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9555754"/>
            <a:ext cx="4145915" cy="49530"/>
          </a:xfrm>
          <a:custGeom>
            <a:avLst/>
            <a:gdLst/>
            <a:ahLst/>
            <a:cxnLst/>
            <a:rect l="l" t="t" r="r" b="b"/>
            <a:pathLst>
              <a:path w="4145915" h="49529">
                <a:moveTo>
                  <a:pt x="0" y="0"/>
                </a:moveTo>
                <a:lnTo>
                  <a:pt x="4145660" y="0"/>
                </a:lnTo>
                <a:lnTo>
                  <a:pt x="4145660" y="49530"/>
                </a:lnTo>
                <a:lnTo>
                  <a:pt x="0" y="49530"/>
                </a:lnTo>
                <a:lnTo>
                  <a:pt x="0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094789" y="9605285"/>
            <a:ext cx="51435" cy="350520"/>
          </a:xfrm>
          <a:custGeom>
            <a:avLst/>
            <a:gdLst/>
            <a:ahLst/>
            <a:cxnLst/>
            <a:rect l="l" t="t" r="r" b="b"/>
            <a:pathLst>
              <a:path w="51435" h="350520">
                <a:moveTo>
                  <a:pt x="0" y="350246"/>
                </a:moveTo>
                <a:lnTo>
                  <a:pt x="50870" y="350246"/>
                </a:lnTo>
                <a:lnTo>
                  <a:pt x="50870" y="0"/>
                </a:lnTo>
                <a:lnTo>
                  <a:pt x="0" y="0"/>
                </a:lnTo>
                <a:lnTo>
                  <a:pt x="0" y="350246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094789" y="10006331"/>
            <a:ext cx="51435" cy="281305"/>
          </a:xfrm>
          <a:custGeom>
            <a:avLst/>
            <a:gdLst/>
            <a:ahLst/>
            <a:cxnLst/>
            <a:rect l="l" t="t" r="r" b="b"/>
            <a:pathLst>
              <a:path w="51435" h="281304">
                <a:moveTo>
                  <a:pt x="0" y="280943"/>
                </a:moveTo>
                <a:lnTo>
                  <a:pt x="50870" y="280943"/>
                </a:lnTo>
                <a:lnTo>
                  <a:pt x="50870" y="0"/>
                </a:lnTo>
                <a:lnTo>
                  <a:pt x="0" y="0"/>
                </a:lnTo>
                <a:lnTo>
                  <a:pt x="0" y="280943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468915" y="215"/>
            <a:ext cx="7819390" cy="414020"/>
          </a:xfrm>
          <a:custGeom>
            <a:avLst/>
            <a:gdLst/>
            <a:ahLst/>
            <a:cxnLst/>
            <a:rect l="l" t="t" r="r" b="b"/>
            <a:pathLst>
              <a:path w="7819390" h="414020">
                <a:moveTo>
                  <a:pt x="7819072" y="363220"/>
                </a:moveTo>
                <a:lnTo>
                  <a:pt x="49809" y="363220"/>
                </a:lnTo>
                <a:lnTo>
                  <a:pt x="49809" y="0"/>
                </a:lnTo>
                <a:lnTo>
                  <a:pt x="0" y="0"/>
                </a:lnTo>
                <a:lnTo>
                  <a:pt x="0" y="363220"/>
                </a:lnTo>
                <a:lnTo>
                  <a:pt x="0" y="414020"/>
                </a:lnTo>
                <a:lnTo>
                  <a:pt x="7819072" y="414020"/>
                </a:lnTo>
                <a:lnTo>
                  <a:pt x="7819072" y="36322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40778" y="9258312"/>
            <a:ext cx="7980680" cy="748030"/>
          </a:xfrm>
          <a:custGeom>
            <a:avLst/>
            <a:gdLst/>
            <a:ahLst/>
            <a:cxnLst/>
            <a:rect l="l" t="t" r="r" b="b"/>
            <a:pathLst>
              <a:path w="7980680" h="748029">
                <a:moveTo>
                  <a:pt x="7980324" y="49809"/>
                </a:moveTo>
                <a:lnTo>
                  <a:pt x="7932433" y="49809"/>
                </a:lnTo>
                <a:lnTo>
                  <a:pt x="7932433" y="696861"/>
                </a:lnTo>
                <a:lnTo>
                  <a:pt x="7980324" y="696861"/>
                </a:lnTo>
                <a:lnTo>
                  <a:pt x="7980324" y="49809"/>
                </a:lnTo>
                <a:close/>
              </a:path>
              <a:path w="7980680" h="748029">
                <a:moveTo>
                  <a:pt x="7980324" y="0"/>
                </a:moveTo>
                <a:lnTo>
                  <a:pt x="0" y="0"/>
                </a:lnTo>
                <a:lnTo>
                  <a:pt x="0" y="49530"/>
                </a:lnTo>
                <a:lnTo>
                  <a:pt x="0" y="697230"/>
                </a:lnTo>
                <a:lnTo>
                  <a:pt x="0" y="748030"/>
                </a:lnTo>
                <a:lnTo>
                  <a:pt x="7980324" y="748030"/>
                </a:lnTo>
                <a:lnTo>
                  <a:pt x="7980324" y="697230"/>
                </a:lnTo>
                <a:lnTo>
                  <a:pt x="49809" y="697230"/>
                </a:lnTo>
                <a:lnTo>
                  <a:pt x="49809" y="49530"/>
                </a:lnTo>
                <a:lnTo>
                  <a:pt x="7980324" y="49530"/>
                </a:lnTo>
                <a:lnTo>
                  <a:pt x="7980324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17164177" y="568983"/>
            <a:ext cx="1123950" cy="3905885"/>
            <a:chOff x="17164177" y="568983"/>
            <a:chExt cx="1123950" cy="3905885"/>
          </a:xfrm>
        </p:grpSpPr>
        <p:sp>
          <p:nvSpPr>
            <p:cNvPr id="9" name="object 9" descr=""/>
            <p:cNvSpPr/>
            <p:nvPr/>
          </p:nvSpPr>
          <p:spPr>
            <a:xfrm>
              <a:off x="17164177" y="568984"/>
              <a:ext cx="1123950" cy="1503680"/>
            </a:xfrm>
            <a:custGeom>
              <a:avLst/>
              <a:gdLst/>
              <a:ahLst/>
              <a:cxnLst/>
              <a:rect l="l" t="t" r="r" b="b"/>
              <a:pathLst>
                <a:path w="1123950" h="1503680">
                  <a:moveTo>
                    <a:pt x="1123823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0" y="1452880"/>
                  </a:lnTo>
                  <a:lnTo>
                    <a:pt x="0" y="1503680"/>
                  </a:lnTo>
                  <a:lnTo>
                    <a:pt x="1123823" y="1503680"/>
                  </a:lnTo>
                  <a:lnTo>
                    <a:pt x="1123823" y="1452880"/>
                  </a:lnTo>
                  <a:lnTo>
                    <a:pt x="49809" y="1452880"/>
                  </a:lnTo>
                  <a:lnTo>
                    <a:pt x="49809" y="49530"/>
                  </a:lnTo>
                  <a:lnTo>
                    <a:pt x="1123823" y="49530"/>
                  </a:lnTo>
                  <a:lnTo>
                    <a:pt x="1123823" y="0"/>
                  </a:lnTo>
                  <a:close/>
                </a:path>
              </a:pathLst>
            </a:custGeom>
            <a:solidFill>
              <a:srgbClr val="FF7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777625" y="849972"/>
              <a:ext cx="510540" cy="3624579"/>
            </a:xfrm>
            <a:custGeom>
              <a:avLst/>
              <a:gdLst/>
              <a:ahLst/>
              <a:cxnLst/>
              <a:rect l="l" t="t" r="r" b="b"/>
              <a:pathLst>
                <a:path w="510540" h="3624579">
                  <a:moveTo>
                    <a:pt x="510362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0" y="3576320"/>
                  </a:lnTo>
                  <a:lnTo>
                    <a:pt x="0" y="3624580"/>
                  </a:lnTo>
                  <a:lnTo>
                    <a:pt x="510362" y="3624580"/>
                  </a:lnTo>
                  <a:lnTo>
                    <a:pt x="510362" y="3576320"/>
                  </a:lnTo>
                  <a:lnTo>
                    <a:pt x="49809" y="3576320"/>
                  </a:lnTo>
                  <a:lnTo>
                    <a:pt x="49809" y="49530"/>
                  </a:lnTo>
                  <a:lnTo>
                    <a:pt x="510362" y="49530"/>
                  </a:lnTo>
                  <a:lnTo>
                    <a:pt x="510362" y="0"/>
                  </a:lnTo>
                  <a:close/>
                </a:path>
              </a:pathLst>
            </a:custGeom>
            <a:solidFill>
              <a:srgbClr val="006D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798" y="5419830"/>
            <a:ext cx="10667999" cy="272414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15098" y="1477494"/>
            <a:ext cx="14381480" cy="11969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In</a:t>
            </a:r>
            <a:r>
              <a:rPr dirty="0" sz="2200" spc="-6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this</a:t>
            </a:r>
            <a:r>
              <a:rPr dirty="0" sz="2200" spc="-60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example</a:t>
            </a:r>
            <a:r>
              <a:rPr dirty="0" sz="2200" spc="-6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we</a:t>
            </a:r>
            <a:r>
              <a:rPr dirty="0" sz="2200" spc="-60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spc="-10" b="0">
                <a:solidFill>
                  <a:srgbClr val="000000"/>
                </a:solidFill>
                <a:latin typeface="Montserrat"/>
                <a:cs typeface="Montserrat"/>
              </a:rPr>
              <a:t>use</a:t>
            </a:r>
            <a:r>
              <a:rPr dirty="0" sz="2200" spc="-6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two</a:t>
            </a:r>
            <a:r>
              <a:rPr dirty="0" sz="2200" spc="-60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variables,</a:t>
            </a:r>
            <a:r>
              <a:rPr dirty="0" sz="2200" spc="-6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FF3131"/>
                </a:solidFill>
                <a:latin typeface="Montserrat"/>
                <a:cs typeface="Montserrat"/>
              </a:rPr>
              <a:t>a</a:t>
            </a:r>
            <a:r>
              <a:rPr dirty="0" sz="2200" spc="-60" b="0">
                <a:solidFill>
                  <a:srgbClr val="FF3131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and</a:t>
            </a:r>
            <a:r>
              <a:rPr dirty="0" sz="2200" spc="-60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FF3131"/>
                </a:solidFill>
                <a:latin typeface="Montserrat"/>
                <a:cs typeface="Montserrat"/>
              </a:rPr>
              <a:t>b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,</a:t>
            </a:r>
            <a:r>
              <a:rPr dirty="0" sz="2200" spc="-6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which</a:t>
            </a:r>
            <a:r>
              <a:rPr dirty="0" sz="2200" spc="-60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are</a:t>
            </a:r>
            <a:r>
              <a:rPr dirty="0" sz="2200" spc="-6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spc="-10" b="0">
                <a:solidFill>
                  <a:srgbClr val="000000"/>
                </a:solidFill>
                <a:latin typeface="Montserrat"/>
                <a:cs typeface="Montserrat"/>
              </a:rPr>
              <a:t>used</a:t>
            </a:r>
            <a:r>
              <a:rPr dirty="0" sz="2200" spc="-60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as</a:t>
            </a:r>
            <a:r>
              <a:rPr dirty="0" sz="2200" spc="-6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part</a:t>
            </a:r>
            <a:r>
              <a:rPr dirty="0" sz="2200" spc="-60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of</a:t>
            </a:r>
            <a:r>
              <a:rPr dirty="0" sz="2200" spc="-60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the</a:t>
            </a:r>
            <a:r>
              <a:rPr dirty="0" sz="2200" spc="-6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if</a:t>
            </a:r>
            <a:r>
              <a:rPr dirty="0" sz="2200" spc="-60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spc="-20" b="0">
                <a:solidFill>
                  <a:srgbClr val="000000"/>
                </a:solidFill>
                <a:latin typeface="Montserrat"/>
                <a:cs typeface="Montserrat"/>
              </a:rPr>
              <a:t>statement</a:t>
            </a:r>
            <a:r>
              <a:rPr dirty="0" sz="2200" spc="-6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to</a:t>
            </a:r>
            <a:r>
              <a:rPr dirty="0" sz="2200" spc="-60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test</a:t>
            </a:r>
            <a:r>
              <a:rPr dirty="0" sz="2200" spc="-6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spc="-10" b="0">
                <a:solidFill>
                  <a:srgbClr val="000000"/>
                </a:solidFill>
                <a:latin typeface="Montserrat"/>
                <a:cs typeface="Montserrat"/>
              </a:rPr>
              <a:t>whether </a:t>
            </a:r>
            <a:r>
              <a:rPr dirty="0" sz="2200" b="0">
                <a:solidFill>
                  <a:srgbClr val="FF3131"/>
                </a:solidFill>
                <a:latin typeface="Montserrat"/>
                <a:cs typeface="Montserrat"/>
              </a:rPr>
              <a:t>b</a:t>
            </a:r>
            <a:r>
              <a:rPr dirty="0" sz="2200" spc="-50" b="0">
                <a:solidFill>
                  <a:srgbClr val="FF3131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is</a:t>
            </a:r>
            <a:r>
              <a:rPr dirty="0" sz="2200" spc="-4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spc="-25" b="0">
                <a:solidFill>
                  <a:srgbClr val="000000"/>
                </a:solidFill>
                <a:latin typeface="Montserrat"/>
                <a:cs typeface="Montserrat"/>
              </a:rPr>
              <a:t>greater</a:t>
            </a:r>
            <a:r>
              <a:rPr dirty="0" sz="2200" spc="-4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than</a:t>
            </a:r>
            <a:r>
              <a:rPr dirty="0" sz="2200" spc="-50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FF3131"/>
                </a:solidFill>
                <a:latin typeface="Montserrat"/>
                <a:cs typeface="Montserrat"/>
              </a:rPr>
              <a:t>a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.</a:t>
            </a:r>
            <a:r>
              <a:rPr dirty="0" sz="2200" spc="-4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As</a:t>
            </a:r>
            <a:r>
              <a:rPr dirty="0" sz="2200" spc="-4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a</a:t>
            </a:r>
            <a:r>
              <a:rPr dirty="0" sz="2200" spc="-4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is</a:t>
            </a:r>
            <a:r>
              <a:rPr dirty="0" sz="2200" spc="-4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FF3131"/>
                </a:solidFill>
                <a:latin typeface="Montserrat"/>
                <a:cs typeface="Montserrat"/>
              </a:rPr>
              <a:t>33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,</a:t>
            </a:r>
            <a:r>
              <a:rPr dirty="0" sz="2200" spc="-4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and</a:t>
            </a:r>
            <a:r>
              <a:rPr dirty="0" sz="2200" spc="-4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b</a:t>
            </a:r>
            <a:r>
              <a:rPr dirty="0" sz="2200" spc="-4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is</a:t>
            </a:r>
            <a:r>
              <a:rPr dirty="0" sz="2200" spc="-4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FF3131"/>
                </a:solidFill>
                <a:latin typeface="Montserrat"/>
                <a:cs typeface="Montserrat"/>
              </a:rPr>
              <a:t>200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,</a:t>
            </a:r>
            <a:r>
              <a:rPr dirty="0" sz="2200" spc="-4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we</a:t>
            </a:r>
            <a:r>
              <a:rPr dirty="0" sz="2200" spc="-4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know</a:t>
            </a:r>
            <a:r>
              <a:rPr dirty="0" sz="2200" spc="-4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that</a:t>
            </a:r>
            <a:r>
              <a:rPr dirty="0" sz="2200" spc="-4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200</a:t>
            </a:r>
            <a:r>
              <a:rPr dirty="0" sz="2200" spc="-4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is</a:t>
            </a:r>
            <a:r>
              <a:rPr dirty="0" sz="2200" spc="-4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spc="-25" b="0">
                <a:solidFill>
                  <a:srgbClr val="000000"/>
                </a:solidFill>
                <a:latin typeface="Montserrat"/>
                <a:cs typeface="Montserrat"/>
              </a:rPr>
              <a:t>greater</a:t>
            </a:r>
            <a:r>
              <a:rPr dirty="0" sz="2200" spc="-4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than</a:t>
            </a:r>
            <a:r>
              <a:rPr dirty="0" sz="2200" spc="-4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33,</a:t>
            </a:r>
            <a:r>
              <a:rPr dirty="0" sz="2200" spc="-4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and</a:t>
            </a:r>
            <a:r>
              <a:rPr dirty="0" sz="2200" spc="-4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so</a:t>
            </a:r>
            <a:r>
              <a:rPr dirty="0" sz="2200" spc="-4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we</a:t>
            </a:r>
            <a:r>
              <a:rPr dirty="0" sz="2200" spc="-50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print</a:t>
            </a:r>
            <a:r>
              <a:rPr dirty="0" sz="2200" spc="-4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spc="-25" b="0">
                <a:solidFill>
                  <a:srgbClr val="000000"/>
                </a:solidFill>
                <a:latin typeface="Montserrat"/>
                <a:cs typeface="Montserrat"/>
              </a:rPr>
              <a:t>to</a:t>
            </a:r>
            <a:r>
              <a:rPr dirty="0" sz="2200" spc="550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spc="-20" b="0">
                <a:solidFill>
                  <a:srgbClr val="000000"/>
                </a:solidFill>
                <a:latin typeface="Montserrat"/>
                <a:cs typeface="Montserrat"/>
              </a:rPr>
              <a:t>screen</a:t>
            </a:r>
            <a:r>
              <a:rPr dirty="0" sz="2200" spc="-7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that</a:t>
            </a:r>
            <a:r>
              <a:rPr dirty="0" sz="2200" spc="-7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"b</a:t>
            </a:r>
            <a:r>
              <a:rPr dirty="0" sz="2200" spc="-7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is</a:t>
            </a:r>
            <a:r>
              <a:rPr dirty="0" sz="2200" spc="-70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spc="-25" b="0">
                <a:solidFill>
                  <a:srgbClr val="000000"/>
                </a:solidFill>
                <a:latin typeface="Montserrat"/>
                <a:cs typeface="Montserrat"/>
              </a:rPr>
              <a:t>greater</a:t>
            </a:r>
            <a:r>
              <a:rPr dirty="0" sz="2200" spc="-7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b="0">
                <a:solidFill>
                  <a:srgbClr val="000000"/>
                </a:solidFill>
                <a:latin typeface="Montserrat"/>
                <a:cs typeface="Montserrat"/>
              </a:rPr>
              <a:t>than</a:t>
            </a:r>
            <a:r>
              <a:rPr dirty="0" sz="2200" spc="-75" b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  <a:r>
              <a:rPr dirty="0" sz="2200" spc="-25" b="0">
                <a:solidFill>
                  <a:srgbClr val="000000"/>
                </a:solidFill>
                <a:latin typeface="Montserrat"/>
                <a:cs typeface="Montserrat"/>
              </a:rPr>
              <a:t>a".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15098" y="3041763"/>
            <a:ext cx="14137005" cy="1972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200" spc="-10">
                <a:latin typeface="Montserrat"/>
                <a:cs typeface="Montserrat"/>
              </a:rPr>
              <a:t>IDENTATION</a:t>
            </a:r>
            <a:endParaRPr sz="6200">
              <a:latin typeface="Montserrat"/>
              <a:cs typeface="Montserrat"/>
            </a:endParaRPr>
          </a:p>
          <a:p>
            <a:pPr marL="12700" marR="5080">
              <a:lnSpc>
                <a:spcPct val="116500"/>
              </a:lnSpc>
              <a:spcBef>
                <a:spcPts val="1739"/>
              </a:spcBef>
            </a:pPr>
            <a:r>
              <a:rPr dirty="0" sz="2200" spc="-30">
                <a:latin typeface="Montserrat"/>
                <a:cs typeface="Montserrat"/>
              </a:rPr>
              <a:t>Python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relies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on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indentation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(whitespace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at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the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30">
                <a:latin typeface="Montserrat"/>
                <a:cs typeface="Montserrat"/>
              </a:rPr>
              <a:t>beginning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of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a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line)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to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define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scope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in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the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code.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 spc="-20">
                <a:latin typeface="Montserrat"/>
                <a:cs typeface="Montserrat"/>
              </a:rPr>
              <a:t>Other </a:t>
            </a:r>
            <a:r>
              <a:rPr dirty="0" sz="2200" spc="-35">
                <a:latin typeface="Montserrat"/>
                <a:cs typeface="Montserrat"/>
              </a:rPr>
              <a:t>programming</a:t>
            </a:r>
            <a:r>
              <a:rPr dirty="0" sz="2200" spc="-75">
                <a:latin typeface="Montserrat"/>
                <a:cs typeface="Montserrat"/>
              </a:rPr>
              <a:t> </a:t>
            </a:r>
            <a:r>
              <a:rPr dirty="0" sz="2200" spc="-35">
                <a:latin typeface="Montserrat"/>
                <a:cs typeface="Montserrat"/>
              </a:rPr>
              <a:t>languages</a:t>
            </a:r>
            <a:r>
              <a:rPr dirty="0" sz="2200" spc="-7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often</a:t>
            </a:r>
            <a:r>
              <a:rPr dirty="0" sz="2200" spc="-75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use</a:t>
            </a:r>
            <a:r>
              <a:rPr dirty="0" sz="2200" spc="-75">
                <a:latin typeface="Montserrat"/>
                <a:cs typeface="Montserrat"/>
              </a:rPr>
              <a:t> </a:t>
            </a:r>
            <a:r>
              <a:rPr dirty="0" sz="2200" spc="-25">
                <a:latin typeface="Montserrat"/>
                <a:cs typeface="Montserrat"/>
              </a:rPr>
              <a:t>curly-</a:t>
            </a:r>
            <a:r>
              <a:rPr dirty="0" sz="2200" spc="-10">
                <a:latin typeface="Montserrat"/>
                <a:cs typeface="Montserrat"/>
              </a:rPr>
              <a:t>brackets</a:t>
            </a:r>
            <a:r>
              <a:rPr dirty="0" sz="2200" spc="-7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for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this</a:t>
            </a:r>
            <a:r>
              <a:rPr dirty="0" sz="2200" spc="-75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purpose.</a:t>
            </a:r>
            <a:endParaRPr sz="22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1553" y="3827159"/>
            <a:ext cx="10648949" cy="28003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4589" y="1630055"/>
            <a:ext cx="1652905" cy="9709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200" spc="-190" b="0">
                <a:solidFill>
                  <a:srgbClr val="000000"/>
                </a:solidFill>
                <a:latin typeface="Montserrat"/>
                <a:cs typeface="Montserrat"/>
              </a:rPr>
              <a:t>ELIF</a:t>
            </a:r>
            <a:endParaRPr sz="6200">
              <a:latin typeface="Montserrat"/>
              <a:cs typeface="Montserra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16000" y="3028620"/>
            <a:ext cx="1479486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Montserrat"/>
                <a:cs typeface="Montserrat"/>
              </a:rPr>
              <a:t>The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elif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keyword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is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30">
                <a:latin typeface="Montserrat"/>
                <a:cs typeface="Montserrat"/>
              </a:rPr>
              <a:t>Python's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way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of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 spc="-25">
                <a:latin typeface="Montserrat"/>
                <a:cs typeface="Montserrat"/>
              </a:rPr>
              <a:t>saying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"if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the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 spc="-20">
                <a:latin typeface="Montserrat"/>
                <a:cs typeface="Montserrat"/>
              </a:rPr>
              <a:t>previous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conditions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were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not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true,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then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try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this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condition".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52194" y="7001861"/>
            <a:ext cx="14637385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>
                <a:latin typeface="Montserrat"/>
                <a:cs typeface="Montserrat"/>
              </a:rPr>
              <a:t>In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this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example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FF3131"/>
                </a:solidFill>
                <a:latin typeface="Montserrat"/>
                <a:cs typeface="Montserrat"/>
              </a:rPr>
              <a:t>a</a:t>
            </a:r>
            <a:r>
              <a:rPr dirty="0" sz="2200" spc="-65">
                <a:solidFill>
                  <a:srgbClr val="FF3131"/>
                </a:solidFill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is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equal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to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FF3131"/>
                </a:solidFill>
                <a:latin typeface="Montserrat"/>
                <a:cs typeface="Montserrat"/>
              </a:rPr>
              <a:t>b</a:t>
            </a:r>
            <a:r>
              <a:rPr dirty="0" sz="2200">
                <a:latin typeface="Montserrat"/>
                <a:cs typeface="Montserrat"/>
              </a:rPr>
              <a:t>,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so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the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first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condition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is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not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true,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but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the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FF3131"/>
                </a:solidFill>
                <a:latin typeface="Montserrat"/>
                <a:cs typeface="Montserrat"/>
              </a:rPr>
              <a:t>elif</a:t>
            </a:r>
            <a:r>
              <a:rPr dirty="0" sz="2200" spc="-60">
                <a:solidFill>
                  <a:srgbClr val="FF3131"/>
                </a:solidFill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condition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is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true,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so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we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print</a:t>
            </a:r>
            <a:r>
              <a:rPr dirty="0" sz="2200" spc="-60">
                <a:latin typeface="Montserrat"/>
                <a:cs typeface="Montserrat"/>
              </a:rPr>
              <a:t> </a:t>
            </a:r>
            <a:r>
              <a:rPr dirty="0" sz="2200" spc="-25">
                <a:latin typeface="Montserrat"/>
                <a:cs typeface="Montserrat"/>
              </a:rPr>
              <a:t>to </a:t>
            </a:r>
            <a:r>
              <a:rPr dirty="0" sz="2200" spc="-20">
                <a:latin typeface="Montserrat"/>
                <a:cs typeface="Montserrat"/>
              </a:rPr>
              <a:t>screen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that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"a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and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b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are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equal".</a:t>
            </a:r>
            <a:endParaRPr sz="22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5168" y="4288532"/>
            <a:ext cx="10677524" cy="334327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016000" y="3468988"/>
            <a:ext cx="115595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Montserrat"/>
                <a:cs typeface="Montserrat"/>
              </a:rPr>
              <a:t>The</a:t>
            </a:r>
            <a:r>
              <a:rPr dirty="0" sz="2200" spc="-9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else</a:t>
            </a:r>
            <a:r>
              <a:rPr dirty="0" sz="2200" spc="-8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keyword</a:t>
            </a:r>
            <a:r>
              <a:rPr dirty="0" sz="2200" spc="-85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catches</a:t>
            </a:r>
            <a:r>
              <a:rPr dirty="0" sz="2200" spc="-85">
                <a:latin typeface="Montserrat"/>
                <a:cs typeface="Montserrat"/>
              </a:rPr>
              <a:t> </a:t>
            </a:r>
            <a:r>
              <a:rPr dirty="0" sz="2200" spc="-25">
                <a:latin typeface="Montserrat"/>
                <a:cs typeface="Montserrat"/>
              </a:rPr>
              <a:t>anything</a:t>
            </a:r>
            <a:r>
              <a:rPr dirty="0" sz="2200" spc="-8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which</a:t>
            </a:r>
            <a:r>
              <a:rPr dirty="0" sz="2200" spc="-8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isn't</a:t>
            </a:r>
            <a:r>
              <a:rPr dirty="0" sz="2200" spc="-85">
                <a:latin typeface="Montserrat"/>
                <a:cs typeface="Montserrat"/>
              </a:rPr>
              <a:t> </a:t>
            </a:r>
            <a:r>
              <a:rPr dirty="0" sz="2200" spc="-20">
                <a:latin typeface="Montserrat"/>
                <a:cs typeface="Montserrat"/>
              </a:rPr>
              <a:t>caught</a:t>
            </a:r>
            <a:r>
              <a:rPr dirty="0" sz="2200" spc="-8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by</a:t>
            </a:r>
            <a:r>
              <a:rPr dirty="0" sz="2200" spc="-8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the</a:t>
            </a:r>
            <a:r>
              <a:rPr dirty="0" sz="2200" spc="-85">
                <a:latin typeface="Montserrat"/>
                <a:cs typeface="Montserrat"/>
              </a:rPr>
              <a:t> </a:t>
            </a:r>
            <a:r>
              <a:rPr dirty="0" sz="2200" spc="-20">
                <a:latin typeface="Montserrat"/>
                <a:cs typeface="Montserrat"/>
              </a:rPr>
              <a:t>preceding</a:t>
            </a:r>
            <a:r>
              <a:rPr dirty="0" sz="2200" spc="-85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conditions.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134110"/>
            <a:ext cx="1969135" cy="970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200" spc="-110">
                <a:latin typeface="Montserrat"/>
                <a:cs typeface="Montserrat"/>
              </a:rPr>
              <a:t>ELSE</a:t>
            </a:r>
            <a:endParaRPr sz="62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16000" y="2846085"/>
            <a:ext cx="14720569" cy="1196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>
                <a:latin typeface="Montserrat"/>
                <a:cs typeface="Montserrat"/>
              </a:rPr>
              <a:t>In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this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example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FF3131"/>
                </a:solidFill>
                <a:latin typeface="Montserrat"/>
                <a:cs typeface="Montserrat"/>
              </a:rPr>
              <a:t>a</a:t>
            </a:r>
            <a:r>
              <a:rPr dirty="0" sz="2200" spc="-70">
                <a:solidFill>
                  <a:srgbClr val="FF3131"/>
                </a:solidFill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is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25">
                <a:latin typeface="Montserrat"/>
                <a:cs typeface="Montserrat"/>
              </a:rPr>
              <a:t>greater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than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FF3131"/>
                </a:solidFill>
                <a:latin typeface="Montserrat"/>
                <a:cs typeface="Montserrat"/>
              </a:rPr>
              <a:t>b</a:t>
            </a:r>
            <a:r>
              <a:rPr dirty="0" sz="2200">
                <a:latin typeface="Montserrat"/>
                <a:cs typeface="Montserrat"/>
              </a:rPr>
              <a:t>,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so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the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first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condition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is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not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true,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also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the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FF3131"/>
                </a:solidFill>
                <a:latin typeface="Montserrat"/>
                <a:cs typeface="Montserrat"/>
              </a:rPr>
              <a:t>elif</a:t>
            </a:r>
            <a:r>
              <a:rPr dirty="0" sz="2200" spc="-65">
                <a:solidFill>
                  <a:srgbClr val="FF3131"/>
                </a:solidFill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condition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is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not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true,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so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25">
                <a:latin typeface="Montserrat"/>
                <a:cs typeface="Montserrat"/>
              </a:rPr>
              <a:t>we </a:t>
            </a:r>
            <a:r>
              <a:rPr dirty="0" sz="2200">
                <a:latin typeface="Montserrat"/>
                <a:cs typeface="Montserrat"/>
              </a:rPr>
              <a:t>go</a:t>
            </a:r>
            <a:r>
              <a:rPr dirty="0" sz="2200" spc="-8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to</a:t>
            </a:r>
            <a:r>
              <a:rPr dirty="0" sz="2200" spc="-7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the</a:t>
            </a:r>
            <a:r>
              <a:rPr dirty="0" sz="2200" spc="-75"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FF3131"/>
                </a:solidFill>
                <a:latin typeface="Montserrat"/>
                <a:cs typeface="Montserrat"/>
              </a:rPr>
              <a:t>else</a:t>
            </a:r>
            <a:r>
              <a:rPr dirty="0" sz="2200" spc="-75">
                <a:solidFill>
                  <a:srgbClr val="FF3131"/>
                </a:solidFill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condition</a:t>
            </a:r>
            <a:r>
              <a:rPr dirty="0" sz="2200" spc="-7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and</a:t>
            </a:r>
            <a:r>
              <a:rPr dirty="0" sz="2200" spc="-7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print</a:t>
            </a:r>
            <a:r>
              <a:rPr dirty="0" sz="2200" spc="-7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to</a:t>
            </a:r>
            <a:r>
              <a:rPr dirty="0" sz="2200" spc="-80">
                <a:latin typeface="Montserrat"/>
                <a:cs typeface="Montserrat"/>
              </a:rPr>
              <a:t> </a:t>
            </a:r>
            <a:r>
              <a:rPr dirty="0" sz="2200" spc="-20">
                <a:latin typeface="Montserrat"/>
                <a:cs typeface="Montserrat"/>
              </a:rPr>
              <a:t>screen</a:t>
            </a:r>
            <a:r>
              <a:rPr dirty="0" sz="2200" spc="-7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that</a:t>
            </a:r>
            <a:r>
              <a:rPr dirty="0" sz="2200" spc="-7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"a</a:t>
            </a:r>
            <a:r>
              <a:rPr dirty="0" sz="2200" spc="-7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is</a:t>
            </a:r>
            <a:r>
              <a:rPr dirty="0" sz="2200" spc="-75">
                <a:latin typeface="Montserrat"/>
                <a:cs typeface="Montserrat"/>
              </a:rPr>
              <a:t> </a:t>
            </a:r>
            <a:r>
              <a:rPr dirty="0" sz="2200" spc="-25">
                <a:latin typeface="Montserrat"/>
                <a:cs typeface="Montserrat"/>
              </a:rPr>
              <a:t>greater</a:t>
            </a:r>
            <a:r>
              <a:rPr dirty="0" sz="2200" spc="-7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than</a:t>
            </a:r>
            <a:r>
              <a:rPr dirty="0" sz="2200" spc="-75">
                <a:latin typeface="Montserrat"/>
                <a:cs typeface="Montserrat"/>
              </a:rPr>
              <a:t> </a:t>
            </a:r>
            <a:r>
              <a:rPr dirty="0" sz="2200" spc="-25">
                <a:latin typeface="Montserrat"/>
                <a:cs typeface="Montserrat"/>
              </a:rPr>
              <a:t>b".</a:t>
            </a:r>
            <a:endParaRPr sz="220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200">
                <a:latin typeface="Montserrat"/>
                <a:cs typeface="Montserrat"/>
              </a:rPr>
              <a:t>You</a:t>
            </a:r>
            <a:r>
              <a:rPr dirty="0" sz="2200" spc="-8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can</a:t>
            </a:r>
            <a:r>
              <a:rPr dirty="0" sz="2200" spc="-8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also</a:t>
            </a:r>
            <a:r>
              <a:rPr dirty="0" sz="2200" spc="-80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have</a:t>
            </a:r>
            <a:r>
              <a:rPr dirty="0" sz="2200" spc="-8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an</a:t>
            </a:r>
            <a:r>
              <a:rPr dirty="0" sz="2200" spc="-80"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FF3131"/>
                </a:solidFill>
                <a:latin typeface="Montserrat"/>
                <a:cs typeface="Montserrat"/>
              </a:rPr>
              <a:t>else</a:t>
            </a:r>
            <a:r>
              <a:rPr dirty="0" sz="2200" spc="-80">
                <a:solidFill>
                  <a:srgbClr val="FF3131"/>
                </a:solidFill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without</a:t>
            </a:r>
            <a:r>
              <a:rPr dirty="0" sz="2200" spc="-7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the</a:t>
            </a:r>
            <a:r>
              <a:rPr dirty="0" sz="2200" spc="-80">
                <a:latin typeface="Montserrat"/>
                <a:cs typeface="Montserrat"/>
              </a:rPr>
              <a:t> </a:t>
            </a:r>
            <a:r>
              <a:rPr dirty="0" sz="2200" spc="-10">
                <a:solidFill>
                  <a:srgbClr val="FF3131"/>
                </a:solidFill>
                <a:latin typeface="Montserrat"/>
                <a:cs typeface="Montserrat"/>
              </a:rPr>
              <a:t>elif</a:t>
            </a:r>
            <a:r>
              <a:rPr dirty="0" sz="2200" spc="-10">
                <a:latin typeface="Montserrat"/>
                <a:cs typeface="Montserrat"/>
              </a:rPr>
              <a:t>:</a:t>
            </a:r>
            <a:endParaRPr sz="22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6256" y="4477267"/>
            <a:ext cx="10658474" cy="184784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016000" y="3468989"/>
            <a:ext cx="1296162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Montserrat"/>
                <a:cs typeface="Montserrat"/>
              </a:rPr>
              <a:t>If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you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have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only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one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20">
                <a:latin typeface="Montserrat"/>
                <a:cs typeface="Montserrat"/>
              </a:rPr>
              <a:t>statement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to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execute,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you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can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put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it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on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the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same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line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as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the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if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statement.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134109"/>
            <a:ext cx="6335395" cy="970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200">
                <a:latin typeface="Montserrat"/>
                <a:cs typeface="Montserrat"/>
              </a:rPr>
              <a:t>SHORT</a:t>
            </a:r>
            <a:r>
              <a:rPr dirty="0" sz="6200" spc="-360">
                <a:latin typeface="Montserrat"/>
                <a:cs typeface="Montserrat"/>
              </a:rPr>
              <a:t> </a:t>
            </a:r>
            <a:r>
              <a:rPr dirty="0" sz="6200" spc="-75">
                <a:latin typeface="Montserrat"/>
                <a:cs typeface="Montserrat"/>
              </a:rPr>
              <a:t>HAND</a:t>
            </a:r>
            <a:r>
              <a:rPr dirty="0" sz="6200" spc="-330">
                <a:latin typeface="Montserrat"/>
                <a:cs typeface="Montserrat"/>
              </a:rPr>
              <a:t> </a:t>
            </a:r>
            <a:r>
              <a:rPr dirty="0" sz="6200" spc="-40">
                <a:latin typeface="Montserrat"/>
                <a:cs typeface="Montserrat"/>
              </a:rPr>
              <a:t>IF</a:t>
            </a:r>
            <a:endParaRPr sz="62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797494"/>
            <a:ext cx="924560" cy="2489200"/>
          </a:xfrm>
          <a:custGeom>
            <a:avLst/>
            <a:gdLst/>
            <a:ahLst/>
            <a:cxnLst/>
            <a:rect l="l" t="t" r="r" b="b"/>
            <a:pathLst>
              <a:path w="924560" h="2489200">
                <a:moveTo>
                  <a:pt x="924331" y="0"/>
                </a:moveTo>
                <a:lnTo>
                  <a:pt x="0" y="0"/>
                </a:lnTo>
                <a:lnTo>
                  <a:pt x="0" y="49530"/>
                </a:lnTo>
                <a:lnTo>
                  <a:pt x="874826" y="49530"/>
                </a:lnTo>
                <a:lnTo>
                  <a:pt x="874826" y="2489200"/>
                </a:lnTo>
                <a:lnTo>
                  <a:pt x="924331" y="2489200"/>
                </a:lnTo>
                <a:lnTo>
                  <a:pt x="924331" y="49530"/>
                </a:lnTo>
                <a:lnTo>
                  <a:pt x="924331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73829" y="9573935"/>
            <a:ext cx="7972425" cy="713740"/>
            <a:chOff x="173829" y="9573935"/>
            <a:chExt cx="7972425" cy="713740"/>
          </a:xfrm>
        </p:grpSpPr>
        <p:sp>
          <p:nvSpPr>
            <p:cNvPr id="4" name="object 4" descr=""/>
            <p:cNvSpPr/>
            <p:nvPr/>
          </p:nvSpPr>
          <p:spPr>
            <a:xfrm>
              <a:off x="1693303" y="9573945"/>
              <a:ext cx="6453505" cy="713105"/>
            </a:xfrm>
            <a:custGeom>
              <a:avLst/>
              <a:gdLst/>
              <a:ahLst/>
              <a:cxnLst/>
              <a:rect l="l" t="t" r="r" b="b"/>
              <a:pathLst>
                <a:path w="6453505" h="713104">
                  <a:moveTo>
                    <a:pt x="6452921" y="49809"/>
                  </a:moveTo>
                  <a:lnTo>
                    <a:pt x="6402057" y="49809"/>
                  </a:lnTo>
                  <a:lnTo>
                    <a:pt x="6402057" y="713054"/>
                  </a:lnTo>
                  <a:lnTo>
                    <a:pt x="6452921" y="713054"/>
                  </a:lnTo>
                  <a:lnTo>
                    <a:pt x="6452921" y="49809"/>
                  </a:lnTo>
                  <a:close/>
                </a:path>
                <a:path w="6453505" h="713104">
                  <a:moveTo>
                    <a:pt x="6452921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0" y="712470"/>
                  </a:lnTo>
                  <a:lnTo>
                    <a:pt x="49809" y="712470"/>
                  </a:lnTo>
                  <a:lnTo>
                    <a:pt x="49809" y="49530"/>
                  </a:lnTo>
                  <a:lnTo>
                    <a:pt x="6452921" y="49530"/>
                  </a:lnTo>
                  <a:lnTo>
                    <a:pt x="6452921" y="0"/>
                  </a:lnTo>
                  <a:close/>
                </a:path>
              </a:pathLst>
            </a:custGeom>
            <a:solidFill>
              <a:srgbClr val="006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824" y="9972242"/>
              <a:ext cx="3858260" cy="314960"/>
            </a:xfrm>
            <a:custGeom>
              <a:avLst/>
              <a:gdLst/>
              <a:ahLst/>
              <a:cxnLst/>
              <a:rect l="l" t="t" r="r" b="b"/>
              <a:pathLst>
                <a:path w="3858260" h="314959">
                  <a:moveTo>
                    <a:pt x="3857688" y="49809"/>
                  </a:moveTo>
                  <a:lnTo>
                    <a:pt x="3809835" y="49809"/>
                  </a:lnTo>
                  <a:lnTo>
                    <a:pt x="3809835" y="314756"/>
                  </a:lnTo>
                  <a:lnTo>
                    <a:pt x="3857688" y="314756"/>
                  </a:lnTo>
                  <a:lnTo>
                    <a:pt x="3857688" y="49809"/>
                  </a:lnTo>
                  <a:close/>
                </a:path>
                <a:path w="3858260" h="314959">
                  <a:moveTo>
                    <a:pt x="3857688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0" y="314960"/>
                  </a:lnTo>
                  <a:lnTo>
                    <a:pt x="49809" y="314960"/>
                  </a:lnTo>
                  <a:lnTo>
                    <a:pt x="49809" y="49530"/>
                  </a:lnTo>
                  <a:lnTo>
                    <a:pt x="3857688" y="49530"/>
                  </a:lnTo>
                  <a:lnTo>
                    <a:pt x="3857688" y="0"/>
                  </a:lnTo>
                  <a:close/>
                </a:path>
              </a:pathLst>
            </a:custGeom>
            <a:solidFill>
              <a:srgbClr val="FF7D2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098958"/>
            <a:ext cx="1327785" cy="2404110"/>
          </a:xfrm>
          <a:custGeom>
            <a:avLst/>
            <a:gdLst/>
            <a:ahLst/>
            <a:cxnLst/>
            <a:rect l="l" t="t" r="r" b="b"/>
            <a:pathLst>
              <a:path w="1327785" h="2404109">
                <a:moveTo>
                  <a:pt x="1327238" y="0"/>
                </a:moveTo>
                <a:lnTo>
                  <a:pt x="0" y="0"/>
                </a:lnTo>
                <a:lnTo>
                  <a:pt x="0" y="49530"/>
                </a:lnTo>
                <a:lnTo>
                  <a:pt x="1276375" y="49530"/>
                </a:lnTo>
                <a:lnTo>
                  <a:pt x="1276375" y="2353310"/>
                </a:lnTo>
                <a:lnTo>
                  <a:pt x="0" y="2353310"/>
                </a:lnTo>
                <a:lnTo>
                  <a:pt x="0" y="2404110"/>
                </a:lnTo>
                <a:lnTo>
                  <a:pt x="1327238" y="2404110"/>
                </a:lnTo>
                <a:lnTo>
                  <a:pt x="1327238" y="2353310"/>
                </a:lnTo>
                <a:lnTo>
                  <a:pt x="1327238" y="49530"/>
                </a:lnTo>
                <a:lnTo>
                  <a:pt x="1327238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049624" y="9106915"/>
            <a:ext cx="1238885" cy="1179830"/>
          </a:xfrm>
          <a:custGeom>
            <a:avLst/>
            <a:gdLst/>
            <a:ahLst/>
            <a:cxnLst/>
            <a:rect l="l" t="t" r="r" b="b"/>
            <a:pathLst>
              <a:path w="1238884" h="1179829">
                <a:moveTo>
                  <a:pt x="1238364" y="0"/>
                </a:moveTo>
                <a:lnTo>
                  <a:pt x="0" y="0"/>
                </a:lnTo>
                <a:lnTo>
                  <a:pt x="0" y="49530"/>
                </a:lnTo>
                <a:lnTo>
                  <a:pt x="0" y="1179830"/>
                </a:lnTo>
                <a:lnTo>
                  <a:pt x="49809" y="1179830"/>
                </a:lnTo>
                <a:lnTo>
                  <a:pt x="49809" y="49530"/>
                </a:lnTo>
                <a:lnTo>
                  <a:pt x="1238364" y="49530"/>
                </a:lnTo>
                <a:lnTo>
                  <a:pt x="1238364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4843938" y="8613431"/>
            <a:ext cx="2798445" cy="1409700"/>
          </a:xfrm>
          <a:custGeom>
            <a:avLst/>
            <a:gdLst/>
            <a:ahLst/>
            <a:cxnLst/>
            <a:rect l="l" t="t" r="r" b="b"/>
            <a:pathLst>
              <a:path w="2798444" h="1409700">
                <a:moveTo>
                  <a:pt x="2797886" y="49809"/>
                </a:moveTo>
                <a:lnTo>
                  <a:pt x="2750870" y="49809"/>
                </a:lnTo>
                <a:lnTo>
                  <a:pt x="2750870" y="1363929"/>
                </a:lnTo>
                <a:lnTo>
                  <a:pt x="2797886" y="1363929"/>
                </a:lnTo>
                <a:lnTo>
                  <a:pt x="2797886" y="49809"/>
                </a:lnTo>
                <a:close/>
              </a:path>
              <a:path w="2798444" h="1409700">
                <a:moveTo>
                  <a:pt x="2797886" y="0"/>
                </a:moveTo>
                <a:lnTo>
                  <a:pt x="0" y="0"/>
                </a:lnTo>
                <a:lnTo>
                  <a:pt x="0" y="49530"/>
                </a:lnTo>
                <a:lnTo>
                  <a:pt x="0" y="1363980"/>
                </a:lnTo>
                <a:lnTo>
                  <a:pt x="0" y="1409700"/>
                </a:lnTo>
                <a:lnTo>
                  <a:pt x="2797886" y="1409700"/>
                </a:lnTo>
                <a:lnTo>
                  <a:pt x="2797886" y="1363980"/>
                </a:lnTo>
                <a:lnTo>
                  <a:pt x="49809" y="1363980"/>
                </a:lnTo>
                <a:lnTo>
                  <a:pt x="49809" y="49530"/>
                </a:lnTo>
                <a:lnTo>
                  <a:pt x="2797886" y="49530"/>
                </a:lnTo>
                <a:lnTo>
                  <a:pt x="2797886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4052639" y="11"/>
            <a:ext cx="3508375" cy="1363345"/>
          </a:xfrm>
          <a:custGeom>
            <a:avLst/>
            <a:gdLst/>
            <a:ahLst/>
            <a:cxnLst/>
            <a:rect l="l" t="t" r="r" b="b"/>
            <a:pathLst>
              <a:path w="3508375" h="1363345">
                <a:moveTo>
                  <a:pt x="3507956" y="0"/>
                </a:moveTo>
                <a:lnTo>
                  <a:pt x="3457422" y="0"/>
                </a:lnTo>
                <a:lnTo>
                  <a:pt x="3457422" y="1311249"/>
                </a:lnTo>
                <a:lnTo>
                  <a:pt x="49809" y="1311249"/>
                </a:lnTo>
                <a:lnTo>
                  <a:pt x="49809" y="609"/>
                </a:lnTo>
                <a:lnTo>
                  <a:pt x="0" y="609"/>
                </a:lnTo>
                <a:lnTo>
                  <a:pt x="0" y="1311249"/>
                </a:lnTo>
                <a:lnTo>
                  <a:pt x="0" y="1363319"/>
                </a:lnTo>
                <a:lnTo>
                  <a:pt x="3507956" y="1363319"/>
                </a:lnTo>
                <a:lnTo>
                  <a:pt x="3507956" y="1311833"/>
                </a:lnTo>
                <a:lnTo>
                  <a:pt x="3507956" y="1311249"/>
                </a:lnTo>
                <a:lnTo>
                  <a:pt x="3507956" y="0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1250816" y="-13"/>
            <a:ext cx="4956175" cy="476250"/>
          </a:xfrm>
          <a:custGeom>
            <a:avLst/>
            <a:gdLst/>
            <a:ahLst/>
            <a:cxnLst/>
            <a:rect l="l" t="t" r="r" b="b"/>
            <a:pathLst>
              <a:path w="4956175" h="476250">
                <a:moveTo>
                  <a:pt x="4955578" y="429260"/>
                </a:moveTo>
                <a:lnTo>
                  <a:pt x="49809" y="429260"/>
                </a:lnTo>
                <a:lnTo>
                  <a:pt x="49809" y="0"/>
                </a:lnTo>
                <a:lnTo>
                  <a:pt x="0" y="0"/>
                </a:lnTo>
                <a:lnTo>
                  <a:pt x="0" y="429260"/>
                </a:lnTo>
                <a:lnTo>
                  <a:pt x="0" y="476250"/>
                </a:lnTo>
                <a:lnTo>
                  <a:pt x="4955578" y="476250"/>
                </a:lnTo>
                <a:lnTo>
                  <a:pt x="4955578" y="429260"/>
                </a:lnTo>
                <a:close/>
              </a:path>
              <a:path w="4956175" h="476250">
                <a:moveTo>
                  <a:pt x="4955578" y="25"/>
                </a:moveTo>
                <a:lnTo>
                  <a:pt x="4904714" y="25"/>
                </a:lnTo>
                <a:lnTo>
                  <a:pt x="4904714" y="429158"/>
                </a:lnTo>
                <a:lnTo>
                  <a:pt x="4955578" y="429158"/>
                </a:lnTo>
                <a:lnTo>
                  <a:pt x="4955578" y="25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7103218" y="702436"/>
            <a:ext cx="1184910" cy="3176270"/>
          </a:xfrm>
          <a:custGeom>
            <a:avLst/>
            <a:gdLst/>
            <a:ahLst/>
            <a:cxnLst/>
            <a:rect l="l" t="t" r="r" b="b"/>
            <a:pathLst>
              <a:path w="1184909" h="3176270">
                <a:moveTo>
                  <a:pt x="1184783" y="0"/>
                </a:moveTo>
                <a:lnTo>
                  <a:pt x="0" y="0"/>
                </a:lnTo>
                <a:lnTo>
                  <a:pt x="0" y="49530"/>
                </a:lnTo>
                <a:lnTo>
                  <a:pt x="0" y="3125470"/>
                </a:lnTo>
                <a:lnTo>
                  <a:pt x="0" y="3176270"/>
                </a:lnTo>
                <a:lnTo>
                  <a:pt x="1184783" y="3176270"/>
                </a:lnTo>
                <a:lnTo>
                  <a:pt x="1184783" y="3125470"/>
                </a:lnTo>
                <a:lnTo>
                  <a:pt x="49809" y="3125470"/>
                </a:lnTo>
                <a:lnTo>
                  <a:pt x="49809" y="49530"/>
                </a:lnTo>
                <a:lnTo>
                  <a:pt x="1184783" y="49530"/>
                </a:lnTo>
                <a:lnTo>
                  <a:pt x="1184783" y="0"/>
                </a:lnTo>
                <a:close/>
              </a:path>
            </a:pathLst>
          </a:custGeom>
          <a:solidFill>
            <a:srgbClr val="FF7D2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8858" y="4615658"/>
            <a:ext cx="10667999" cy="238124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6255" y="7411504"/>
            <a:ext cx="10039349" cy="771524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016000" y="3562007"/>
            <a:ext cx="143859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Montserrat"/>
                <a:cs typeface="Montserrat"/>
              </a:rPr>
              <a:t>If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you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have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only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one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 spc="-20">
                <a:latin typeface="Montserrat"/>
                <a:cs typeface="Montserrat"/>
              </a:rPr>
              <a:t>statement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to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execute,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one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for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if,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and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one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for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else,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you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can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put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it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all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on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the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same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20">
                <a:latin typeface="Montserrat"/>
                <a:cs typeface="Montserrat"/>
              </a:rPr>
              <a:t>line: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6000" y="2266182"/>
            <a:ext cx="9199245" cy="970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200">
                <a:latin typeface="Montserrat"/>
                <a:cs typeface="Montserrat"/>
              </a:rPr>
              <a:t>SHORT</a:t>
            </a:r>
            <a:r>
              <a:rPr dirty="0" sz="6200" spc="-254">
                <a:latin typeface="Montserrat"/>
                <a:cs typeface="Montserrat"/>
              </a:rPr>
              <a:t> </a:t>
            </a:r>
            <a:r>
              <a:rPr dirty="0" sz="6200" spc="-75">
                <a:latin typeface="Montserrat"/>
                <a:cs typeface="Montserrat"/>
              </a:rPr>
              <a:t>HAND</a:t>
            </a:r>
            <a:r>
              <a:rPr dirty="0" sz="6200" spc="-254">
                <a:latin typeface="Montserrat"/>
                <a:cs typeface="Montserrat"/>
              </a:rPr>
              <a:t> </a:t>
            </a:r>
            <a:r>
              <a:rPr dirty="0" sz="6200" spc="-30">
                <a:latin typeface="Montserrat"/>
                <a:cs typeface="Montserrat"/>
              </a:rPr>
              <a:t>IF</a:t>
            </a:r>
            <a:r>
              <a:rPr dirty="0" sz="6200" spc="-254">
                <a:latin typeface="Montserrat"/>
                <a:cs typeface="Montserrat"/>
              </a:rPr>
              <a:t> </a:t>
            </a:r>
            <a:r>
              <a:rPr dirty="0" sz="6200">
                <a:latin typeface="Montserrat"/>
                <a:cs typeface="Montserrat"/>
              </a:rPr>
              <a:t>...</a:t>
            </a:r>
            <a:r>
              <a:rPr dirty="0" sz="6200" spc="-254">
                <a:latin typeface="Montserrat"/>
                <a:cs typeface="Montserrat"/>
              </a:rPr>
              <a:t> </a:t>
            </a:r>
            <a:r>
              <a:rPr dirty="0" sz="6200" spc="-30">
                <a:latin typeface="Montserrat"/>
                <a:cs typeface="Montserrat"/>
              </a:rPr>
              <a:t>ELSE</a:t>
            </a:r>
            <a:endParaRPr sz="62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8854" y="5005161"/>
            <a:ext cx="10658474" cy="184784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198597" y="3996881"/>
            <a:ext cx="1296162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Montserrat"/>
                <a:cs typeface="Montserrat"/>
              </a:rPr>
              <a:t>If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you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have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only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one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20">
                <a:latin typeface="Montserrat"/>
                <a:cs typeface="Montserrat"/>
              </a:rPr>
              <a:t>statement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to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execute,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you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can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put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it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on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the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same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line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as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the</a:t>
            </a:r>
            <a:r>
              <a:rPr dirty="0" sz="2200" spc="-65">
                <a:latin typeface="Montserrat"/>
                <a:cs typeface="Montserrat"/>
              </a:rPr>
              <a:t> </a:t>
            </a:r>
            <a:r>
              <a:rPr dirty="0" sz="2200">
                <a:latin typeface="Montserrat"/>
                <a:cs typeface="Montserrat"/>
              </a:rPr>
              <a:t>if</a:t>
            </a:r>
            <a:r>
              <a:rPr dirty="0" sz="2200" spc="-70">
                <a:latin typeface="Montserrat"/>
                <a:cs typeface="Montserrat"/>
              </a:rPr>
              <a:t> </a:t>
            </a:r>
            <a:r>
              <a:rPr dirty="0" sz="2200" spc="-10">
                <a:latin typeface="Montserrat"/>
                <a:cs typeface="Montserrat"/>
              </a:rPr>
              <a:t>statement.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8597" y="2794075"/>
            <a:ext cx="1840230" cy="970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200" spc="-95">
                <a:latin typeface="Montserrat"/>
                <a:cs typeface="Montserrat"/>
              </a:rPr>
              <a:t>AND</a:t>
            </a:r>
            <a:endParaRPr sz="62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Esa Reki Heryana</dc:creator>
  <cp:keywords>DAFbX4OPNV8,BAD6mmF9tCw</cp:keywords>
  <dc:title>Python - If ... Else</dc:title>
  <dcterms:created xsi:type="dcterms:W3CDTF">2023-02-24T02:57:25Z</dcterms:created>
  <dcterms:modified xsi:type="dcterms:W3CDTF">2023-02-24T02:57:25Z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2023-02-24T00:00:00Z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2023-02-24T00:00:00Z</vt:filetime>
  </property>
</Properties>
</file>