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007564" y="6228132"/>
            <a:ext cx="4280535" cy="4058920"/>
          </a:xfrm>
          <a:custGeom>
            <a:avLst/>
            <a:gdLst/>
            <a:ahLst/>
            <a:cxnLst/>
            <a:rect l="l" t="t" r="r" b="b"/>
            <a:pathLst>
              <a:path w="4280534" h="4058920">
                <a:moveTo>
                  <a:pt x="1201280" y="1258747"/>
                </a:moveTo>
                <a:lnTo>
                  <a:pt x="4200253" y="1258747"/>
                </a:lnTo>
                <a:lnTo>
                  <a:pt x="4151972" y="1259135"/>
                </a:lnTo>
                <a:lnTo>
                  <a:pt x="4103876" y="1260295"/>
                </a:lnTo>
                <a:lnTo>
                  <a:pt x="4055971" y="1262222"/>
                </a:lnTo>
                <a:lnTo>
                  <a:pt x="4008264" y="1264908"/>
                </a:lnTo>
                <a:lnTo>
                  <a:pt x="3960761" y="1268349"/>
                </a:lnTo>
                <a:lnTo>
                  <a:pt x="3913468" y="1272538"/>
                </a:lnTo>
                <a:lnTo>
                  <a:pt x="3866389" y="1277470"/>
                </a:lnTo>
                <a:lnTo>
                  <a:pt x="3819532" y="1283138"/>
                </a:lnTo>
                <a:lnTo>
                  <a:pt x="3772903" y="1289537"/>
                </a:lnTo>
                <a:lnTo>
                  <a:pt x="3726506" y="1296661"/>
                </a:lnTo>
                <a:lnTo>
                  <a:pt x="3680349" y="1304503"/>
                </a:lnTo>
                <a:lnTo>
                  <a:pt x="3634436" y="1313059"/>
                </a:lnTo>
                <a:lnTo>
                  <a:pt x="3588774" y="1322321"/>
                </a:lnTo>
                <a:lnTo>
                  <a:pt x="3543370" y="1332284"/>
                </a:lnTo>
                <a:lnTo>
                  <a:pt x="3498228" y="1342942"/>
                </a:lnTo>
                <a:lnTo>
                  <a:pt x="3453355" y="1354290"/>
                </a:lnTo>
                <a:lnTo>
                  <a:pt x="3408756" y="1366321"/>
                </a:lnTo>
                <a:lnTo>
                  <a:pt x="3364438" y="1379029"/>
                </a:lnTo>
                <a:lnTo>
                  <a:pt x="3320406" y="1392408"/>
                </a:lnTo>
                <a:lnTo>
                  <a:pt x="3276667" y="1406454"/>
                </a:lnTo>
                <a:lnTo>
                  <a:pt x="3233226" y="1421158"/>
                </a:lnTo>
                <a:lnTo>
                  <a:pt x="3190090" y="1436516"/>
                </a:lnTo>
                <a:lnTo>
                  <a:pt x="3147263" y="1452522"/>
                </a:lnTo>
                <a:lnTo>
                  <a:pt x="3104753" y="1469170"/>
                </a:lnTo>
                <a:lnTo>
                  <a:pt x="3062564" y="1486454"/>
                </a:lnTo>
                <a:lnTo>
                  <a:pt x="3020704" y="1504367"/>
                </a:lnTo>
                <a:lnTo>
                  <a:pt x="2979177" y="1522905"/>
                </a:lnTo>
                <a:lnTo>
                  <a:pt x="2937990" y="1542061"/>
                </a:lnTo>
                <a:lnTo>
                  <a:pt x="2897149" y="1561829"/>
                </a:lnTo>
                <a:lnTo>
                  <a:pt x="2856659" y="1582203"/>
                </a:lnTo>
                <a:lnTo>
                  <a:pt x="2816527" y="1603177"/>
                </a:lnTo>
                <a:lnTo>
                  <a:pt x="2776759" y="1624746"/>
                </a:lnTo>
                <a:lnTo>
                  <a:pt x="2737359" y="1646904"/>
                </a:lnTo>
                <a:lnTo>
                  <a:pt x="2698335" y="1669644"/>
                </a:lnTo>
                <a:lnTo>
                  <a:pt x="2659693" y="1692961"/>
                </a:lnTo>
                <a:lnTo>
                  <a:pt x="2621437" y="1716848"/>
                </a:lnTo>
                <a:lnTo>
                  <a:pt x="2583574" y="1741300"/>
                </a:lnTo>
                <a:lnTo>
                  <a:pt x="2546111" y="1766312"/>
                </a:lnTo>
                <a:lnTo>
                  <a:pt x="2509052" y="1791876"/>
                </a:lnTo>
                <a:lnTo>
                  <a:pt x="2472405" y="1817987"/>
                </a:lnTo>
                <a:lnTo>
                  <a:pt x="2436173" y="1844639"/>
                </a:lnTo>
                <a:lnTo>
                  <a:pt x="2400365" y="1871827"/>
                </a:lnTo>
                <a:lnTo>
                  <a:pt x="2364985" y="1899543"/>
                </a:lnTo>
                <a:lnTo>
                  <a:pt x="2330040" y="1927783"/>
                </a:lnTo>
                <a:lnTo>
                  <a:pt x="2295535" y="1956541"/>
                </a:lnTo>
                <a:lnTo>
                  <a:pt x="2261477" y="1985810"/>
                </a:lnTo>
                <a:lnTo>
                  <a:pt x="2227871" y="2015585"/>
                </a:lnTo>
                <a:lnTo>
                  <a:pt x="2194723" y="2045859"/>
                </a:lnTo>
                <a:lnTo>
                  <a:pt x="2162039" y="2076627"/>
                </a:lnTo>
                <a:lnTo>
                  <a:pt x="2129825" y="2107883"/>
                </a:lnTo>
                <a:lnTo>
                  <a:pt x="2098087" y="2139621"/>
                </a:lnTo>
                <a:lnTo>
                  <a:pt x="2066832" y="2171834"/>
                </a:lnTo>
                <a:lnTo>
                  <a:pt x="2036064" y="2204518"/>
                </a:lnTo>
                <a:lnTo>
                  <a:pt x="2005789" y="2237666"/>
                </a:lnTo>
                <a:lnTo>
                  <a:pt x="1976015" y="2271272"/>
                </a:lnTo>
                <a:lnTo>
                  <a:pt x="1946745" y="2305331"/>
                </a:lnTo>
                <a:lnTo>
                  <a:pt x="1917988" y="2339836"/>
                </a:lnTo>
                <a:lnTo>
                  <a:pt x="1889748" y="2374781"/>
                </a:lnTo>
                <a:lnTo>
                  <a:pt x="1862031" y="2410161"/>
                </a:lnTo>
                <a:lnTo>
                  <a:pt x="1834844" y="2445969"/>
                </a:lnTo>
                <a:lnTo>
                  <a:pt x="1808191" y="2482200"/>
                </a:lnTo>
                <a:lnTo>
                  <a:pt x="1782080" y="2518848"/>
                </a:lnTo>
                <a:lnTo>
                  <a:pt x="1756516" y="2555906"/>
                </a:lnTo>
                <a:lnTo>
                  <a:pt x="1731505" y="2593370"/>
                </a:lnTo>
                <a:lnTo>
                  <a:pt x="1707053" y="2631233"/>
                </a:lnTo>
                <a:lnTo>
                  <a:pt x="1683165" y="2669488"/>
                </a:lnTo>
                <a:lnTo>
                  <a:pt x="1659848" y="2708131"/>
                </a:lnTo>
                <a:lnTo>
                  <a:pt x="1637108" y="2747155"/>
                </a:lnTo>
                <a:lnTo>
                  <a:pt x="1614951" y="2786554"/>
                </a:lnTo>
                <a:lnTo>
                  <a:pt x="1593382" y="2826323"/>
                </a:lnTo>
                <a:lnTo>
                  <a:pt x="1572407" y="2866455"/>
                </a:lnTo>
                <a:lnTo>
                  <a:pt x="1552033" y="2906944"/>
                </a:lnTo>
                <a:lnTo>
                  <a:pt x="1532265" y="2947786"/>
                </a:lnTo>
                <a:lnTo>
                  <a:pt x="1513110" y="2988973"/>
                </a:lnTo>
                <a:lnTo>
                  <a:pt x="1494572" y="3030499"/>
                </a:lnTo>
                <a:lnTo>
                  <a:pt x="1476658" y="3072360"/>
                </a:lnTo>
                <a:lnTo>
                  <a:pt x="1459375" y="3114548"/>
                </a:lnTo>
                <a:lnTo>
                  <a:pt x="1442727" y="3157059"/>
                </a:lnTo>
                <a:lnTo>
                  <a:pt x="1426721" y="3199885"/>
                </a:lnTo>
                <a:lnTo>
                  <a:pt x="1411363" y="3243022"/>
                </a:lnTo>
                <a:lnTo>
                  <a:pt x="1396658" y="3286463"/>
                </a:lnTo>
                <a:lnTo>
                  <a:pt x="1382613" y="3330202"/>
                </a:lnTo>
                <a:lnTo>
                  <a:pt x="1369233" y="3374234"/>
                </a:lnTo>
                <a:lnTo>
                  <a:pt x="1356525" y="3418552"/>
                </a:lnTo>
                <a:lnTo>
                  <a:pt x="1344494" y="3463150"/>
                </a:lnTo>
                <a:lnTo>
                  <a:pt x="1333147" y="3508023"/>
                </a:lnTo>
                <a:lnTo>
                  <a:pt x="1322489" y="3553165"/>
                </a:lnTo>
                <a:lnTo>
                  <a:pt x="1312525" y="3598570"/>
                </a:lnTo>
                <a:lnTo>
                  <a:pt x="1303263" y="3644232"/>
                </a:lnTo>
                <a:lnTo>
                  <a:pt x="1294708" y="3690144"/>
                </a:lnTo>
                <a:lnTo>
                  <a:pt x="1286865" y="3736302"/>
                </a:lnTo>
                <a:lnTo>
                  <a:pt x="1279742" y="3782698"/>
                </a:lnTo>
                <a:lnTo>
                  <a:pt x="1273343" y="3829328"/>
                </a:lnTo>
                <a:lnTo>
                  <a:pt x="1267675" y="3876185"/>
                </a:lnTo>
                <a:lnTo>
                  <a:pt x="1262743" y="3923263"/>
                </a:lnTo>
                <a:lnTo>
                  <a:pt x="1258554" y="3970557"/>
                </a:lnTo>
                <a:lnTo>
                  <a:pt x="1255113" y="4018060"/>
                </a:lnTo>
                <a:lnTo>
                  <a:pt x="1252815" y="4058866"/>
                </a:lnTo>
                <a:lnTo>
                  <a:pt x="0" y="4058866"/>
                </a:lnTo>
                <a:lnTo>
                  <a:pt x="1631" y="4017310"/>
                </a:lnTo>
                <a:lnTo>
                  <a:pt x="4046" y="3969466"/>
                </a:lnTo>
                <a:lnTo>
                  <a:pt x="6991" y="3921764"/>
                </a:lnTo>
                <a:lnTo>
                  <a:pt x="10461" y="3874207"/>
                </a:lnTo>
                <a:lnTo>
                  <a:pt x="14454" y="3826798"/>
                </a:lnTo>
                <a:lnTo>
                  <a:pt x="18968" y="3779540"/>
                </a:lnTo>
                <a:lnTo>
                  <a:pt x="23999" y="3732436"/>
                </a:lnTo>
                <a:lnTo>
                  <a:pt x="29545" y="3685488"/>
                </a:lnTo>
                <a:lnTo>
                  <a:pt x="35602" y="3638699"/>
                </a:lnTo>
                <a:lnTo>
                  <a:pt x="42168" y="3592073"/>
                </a:lnTo>
                <a:lnTo>
                  <a:pt x="49240" y="3545612"/>
                </a:lnTo>
                <a:lnTo>
                  <a:pt x="56815" y="3499320"/>
                </a:lnTo>
                <a:lnTo>
                  <a:pt x="64890" y="3453198"/>
                </a:lnTo>
                <a:lnTo>
                  <a:pt x="73463" y="3407251"/>
                </a:lnTo>
                <a:lnTo>
                  <a:pt x="82529" y="3361480"/>
                </a:lnTo>
                <a:lnTo>
                  <a:pt x="92088" y="3315889"/>
                </a:lnTo>
                <a:lnTo>
                  <a:pt x="102135" y="3270481"/>
                </a:lnTo>
                <a:lnTo>
                  <a:pt x="112668" y="3225259"/>
                </a:lnTo>
                <a:lnTo>
                  <a:pt x="123683" y="3180225"/>
                </a:lnTo>
                <a:lnTo>
                  <a:pt x="135179" y="3135382"/>
                </a:lnTo>
                <a:lnTo>
                  <a:pt x="147152" y="3090734"/>
                </a:lnTo>
                <a:lnTo>
                  <a:pt x="159600" y="3046283"/>
                </a:lnTo>
                <a:lnTo>
                  <a:pt x="172518" y="3002032"/>
                </a:lnTo>
                <a:lnTo>
                  <a:pt x="185906" y="2957984"/>
                </a:lnTo>
                <a:lnTo>
                  <a:pt x="199759" y="2914142"/>
                </a:lnTo>
                <a:lnTo>
                  <a:pt x="214075" y="2870508"/>
                </a:lnTo>
                <a:lnTo>
                  <a:pt x="228851" y="2827087"/>
                </a:lnTo>
                <a:lnTo>
                  <a:pt x="244083" y="2783880"/>
                </a:lnTo>
                <a:lnTo>
                  <a:pt x="259771" y="2740890"/>
                </a:lnTo>
                <a:lnTo>
                  <a:pt x="275909" y="2698121"/>
                </a:lnTo>
                <a:lnTo>
                  <a:pt x="292496" y="2655575"/>
                </a:lnTo>
                <a:lnTo>
                  <a:pt x="309528" y="2613256"/>
                </a:lnTo>
                <a:lnTo>
                  <a:pt x="327003" y="2571165"/>
                </a:lnTo>
                <a:lnTo>
                  <a:pt x="344919" y="2529307"/>
                </a:lnTo>
                <a:lnTo>
                  <a:pt x="363271" y="2487683"/>
                </a:lnTo>
                <a:lnTo>
                  <a:pt x="382057" y="2446298"/>
                </a:lnTo>
                <a:lnTo>
                  <a:pt x="401274" y="2405153"/>
                </a:lnTo>
                <a:lnTo>
                  <a:pt x="420920" y="2364251"/>
                </a:lnTo>
                <a:lnTo>
                  <a:pt x="440991" y="2323596"/>
                </a:lnTo>
                <a:lnTo>
                  <a:pt x="461485" y="2283191"/>
                </a:lnTo>
                <a:lnTo>
                  <a:pt x="482398" y="2243038"/>
                </a:lnTo>
                <a:lnTo>
                  <a:pt x="503728" y="2203140"/>
                </a:lnTo>
                <a:lnTo>
                  <a:pt x="525473" y="2163500"/>
                </a:lnTo>
                <a:lnTo>
                  <a:pt x="547628" y="2124121"/>
                </a:lnTo>
                <a:lnTo>
                  <a:pt x="570192" y="2085006"/>
                </a:lnTo>
                <a:lnTo>
                  <a:pt x="593161" y="2046158"/>
                </a:lnTo>
                <a:lnTo>
                  <a:pt x="616533" y="2007580"/>
                </a:lnTo>
                <a:lnTo>
                  <a:pt x="640304" y="1969274"/>
                </a:lnTo>
                <a:lnTo>
                  <a:pt x="664472" y="1931244"/>
                </a:lnTo>
                <a:lnTo>
                  <a:pt x="689034" y="1893492"/>
                </a:lnTo>
                <a:lnTo>
                  <a:pt x="713987" y="1856022"/>
                </a:lnTo>
                <a:lnTo>
                  <a:pt x="739328" y="1818836"/>
                </a:lnTo>
                <a:lnTo>
                  <a:pt x="765054" y="1781937"/>
                </a:lnTo>
                <a:lnTo>
                  <a:pt x="791163" y="1745328"/>
                </a:lnTo>
                <a:lnTo>
                  <a:pt x="817651" y="1709011"/>
                </a:lnTo>
                <a:lnTo>
                  <a:pt x="844516" y="1672991"/>
                </a:lnTo>
                <a:lnTo>
                  <a:pt x="871755" y="1637270"/>
                </a:lnTo>
                <a:lnTo>
                  <a:pt x="899364" y="1601850"/>
                </a:lnTo>
                <a:lnTo>
                  <a:pt x="927342" y="1566734"/>
                </a:lnTo>
                <a:lnTo>
                  <a:pt x="955685" y="1531926"/>
                </a:lnTo>
                <a:lnTo>
                  <a:pt x="984390" y="1497429"/>
                </a:lnTo>
                <a:lnTo>
                  <a:pt x="1013454" y="1463244"/>
                </a:lnTo>
                <a:lnTo>
                  <a:pt x="1042875" y="1429376"/>
                </a:lnTo>
                <a:lnTo>
                  <a:pt x="1072650" y="1395827"/>
                </a:lnTo>
                <a:lnTo>
                  <a:pt x="1102776" y="1362599"/>
                </a:lnTo>
                <a:lnTo>
                  <a:pt x="1133249" y="1329697"/>
                </a:lnTo>
                <a:lnTo>
                  <a:pt x="1164068" y="1297122"/>
                </a:lnTo>
                <a:lnTo>
                  <a:pt x="1195228" y="1264878"/>
                </a:lnTo>
                <a:lnTo>
                  <a:pt x="1201280" y="1258747"/>
                </a:lnTo>
                <a:close/>
              </a:path>
              <a:path w="4280534" h="4058920">
                <a:moveTo>
                  <a:pt x="4200301" y="0"/>
                </a:moveTo>
                <a:lnTo>
                  <a:pt x="4248637" y="271"/>
                </a:lnTo>
                <a:lnTo>
                  <a:pt x="4280362" y="807"/>
                </a:lnTo>
                <a:lnTo>
                  <a:pt x="4280362" y="1259903"/>
                </a:lnTo>
                <a:lnTo>
                  <a:pt x="4248535" y="1259135"/>
                </a:lnTo>
                <a:lnTo>
                  <a:pt x="1201280" y="1258747"/>
                </a:lnTo>
                <a:lnTo>
                  <a:pt x="1258565" y="1201394"/>
                </a:lnTo>
                <a:lnTo>
                  <a:pt x="1290735" y="1170159"/>
                </a:lnTo>
                <a:lnTo>
                  <a:pt x="1323235" y="1139266"/>
                </a:lnTo>
                <a:lnTo>
                  <a:pt x="1356064" y="1108719"/>
                </a:lnTo>
                <a:lnTo>
                  <a:pt x="1389217" y="1078520"/>
                </a:lnTo>
                <a:lnTo>
                  <a:pt x="1422693" y="1048671"/>
                </a:lnTo>
                <a:lnTo>
                  <a:pt x="1456488" y="1019177"/>
                </a:lnTo>
                <a:lnTo>
                  <a:pt x="1490599" y="990039"/>
                </a:lnTo>
                <a:lnTo>
                  <a:pt x="1525024" y="961261"/>
                </a:lnTo>
                <a:lnTo>
                  <a:pt x="1559759" y="932845"/>
                </a:lnTo>
                <a:lnTo>
                  <a:pt x="1594802" y="904795"/>
                </a:lnTo>
                <a:lnTo>
                  <a:pt x="1630149" y="877113"/>
                </a:lnTo>
                <a:lnTo>
                  <a:pt x="1665799" y="849803"/>
                </a:lnTo>
                <a:lnTo>
                  <a:pt x="1701748" y="822867"/>
                </a:lnTo>
                <a:lnTo>
                  <a:pt x="1737993" y="796307"/>
                </a:lnTo>
                <a:lnTo>
                  <a:pt x="1774531" y="770128"/>
                </a:lnTo>
                <a:lnTo>
                  <a:pt x="1811360" y="744331"/>
                </a:lnTo>
                <a:lnTo>
                  <a:pt x="1848477" y="718921"/>
                </a:lnTo>
                <a:lnTo>
                  <a:pt x="1885878" y="693899"/>
                </a:lnTo>
                <a:lnTo>
                  <a:pt x="1923561" y="669268"/>
                </a:lnTo>
                <a:lnTo>
                  <a:pt x="1961523" y="645032"/>
                </a:lnTo>
                <a:lnTo>
                  <a:pt x="1999761" y="621193"/>
                </a:lnTo>
                <a:lnTo>
                  <a:pt x="2038273" y="597755"/>
                </a:lnTo>
                <a:lnTo>
                  <a:pt x="2077055" y="574719"/>
                </a:lnTo>
                <a:lnTo>
                  <a:pt x="2116104" y="552090"/>
                </a:lnTo>
                <a:lnTo>
                  <a:pt x="2155418" y="529870"/>
                </a:lnTo>
                <a:lnTo>
                  <a:pt x="2194994" y="508062"/>
                </a:lnTo>
                <a:lnTo>
                  <a:pt x="2234829" y="486668"/>
                </a:lnTo>
                <a:lnTo>
                  <a:pt x="2274919" y="465692"/>
                </a:lnTo>
                <a:lnTo>
                  <a:pt x="2315263" y="445137"/>
                </a:lnTo>
                <a:lnTo>
                  <a:pt x="2355857" y="425005"/>
                </a:lnTo>
                <a:lnTo>
                  <a:pt x="2396699" y="405299"/>
                </a:lnTo>
                <a:lnTo>
                  <a:pt x="2437785" y="386023"/>
                </a:lnTo>
                <a:lnTo>
                  <a:pt x="2479112" y="367179"/>
                </a:lnTo>
                <a:lnTo>
                  <a:pt x="2520679" y="348769"/>
                </a:lnTo>
                <a:lnTo>
                  <a:pt x="2562481" y="330798"/>
                </a:lnTo>
                <a:lnTo>
                  <a:pt x="2604517" y="313268"/>
                </a:lnTo>
                <a:lnTo>
                  <a:pt x="2646782" y="296182"/>
                </a:lnTo>
                <a:lnTo>
                  <a:pt x="2689275" y="279542"/>
                </a:lnTo>
                <a:lnTo>
                  <a:pt x="2731992" y="263352"/>
                </a:lnTo>
                <a:lnTo>
                  <a:pt x="2774931" y="247614"/>
                </a:lnTo>
                <a:lnTo>
                  <a:pt x="2818089" y="232332"/>
                </a:lnTo>
                <a:lnTo>
                  <a:pt x="2861462" y="217508"/>
                </a:lnTo>
                <a:lnTo>
                  <a:pt x="2905048" y="203145"/>
                </a:lnTo>
                <a:lnTo>
                  <a:pt x="2948845" y="189246"/>
                </a:lnTo>
                <a:lnTo>
                  <a:pt x="2992848" y="175814"/>
                </a:lnTo>
                <a:lnTo>
                  <a:pt x="3037056" y="162852"/>
                </a:lnTo>
                <a:lnTo>
                  <a:pt x="3081465" y="150363"/>
                </a:lnTo>
                <a:lnTo>
                  <a:pt x="3126073" y="138349"/>
                </a:lnTo>
                <a:lnTo>
                  <a:pt x="3170877" y="126814"/>
                </a:lnTo>
                <a:lnTo>
                  <a:pt x="3215873" y="115761"/>
                </a:lnTo>
                <a:lnTo>
                  <a:pt x="3261059" y="105192"/>
                </a:lnTo>
                <a:lnTo>
                  <a:pt x="3306433" y="95110"/>
                </a:lnTo>
                <a:lnTo>
                  <a:pt x="3351990" y="85519"/>
                </a:lnTo>
                <a:lnTo>
                  <a:pt x="3397729" y="76420"/>
                </a:lnTo>
                <a:lnTo>
                  <a:pt x="3443647" y="67818"/>
                </a:lnTo>
                <a:lnTo>
                  <a:pt x="3489740" y="59714"/>
                </a:lnTo>
                <a:lnTo>
                  <a:pt x="3536006" y="52112"/>
                </a:lnTo>
                <a:lnTo>
                  <a:pt x="3582441" y="45015"/>
                </a:lnTo>
                <a:lnTo>
                  <a:pt x="3629044" y="38426"/>
                </a:lnTo>
                <a:lnTo>
                  <a:pt x="3675810" y="32347"/>
                </a:lnTo>
                <a:lnTo>
                  <a:pt x="3722738" y="26781"/>
                </a:lnTo>
                <a:lnTo>
                  <a:pt x="3769825" y="21732"/>
                </a:lnTo>
                <a:lnTo>
                  <a:pt x="3817066" y="17201"/>
                </a:lnTo>
                <a:lnTo>
                  <a:pt x="3864461" y="13193"/>
                </a:lnTo>
                <a:lnTo>
                  <a:pt x="3912005" y="9710"/>
                </a:lnTo>
                <a:lnTo>
                  <a:pt x="3959696" y="6755"/>
                </a:lnTo>
                <a:lnTo>
                  <a:pt x="4007531" y="4331"/>
                </a:lnTo>
                <a:lnTo>
                  <a:pt x="4055507" y="2440"/>
                </a:lnTo>
                <a:lnTo>
                  <a:pt x="4103621" y="1086"/>
                </a:lnTo>
                <a:lnTo>
                  <a:pt x="4151871" y="271"/>
                </a:lnTo>
                <a:lnTo>
                  <a:pt x="4200301" y="0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1421276"/>
            <a:ext cx="8981410" cy="1288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0F0F0F"/>
                </a:solidFill>
                <a:latin typeface="Montserrat Medium"/>
                <a:cs typeface="Montserrat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F0F0F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59768" y="1223606"/>
            <a:ext cx="4035425" cy="4206875"/>
          </a:xfrm>
          <a:custGeom>
            <a:avLst/>
            <a:gdLst/>
            <a:ahLst/>
            <a:cxnLst/>
            <a:rect l="l" t="t" r="r" b="b"/>
            <a:pathLst>
              <a:path w="4035425" h="4206875">
                <a:moveTo>
                  <a:pt x="0" y="0"/>
                </a:moveTo>
                <a:lnTo>
                  <a:pt x="65577" y="3123"/>
                </a:lnTo>
                <a:lnTo>
                  <a:pt x="113279" y="6078"/>
                </a:lnTo>
                <a:lnTo>
                  <a:pt x="160836" y="9561"/>
                </a:lnTo>
                <a:lnTo>
                  <a:pt x="208245" y="13569"/>
                </a:lnTo>
                <a:lnTo>
                  <a:pt x="255503" y="18099"/>
                </a:lnTo>
                <a:lnTo>
                  <a:pt x="302608" y="23148"/>
                </a:lnTo>
                <a:lnTo>
                  <a:pt x="349556" y="28714"/>
                </a:lnTo>
                <a:lnTo>
                  <a:pt x="396344" y="34793"/>
                </a:lnTo>
                <a:lnTo>
                  <a:pt x="442970" y="41383"/>
                </a:lnTo>
                <a:lnTo>
                  <a:pt x="489431" y="48480"/>
                </a:lnTo>
                <a:lnTo>
                  <a:pt x="535724" y="56082"/>
                </a:lnTo>
                <a:lnTo>
                  <a:pt x="581845" y="64185"/>
                </a:lnTo>
                <a:lnTo>
                  <a:pt x="627793" y="72788"/>
                </a:lnTo>
                <a:lnTo>
                  <a:pt x="673563" y="81886"/>
                </a:lnTo>
                <a:lnTo>
                  <a:pt x="719154" y="91478"/>
                </a:lnTo>
                <a:lnTo>
                  <a:pt x="764562" y="101560"/>
                </a:lnTo>
                <a:lnTo>
                  <a:pt x="809785" y="112129"/>
                </a:lnTo>
                <a:lnTo>
                  <a:pt x="854819" y="123182"/>
                </a:lnTo>
                <a:lnTo>
                  <a:pt x="899661" y="134717"/>
                </a:lnTo>
                <a:lnTo>
                  <a:pt x="944310" y="146730"/>
                </a:lnTo>
                <a:lnTo>
                  <a:pt x="988761" y="159220"/>
                </a:lnTo>
                <a:lnTo>
                  <a:pt x="1033012" y="172182"/>
                </a:lnTo>
                <a:lnTo>
                  <a:pt x="1077060" y="185613"/>
                </a:lnTo>
                <a:lnTo>
                  <a:pt x="1120902" y="199512"/>
                </a:lnTo>
                <a:lnTo>
                  <a:pt x="1164535" y="213875"/>
                </a:lnTo>
                <a:lnTo>
                  <a:pt x="1207957" y="228699"/>
                </a:lnTo>
                <a:lnTo>
                  <a:pt x="1251164" y="243982"/>
                </a:lnTo>
                <a:lnTo>
                  <a:pt x="1294153" y="259719"/>
                </a:lnTo>
                <a:lnTo>
                  <a:pt x="1336922" y="275909"/>
                </a:lnTo>
                <a:lnTo>
                  <a:pt x="1379468" y="292549"/>
                </a:lnTo>
                <a:lnTo>
                  <a:pt x="1421788" y="309636"/>
                </a:lnTo>
                <a:lnTo>
                  <a:pt x="1463878" y="327166"/>
                </a:lnTo>
                <a:lnTo>
                  <a:pt x="1505737" y="345137"/>
                </a:lnTo>
                <a:lnTo>
                  <a:pt x="1547360" y="363546"/>
                </a:lnTo>
                <a:lnTo>
                  <a:pt x="1588746" y="382390"/>
                </a:lnTo>
                <a:lnTo>
                  <a:pt x="1629891" y="401667"/>
                </a:lnTo>
                <a:lnTo>
                  <a:pt x="1670792" y="421372"/>
                </a:lnTo>
                <a:lnTo>
                  <a:pt x="1711447" y="441504"/>
                </a:lnTo>
                <a:lnTo>
                  <a:pt x="1751853" y="462059"/>
                </a:lnTo>
                <a:lnTo>
                  <a:pt x="1792006" y="483035"/>
                </a:lnTo>
                <a:lnTo>
                  <a:pt x="1831904" y="504429"/>
                </a:lnTo>
                <a:lnTo>
                  <a:pt x="1871543" y="526238"/>
                </a:lnTo>
                <a:lnTo>
                  <a:pt x="1910922" y="548458"/>
                </a:lnTo>
                <a:lnTo>
                  <a:pt x="1950037" y="571087"/>
                </a:lnTo>
                <a:lnTo>
                  <a:pt x="1988885" y="594122"/>
                </a:lnTo>
                <a:lnTo>
                  <a:pt x="2027463" y="617561"/>
                </a:lnTo>
                <a:lnTo>
                  <a:pt x="2065769" y="641399"/>
                </a:lnTo>
                <a:lnTo>
                  <a:pt x="2103799" y="665636"/>
                </a:lnTo>
                <a:lnTo>
                  <a:pt x="2141551" y="690266"/>
                </a:lnTo>
                <a:lnTo>
                  <a:pt x="2179021" y="715288"/>
                </a:lnTo>
                <a:lnTo>
                  <a:pt x="2216208" y="740699"/>
                </a:lnTo>
                <a:lnTo>
                  <a:pt x="2253107" y="766495"/>
                </a:lnTo>
                <a:lnTo>
                  <a:pt x="2289716" y="792675"/>
                </a:lnTo>
                <a:lnTo>
                  <a:pt x="2326032" y="819234"/>
                </a:lnTo>
                <a:lnTo>
                  <a:pt x="2362052" y="846171"/>
                </a:lnTo>
                <a:lnTo>
                  <a:pt x="2397774" y="873481"/>
                </a:lnTo>
                <a:lnTo>
                  <a:pt x="2433194" y="901163"/>
                </a:lnTo>
                <a:lnTo>
                  <a:pt x="2468309" y="929213"/>
                </a:lnTo>
                <a:lnTo>
                  <a:pt x="2503117" y="957628"/>
                </a:lnTo>
                <a:lnTo>
                  <a:pt x="2537615" y="986407"/>
                </a:lnTo>
                <a:lnTo>
                  <a:pt x="2571799" y="1015544"/>
                </a:lnTo>
                <a:lnTo>
                  <a:pt x="2605667" y="1045039"/>
                </a:lnTo>
                <a:lnTo>
                  <a:pt x="2639217" y="1074887"/>
                </a:lnTo>
                <a:lnTo>
                  <a:pt x="2672444" y="1105087"/>
                </a:lnTo>
                <a:lnTo>
                  <a:pt x="2705346" y="1135634"/>
                </a:lnTo>
                <a:lnTo>
                  <a:pt x="2737921" y="1166526"/>
                </a:lnTo>
                <a:lnTo>
                  <a:pt x="2770165" y="1197761"/>
                </a:lnTo>
                <a:lnTo>
                  <a:pt x="2802076" y="1229335"/>
                </a:lnTo>
                <a:lnTo>
                  <a:pt x="2833679" y="1261276"/>
                </a:lnTo>
                <a:lnTo>
                  <a:pt x="2864884" y="1293490"/>
                </a:lnTo>
                <a:lnTo>
                  <a:pt x="2895777" y="1326065"/>
                </a:lnTo>
                <a:lnTo>
                  <a:pt x="2926324" y="1358967"/>
                </a:lnTo>
                <a:lnTo>
                  <a:pt x="2956524" y="1392194"/>
                </a:lnTo>
                <a:lnTo>
                  <a:pt x="2986372" y="1425744"/>
                </a:lnTo>
                <a:lnTo>
                  <a:pt x="3015866" y="1459612"/>
                </a:lnTo>
                <a:lnTo>
                  <a:pt x="3045004" y="1493796"/>
                </a:lnTo>
                <a:lnTo>
                  <a:pt x="3073782" y="1528294"/>
                </a:lnTo>
                <a:lnTo>
                  <a:pt x="3102198" y="1563102"/>
                </a:lnTo>
                <a:lnTo>
                  <a:pt x="3130248" y="1598217"/>
                </a:lnTo>
                <a:lnTo>
                  <a:pt x="3157930" y="1633637"/>
                </a:lnTo>
                <a:lnTo>
                  <a:pt x="3185240" y="1669359"/>
                </a:lnTo>
                <a:lnTo>
                  <a:pt x="3212177" y="1705379"/>
                </a:lnTo>
                <a:lnTo>
                  <a:pt x="3238736" y="1741695"/>
                </a:lnTo>
                <a:lnTo>
                  <a:pt x="3264915" y="1778304"/>
                </a:lnTo>
                <a:lnTo>
                  <a:pt x="3290712" y="1815203"/>
                </a:lnTo>
                <a:lnTo>
                  <a:pt x="3316123" y="1852389"/>
                </a:lnTo>
                <a:lnTo>
                  <a:pt x="3341145" y="1889860"/>
                </a:lnTo>
                <a:lnTo>
                  <a:pt x="3365775" y="1927612"/>
                </a:lnTo>
                <a:lnTo>
                  <a:pt x="3390011" y="1965642"/>
                </a:lnTo>
                <a:lnTo>
                  <a:pt x="3413850" y="2003947"/>
                </a:lnTo>
                <a:lnTo>
                  <a:pt x="3437289" y="2042526"/>
                </a:lnTo>
                <a:lnTo>
                  <a:pt x="3460324" y="2081374"/>
                </a:lnTo>
                <a:lnTo>
                  <a:pt x="3482953" y="2120489"/>
                </a:lnTo>
                <a:lnTo>
                  <a:pt x="3505173" y="2159867"/>
                </a:lnTo>
                <a:lnTo>
                  <a:pt x="3526982" y="2199507"/>
                </a:lnTo>
                <a:lnTo>
                  <a:pt x="3548375" y="2239405"/>
                </a:lnTo>
                <a:lnTo>
                  <a:pt x="3569351" y="2279558"/>
                </a:lnTo>
                <a:lnTo>
                  <a:pt x="3589907" y="2319964"/>
                </a:lnTo>
                <a:lnTo>
                  <a:pt x="3610039" y="2360619"/>
                </a:lnTo>
                <a:lnTo>
                  <a:pt x="3629744" y="2401520"/>
                </a:lnTo>
                <a:lnTo>
                  <a:pt x="3649021" y="2442665"/>
                </a:lnTo>
                <a:lnTo>
                  <a:pt x="3667865" y="2484051"/>
                </a:lnTo>
                <a:lnTo>
                  <a:pt x="3686274" y="2525674"/>
                </a:lnTo>
                <a:lnTo>
                  <a:pt x="3704245" y="2567533"/>
                </a:lnTo>
                <a:lnTo>
                  <a:pt x="3721775" y="2609623"/>
                </a:lnTo>
                <a:lnTo>
                  <a:pt x="3738862" y="2651943"/>
                </a:lnTo>
                <a:lnTo>
                  <a:pt x="3755501" y="2694489"/>
                </a:lnTo>
                <a:lnTo>
                  <a:pt x="3771692" y="2737258"/>
                </a:lnTo>
                <a:lnTo>
                  <a:pt x="3787429" y="2780247"/>
                </a:lnTo>
                <a:lnTo>
                  <a:pt x="3802712" y="2823454"/>
                </a:lnTo>
                <a:lnTo>
                  <a:pt x="3817536" y="2866876"/>
                </a:lnTo>
                <a:lnTo>
                  <a:pt x="3831899" y="2910509"/>
                </a:lnTo>
                <a:lnTo>
                  <a:pt x="3845798" y="2954351"/>
                </a:lnTo>
                <a:lnTo>
                  <a:pt x="3859229" y="2998399"/>
                </a:lnTo>
                <a:lnTo>
                  <a:pt x="3872191" y="3042650"/>
                </a:lnTo>
                <a:lnTo>
                  <a:pt x="3884680" y="3087101"/>
                </a:lnTo>
                <a:lnTo>
                  <a:pt x="3896694" y="3131750"/>
                </a:lnTo>
                <a:lnTo>
                  <a:pt x="3908229" y="3176592"/>
                </a:lnTo>
                <a:lnTo>
                  <a:pt x="3919282" y="3221626"/>
                </a:lnTo>
                <a:lnTo>
                  <a:pt x="3929851" y="3266849"/>
                </a:lnTo>
                <a:lnTo>
                  <a:pt x="3939933" y="3312257"/>
                </a:lnTo>
                <a:lnTo>
                  <a:pt x="3949525" y="3357848"/>
                </a:lnTo>
                <a:lnTo>
                  <a:pt x="3958623" y="3403618"/>
                </a:lnTo>
                <a:lnTo>
                  <a:pt x="3967226" y="3449566"/>
                </a:lnTo>
                <a:lnTo>
                  <a:pt x="3975329" y="3495687"/>
                </a:lnTo>
                <a:lnTo>
                  <a:pt x="3982931" y="3541980"/>
                </a:lnTo>
                <a:lnTo>
                  <a:pt x="3990028" y="3588441"/>
                </a:lnTo>
                <a:lnTo>
                  <a:pt x="3996618" y="3635067"/>
                </a:lnTo>
                <a:lnTo>
                  <a:pt x="4002697" y="3681855"/>
                </a:lnTo>
                <a:lnTo>
                  <a:pt x="4008262" y="3728803"/>
                </a:lnTo>
                <a:lnTo>
                  <a:pt x="4013312" y="3775908"/>
                </a:lnTo>
                <a:lnTo>
                  <a:pt x="4017842" y="3823166"/>
                </a:lnTo>
                <a:lnTo>
                  <a:pt x="4021850" y="3870575"/>
                </a:lnTo>
                <a:lnTo>
                  <a:pt x="4025333" y="3918132"/>
                </a:lnTo>
                <a:lnTo>
                  <a:pt x="4028344" y="3966924"/>
                </a:lnTo>
                <a:lnTo>
                  <a:pt x="4030742" y="4014427"/>
                </a:lnTo>
                <a:lnTo>
                  <a:pt x="4032617" y="4062134"/>
                </a:lnTo>
                <a:lnTo>
                  <a:pt x="4033962" y="4110039"/>
                </a:lnTo>
                <a:lnTo>
                  <a:pt x="4034773" y="4158135"/>
                </a:lnTo>
                <a:lnTo>
                  <a:pt x="4035044" y="4206416"/>
                </a:lnTo>
                <a:lnTo>
                  <a:pt x="2776296" y="4206416"/>
                </a:lnTo>
                <a:lnTo>
                  <a:pt x="2775906" y="4158033"/>
                </a:lnTo>
                <a:lnTo>
                  <a:pt x="2774738" y="4109780"/>
                </a:lnTo>
                <a:lnTo>
                  <a:pt x="2772795" y="4061661"/>
                </a:lnTo>
                <a:lnTo>
                  <a:pt x="2770081" y="4013678"/>
                </a:lnTo>
                <a:lnTo>
                  <a:pt x="2766694" y="3966924"/>
                </a:lnTo>
                <a:lnTo>
                  <a:pt x="2762505" y="3919631"/>
                </a:lnTo>
                <a:lnTo>
                  <a:pt x="2757573" y="3872552"/>
                </a:lnTo>
                <a:lnTo>
                  <a:pt x="2751905" y="3825695"/>
                </a:lnTo>
                <a:lnTo>
                  <a:pt x="2745506" y="3779066"/>
                </a:lnTo>
                <a:lnTo>
                  <a:pt x="2738382" y="3732669"/>
                </a:lnTo>
                <a:lnTo>
                  <a:pt x="2730540" y="3686512"/>
                </a:lnTo>
                <a:lnTo>
                  <a:pt x="2721985" y="3640599"/>
                </a:lnTo>
                <a:lnTo>
                  <a:pt x="2712723" y="3594938"/>
                </a:lnTo>
                <a:lnTo>
                  <a:pt x="2702759" y="3549533"/>
                </a:lnTo>
                <a:lnTo>
                  <a:pt x="2692101" y="3504391"/>
                </a:lnTo>
                <a:lnTo>
                  <a:pt x="2680753" y="3459518"/>
                </a:lnTo>
                <a:lnTo>
                  <a:pt x="2668723" y="3414919"/>
                </a:lnTo>
                <a:lnTo>
                  <a:pt x="2656014" y="3370601"/>
                </a:lnTo>
                <a:lnTo>
                  <a:pt x="2642635" y="3326569"/>
                </a:lnTo>
                <a:lnTo>
                  <a:pt x="2628590" y="3282830"/>
                </a:lnTo>
                <a:lnTo>
                  <a:pt x="2613885" y="3239389"/>
                </a:lnTo>
                <a:lnTo>
                  <a:pt x="2598527" y="3196253"/>
                </a:lnTo>
                <a:lnTo>
                  <a:pt x="2582521" y="3153426"/>
                </a:lnTo>
                <a:lnTo>
                  <a:pt x="2565873" y="3110916"/>
                </a:lnTo>
                <a:lnTo>
                  <a:pt x="2548590" y="3068727"/>
                </a:lnTo>
                <a:lnTo>
                  <a:pt x="2530676" y="3026867"/>
                </a:lnTo>
                <a:lnTo>
                  <a:pt x="2512138" y="2985340"/>
                </a:lnTo>
                <a:lnTo>
                  <a:pt x="2492983" y="2944153"/>
                </a:lnTo>
                <a:lnTo>
                  <a:pt x="2473215" y="2903312"/>
                </a:lnTo>
                <a:lnTo>
                  <a:pt x="2452840" y="2862822"/>
                </a:lnTo>
                <a:lnTo>
                  <a:pt x="2431866" y="2822690"/>
                </a:lnTo>
                <a:lnTo>
                  <a:pt x="2410297" y="2782922"/>
                </a:lnTo>
                <a:lnTo>
                  <a:pt x="2388139" y="2743522"/>
                </a:lnTo>
                <a:lnTo>
                  <a:pt x="2365399" y="2704498"/>
                </a:lnTo>
                <a:lnTo>
                  <a:pt x="2342083" y="2665856"/>
                </a:lnTo>
                <a:lnTo>
                  <a:pt x="2318195" y="2627600"/>
                </a:lnTo>
                <a:lnTo>
                  <a:pt x="2293743" y="2589738"/>
                </a:lnTo>
                <a:lnTo>
                  <a:pt x="2268732" y="2552274"/>
                </a:lnTo>
                <a:lnTo>
                  <a:pt x="2243168" y="2515215"/>
                </a:lnTo>
                <a:lnTo>
                  <a:pt x="2217057" y="2478568"/>
                </a:lnTo>
                <a:lnTo>
                  <a:pt x="2190404" y="2442337"/>
                </a:lnTo>
                <a:lnTo>
                  <a:pt x="2163217" y="2406528"/>
                </a:lnTo>
                <a:lnTo>
                  <a:pt x="2135500" y="2371148"/>
                </a:lnTo>
                <a:lnTo>
                  <a:pt x="2107260" y="2336203"/>
                </a:lnTo>
                <a:lnTo>
                  <a:pt x="2078502" y="2301698"/>
                </a:lnTo>
                <a:lnTo>
                  <a:pt x="2049233" y="2267640"/>
                </a:lnTo>
                <a:lnTo>
                  <a:pt x="2019459" y="2234034"/>
                </a:lnTo>
                <a:lnTo>
                  <a:pt x="1989184" y="2200886"/>
                </a:lnTo>
                <a:lnTo>
                  <a:pt x="1958416" y="2168202"/>
                </a:lnTo>
                <a:lnTo>
                  <a:pt x="1927160" y="2135988"/>
                </a:lnTo>
                <a:lnTo>
                  <a:pt x="1895423" y="2104250"/>
                </a:lnTo>
                <a:lnTo>
                  <a:pt x="1863209" y="2072995"/>
                </a:lnTo>
                <a:lnTo>
                  <a:pt x="1830525" y="2042227"/>
                </a:lnTo>
                <a:lnTo>
                  <a:pt x="1797377" y="2011952"/>
                </a:lnTo>
                <a:lnTo>
                  <a:pt x="1763771" y="1982178"/>
                </a:lnTo>
                <a:lnTo>
                  <a:pt x="1729713" y="1952909"/>
                </a:lnTo>
                <a:lnTo>
                  <a:pt x="1695208" y="1924151"/>
                </a:lnTo>
                <a:lnTo>
                  <a:pt x="1660263" y="1895911"/>
                </a:lnTo>
                <a:lnTo>
                  <a:pt x="1624883" y="1868194"/>
                </a:lnTo>
                <a:lnTo>
                  <a:pt x="1589074" y="1841007"/>
                </a:lnTo>
                <a:lnTo>
                  <a:pt x="1552843" y="1814354"/>
                </a:lnTo>
                <a:lnTo>
                  <a:pt x="1516196" y="1788243"/>
                </a:lnTo>
                <a:lnTo>
                  <a:pt x="1479137" y="1762679"/>
                </a:lnTo>
                <a:lnTo>
                  <a:pt x="1441673" y="1737668"/>
                </a:lnTo>
                <a:lnTo>
                  <a:pt x="1403811" y="1713216"/>
                </a:lnTo>
                <a:lnTo>
                  <a:pt x="1365555" y="1689328"/>
                </a:lnTo>
                <a:lnTo>
                  <a:pt x="1326913" y="1666012"/>
                </a:lnTo>
                <a:lnTo>
                  <a:pt x="1287889" y="1643271"/>
                </a:lnTo>
                <a:lnTo>
                  <a:pt x="1248489" y="1621114"/>
                </a:lnTo>
                <a:lnTo>
                  <a:pt x="1208721" y="1599545"/>
                </a:lnTo>
                <a:lnTo>
                  <a:pt x="1168589" y="1578570"/>
                </a:lnTo>
                <a:lnTo>
                  <a:pt x="1128099" y="1558196"/>
                </a:lnTo>
                <a:lnTo>
                  <a:pt x="1087258" y="1538428"/>
                </a:lnTo>
                <a:lnTo>
                  <a:pt x="1046071" y="1519273"/>
                </a:lnTo>
                <a:lnTo>
                  <a:pt x="1004544" y="1500735"/>
                </a:lnTo>
                <a:lnTo>
                  <a:pt x="962684" y="1482821"/>
                </a:lnTo>
                <a:lnTo>
                  <a:pt x="920495" y="1465538"/>
                </a:lnTo>
                <a:lnTo>
                  <a:pt x="877985" y="1448890"/>
                </a:lnTo>
                <a:lnTo>
                  <a:pt x="835158" y="1432884"/>
                </a:lnTo>
                <a:lnTo>
                  <a:pt x="792022" y="1417526"/>
                </a:lnTo>
                <a:lnTo>
                  <a:pt x="748581" y="1402821"/>
                </a:lnTo>
                <a:lnTo>
                  <a:pt x="704841" y="1388776"/>
                </a:lnTo>
                <a:lnTo>
                  <a:pt x="660810" y="1375396"/>
                </a:lnTo>
                <a:lnTo>
                  <a:pt x="616492" y="1362688"/>
                </a:lnTo>
                <a:lnTo>
                  <a:pt x="571893" y="1350658"/>
                </a:lnTo>
                <a:lnTo>
                  <a:pt x="527020" y="1339310"/>
                </a:lnTo>
                <a:lnTo>
                  <a:pt x="481878" y="1328652"/>
                </a:lnTo>
                <a:lnTo>
                  <a:pt x="436473" y="1318688"/>
                </a:lnTo>
                <a:lnTo>
                  <a:pt x="390812" y="1309426"/>
                </a:lnTo>
                <a:lnTo>
                  <a:pt x="344899" y="1300871"/>
                </a:lnTo>
                <a:lnTo>
                  <a:pt x="298742" y="1293028"/>
                </a:lnTo>
                <a:lnTo>
                  <a:pt x="252345" y="1285905"/>
                </a:lnTo>
                <a:lnTo>
                  <a:pt x="205716" y="1279506"/>
                </a:lnTo>
                <a:lnTo>
                  <a:pt x="158859" y="1273838"/>
                </a:lnTo>
                <a:lnTo>
                  <a:pt x="111780" y="1268906"/>
                </a:lnTo>
                <a:lnTo>
                  <a:pt x="64487" y="1264717"/>
                </a:lnTo>
                <a:lnTo>
                  <a:pt x="16983" y="1261276"/>
                </a:lnTo>
                <a:lnTo>
                  <a:pt x="0" y="1260319"/>
                </a:lnTo>
                <a:lnTo>
                  <a:pt x="0" y="0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403" y="5573348"/>
            <a:ext cx="10629899" cy="266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5467" y="8330553"/>
            <a:ext cx="8820149" cy="78104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9615716"/>
            <a:ext cx="1722755" cy="671830"/>
          </a:xfrm>
          <a:custGeom>
            <a:avLst/>
            <a:gdLst/>
            <a:ahLst/>
            <a:cxnLst/>
            <a:rect l="l" t="t" r="r" b="b"/>
            <a:pathLst>
              <a:path w="1722755" h="671829">
                <a:moveTo>
                  <a:pt x="1722610" y="671283"/>
                </a:moveTo>
                <a:lnTo>
                  <a:pt x="0" y="671283"/>
                </a:lnTo>
                <a:lnTo>
                  <a:pt x="0" y="0"/>
                </a:lnTo>
                <a:lnTo>
                  <a:pt x="1236835" y="0"/>
                </a:lnTo>
                <a:lnTo>
                  <a:pt x="1284848" y="2377"/>
                </a:lnTo>
                <a:lnTo>
                  <a:pt x="1332048" y="9420"/>
                </a:lnTo>
                <a:lnTo>
                  <a:pt x="1378116" y="20997"/>
                </a:lnTo>
                <a:lnTo>
                  <a:pt x="1422733" y="36977"/>
                </a:lnTo>
                <a:lnTo>
                  <a:pt x="1465582" y="57227"/>
                </a:lnTo>
                <a:lnTo>
                  <a:pt x="1506344" y="81615"/>
                </a:lnTo>
                <a:lnTo>
                  <a:pt x="1544699" y="110010"/>
                </a:lnTo>
                <a:lnTo>
                  <a:pt x="1580330" y="142280"/>
                </a:lnTo>
                <a:lnTo>
                  <a:pt x="1612600" y="177911"/>
                </a:lnTo>
                <a:lnTo>
                  <a:pt x="1640994" y="216266"/>
                </a:lnTo>
                <a:lnTo>
                  <a:pt x="1665383" y="257028"/>
                </a:lnTo>
                <a:lnTo>
                  <a:pt x="1685633" y="299876"/>
                </a:lnTo>
                <a:lnTo>
                  <a:pt x="1701613" y="344494"/>
                </a:lnTo>
                <a:lnTo>
                  <a:pt x="1713190" y="390562"/>
                </a:lnTo>
                <a:lnTo>
                  <a:pt x="1720233" y="437762"/>
                </a:lnTo>
                <a:lnTo>
                  <a:pt x="1722610" y="485770"/>
                </a:lnTo>
                <a:lnTo>
                  <a:pt x="1722610" y="671283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716250" y="0"/>
            <a:ext cx="2571750" cy="1028700"/>
          </a:xfrm>
          <a:custGeom>
            <a:avLst/>
            <a:gdLst/>
            <a:ahLst/>
            <a:cxnLst/>
            <a:rect l="l" t="t" r="r" b="b"/>
            <a:pathLst>
              <a:path w="2571750" h="1028700">
                <a:moveTo>
                  <a:pt x="2571749" y="1028699"/>
                </a:moveTo>
                <a:lnTo>
                  <a:pt x="485774" y="1028699"/>
                </a:lnTo>
                <a:lnTo>
                  <a:pt x="437761" y="1026322"/>
                </a:lnTo>
                <a:lnTo>
                  <a:pt x="390562" y="1019278"/>
                </a:lnTo>
                <a:lnTo>
                  <a:pt x="344494" y="1007701"/>
                </a:lnTo>
                <a:lnTo>
                  <a:pt x="299876" y="991721"/>
                </a:lnTo>
                <a:lnTo>
                  <a:pt x="257027" y="971471"/>
                </a:lnTo>
                <a:lnTo>
                  <a:pt x="216266" y="947083"/>
                </a:lnTo>
                <a:lnTo>
                  <a:pt x="177910" y="918688"/>
                </a:lnTo>
                <a:lnTo>
                  <a:pt x="142279" y="886418"/>
                </a:lnTo>
                <a:lnTo>
                  <a:pt x="110010" y="850787"/>
                </a:lnTo>
                <a:lnTo>
                  <a:pt x="81615" y="812432"/>
                </a:lnTo>
                <a:lnTo>
                  <a:pt x="57227" y="771670"/>
                </a:lnTo>
                <a:lnTo>
                  <a:pt x="36977" y="728822"/>
                </a:lnTo>
                <a:lnTo>
                  <a:pt x="20997" y="684204"/>
                </a:lnTo>
                <a:lnTo>
                  <a:pt x="9420" y="638136"/>
                </a:lnTo>
                <a:lnTo>
                  <a:pt x="2377" y="590936"/>
                </a:lnTo>
                <a:lnTo>
                  <a:pt x="0" y="542924"/>
                </a:lnTo>
                <a:lnTo>
                  <a:pt x="0" y="171905"/>
                </a:lnTo>
                <a:lnTo>
                  <a:pt x="2377" y="123892"/>
                </a:lnTo>
                <a:lnTo>
                  <a:pt x="9420" y="76692"/>
                </a:lnTo>
                <a:lnTo>
                  <a:pt x="20997" y="30624"/>
                </a:lnTo>
                <a:lnTo>
                  <a:pt x="31965" y="0"/>
                </a:lnTo>
                <a:lnTo>
                  <a:pt x="2571749" y="0"/>
                </a:lnTo>
                <a:lnTo>
                  <a:pt x="2571749" y="1028699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7774" y="3282939"/>
            <a:ext cx="85725" cy="857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7774" y="3663939"/>
            <a:ext cx="95250" cy="95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F0F0F"/>
                </a:solidFill>
                <a:latin typeface="Montserrat Medium"/>
                <a:cs typeface="Montserrat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F0F0F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F0F0F"/>
                </a:solidFill>
                <a:latin typeface="Montserrat Medium"/>
                <a:cs typeface="Montserrat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F0F0F"/>
                </a:solidFill>
                <a:latin typeface="Montserrat Medium"/>
                <a:cs typeface="Montserrat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2527534"/>
            <a:ext cx="14905833" cy="41765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0F0F0F"/>
                </a:solidFill>
                <a:latin typeface="Montserrat Medium"/>
                <a:cs typeface="Montserrat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713979"/>
            <a:ext cx="11889740" cy="274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F0F0F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1849" rIns="0" bIns="0" rtlCol="0" vert="horz">
            <a:spAutoFit/>
          </a:bodyPr>
          <a:lstStyle/>
          <a:p>
            <a:pPr marL="1362710" marR="5080" indent="2722880">
              <a:lnSpc>
                <a:spcPct val="79800"/>
              </a:lnSpc>
              <a:spcBef>
                <a:spcPts val="3590"/>
              </a:spcBef>
              <a:tabLst>
                <a:tab pos="8277859" algn="l"/>
              </a:tabLst>
            </a:pPr>
            <a:r>
              <a:rPr dirty="0" sz="14400" spc="-10"/>
              <a:t>PYTHON </a:t>
            </a:r>
            <a:r>
              <a:rPr dirty="0" sz="14400" spc="-20"/>
              <a:t>WHILE</a:t>
            </a:r>
            <a:r>
              <a:rPr dirty="0" sz="14400"/>
              <a:t>	</a:t>
            </a:r>
            <a:r>
              <a:rPr dirty="0" sz="14400" spc="-20"/>
              <a:t>LOOPS</a:t>
            </a:r>
            <a:endParaRPr sz="14400"/>
          </a:p>
        </p:txBody>
      </p:sp>
      <p:sp>
        <p:nvSpPr>
          <p:cNvPr id="3" name="object 3" descr=""/>
          <p:cNvSpPr/>
          <p:nvPr/>
        </p:nvSpPr>
        <p:spPr>
          <a:xfrm>
            <a:off x="14007565" y="6228133"/>
            <a:ext cx="4280535" cy="4058920"/>
          </a:xfrm>
          <a:custGeom>
            <a:avLst/>
            <a:gdLst/>
            <a:ahLst/>
            <a:cxnLst/>
            <a:rect l="l" t="t" r="r" b="b"/>
            <a:pathLst>
              <a:path w="4280534" h="4058920">
                <a:moveTo>
                  <a:pt x="1201280" y="1258747"/>
                </a:moveTo>
                <a:lnTo>
                  <a:pt x="4200253" y="1258747"/>
                </a:lnTo>
                <a:lnTo>
                  <a:pt x="4151972" y="1259135"/>
                </a:lnTo>
                <a:lnTo>
                  <a:pt x="4103876" y="1260295"/>
                </a:lnTo>
                <a:lnTo>
                  <a:pt x="4055971" y="1262222"/>
                </a:lnTo>
                <a:lnTo>
                  <a:pt x="4008264" y="1264908"/>
                </a:lnTo>
                <a:lnTo>
                  <a:pt x="3960761" y="1268349"/>
                </a:lnTo>
                <a:lnTo>
                  <a:pt x="3913468" y="1272538"/>
                </a:lnTo>
                <a:lnTo>
                  <a:pt x="3866389" y="1277470"/>
                </a:lnTo>
                <a:lnTo>
                  <a:pt x="3819532" y="1283138"/>
                </a:lnTo>
                <a:lnTo>
                  <a:pt x="3772903" y="1289537"/>
                </a:lnTo>
                <a:lnTo>
                  <a:pt x="3726506" y="1296661"/>
                </a:lnTo>
                <a:lnTo>
                  <a:pt x="3680349" y="1304503"/>
                </a:lnTo>
                <a:lnTo>
                  <a:pt x="3634436" y="1313059"/>
                </a:lnTo>
                <a:lnTo>
                  <a:pt x="3588774" y="1322321"/>
                </a:lnTo>
                <a:lnTo>
                  <a:pt x="3543370" y="1332284"/>
                </a:lnTo>
                <a:lnTo>
                  <a:pt x="3498228" y="1342942"/>
                </a:lnTo>
                <a:lnTo>
                  <a:pt x="3453355" y="1354290"/>
                </a:lnTo>
                <a:lnTo>
                  <a:pt x="3408756" y="1366321"/>
                </a:lnTo>
                <a:lnTo>
                  <a:pt x="3364438" y="1379029"/>
                </a:lnTo>
                <a:lnTo>
                  <a:pt x="3320406" y="1392408"/>
                </a:lnTo>
                <a:lnTo>
                  <a:pt x="3276667" y="1406454"/>
                </a:lnTo>
                <a:lnTo>
                  <a:pt x="3233226" y="1421158"/>
                </a:lnTo>
                <a:lnTo>
                  <a:pt x="3190090" y="1436516"/>
                </a:lnTo>
                <a:lnTo>
                  <a:pt x="3147263" y="1452522"/>
                </a:lnTo>
                <a:lnTo>
                  <a:pt x="3104753" y="1469170"/>
                </a:lnTo>
                <a:lnTo>
                  <a:pt x="3062564" y="1486454"/>
                </a:lnTo>
                <a:lnTo>
                  <a:pt x="3020704" y="1504367"/>
                </a:lnTo>
                <a:lnTo>
                  <a:pt x="2979177" y="1522905"/>
                </a:lnTo>
                <a:lnTo>
                  <a:pt x="2937990" y="1542061"/>
                </a:lnTo>
                <a:lnTo>
                  <a:pt x="2897149" y="1561829"/>
                </a:lnTo>
                <a:lnTo>
                  <a:pt x="2856659" y="1582203"/>
                </a:lnTo>
                <a:lnTo>
                  <a:pt x="2816527" y="1603177"/>
                </a:lnTo>
                <a:lnTo>
                  <a:pt x="2776759" y="1624746"/>
                </a:lnTo>
                <a:lnTo>
                  <a:pt x="2737359" y="1646904"/>
                </a:lnTo>
                <a:lnTo>
                  <a:pt x="2698335" y="1669644"/>
                </a:lnTo>
                <a:lnTo>
                  <a:pt x="2659693" y="1692961"/>
                </a:lnTo>
                <a:lnTo>
                  <a:pt x="2621437" y="1716848"/>
                </a:lnTo>
                <a:lnTo>
                  <a:pt x="2583574" y="1741300"/>
                </a:lnTo>
                <a:lnTo>
                  <a:pt x="2546111" y="1766312"/>
                </a:lnTo>
                <a:lnTo>
                  <a:pt x="2509052" y="1791876"/>
                </a:lnTo>
                <a:lnTo>
                  <a:pt x="2472405" y="1817987"/>
                </a:lnTo>
                <a:lnTo>
                  <a:pt x="2436173" y="1844639"/>
                </a:lnTo>
                <a:lnTo>
                  <a:pt x="2400365" y="1871827"/>
                </a:lnTo>
                <a:lnTo>
                  <a:pt x="2364985" y="1899543"/>
                </a:lnTo>
                <a:lnTo>
                  <a:pt x="2330040" y="1927783"/>
                </a:lnTo>
                <a:lnTo>
                  <a:pt x="2295535" y="1956541"/>
                </a:lnTo>
                <a:lnTo>
                  <a:pt x="2261477" y="1985810"/>
                </a:lnTo>
                <a:lnTo>
                  <a:pt x="2227871" y="2015585"/>
                </a:lnTo>
                <a:lnTo>
                  <a:pt x="2194723" y="2045859"/>
                </a:lnTo>
                <a:lnTo>
                  <a:pt x="2162039" y="2076627"/>
                </a:lnTo>
                <a:lnTo>
                  <a:pt x="2129825" y="2107883"/>
                </a:lnTo>
                <a:lnTo>
                  <a:pt x="2098087" y="2139621"/>
                </a:lnTo>
                <a:lnTo>
                  <a:pt x="2066832" y="2171834"/>
                </a:lnTo>
                <a:lnTo>
                  <a:pt x="2036064" y="2204518"/>
                </a:lnTo>
                <a:lnTo>
                  <a:pt x="2005789" y="2237666"/>
                </a:lnTo>
                <a:lnTo>
                  <a:pt x="1976015" y="2271272"/>
                </a:lnTo>
                <a:lnTo>
                  <a:pt x="1946745" y="2305331"/>
                </a:lnTo>
                <a:lnTo>
                  <a:pt x="1917988" y="2339836"/>
                </a:lnTo>
                <a:lnTo>
                  <a:pt x="1889748" y="2374781"/>
                </a:lnTo>
                <a:lnTo>
                  <a:pt x="1862031" y="2410161"/>
                </a:lnTo>
                <a:lnTo>
                  <a:pt x="1834844" y="2445969"/>
                </a:lnTo>
                <a:lnTo>
                  <a:pt x="1808191" y="2482200"/>
                </a:lnTo>
                <a:lnTo>
                  <a:pt x="1782080" y="2518848"/>
                </a:lnTo>
                <a:lnTo>
                  <a:pt x="1756516" y="2555906"/>
                </a:lnTo>
                <a:lnTo>
                  <a:pt x="1731505" y="2593370"/>
                </a:lnTo>
                <a:lnTo>
                  <a:pt x="1707053" y="2631233"/>
                </a:lnTo>
                <a:lnTo>
                  <a:pt x="1683165" y="2669488"/>
                </a:lnTo>
                <a:lnTo>
                  <a:pt x="1659848" y="2708131"/>
                </a:lnTo>
                <a:lnTo>
                  <a:pt x="1637108" y="2747155"/>
                </a:lnTo>
                <a:lnTo>
                  <a:pt x="1614951" y="2786554"/>
                </a:lnTo>
                <a:lnTo>
                  <a:pt x="1593382" y="2826323"/>
                </a:lnTo>
                <a:lnTo>
                  <a:pt x="1572407" y="2866455"/>
                </a:lnTo>
                <a:lnTo>
                  <a:pt x="1552033" y="2906944"/>
                </a:lnTo>
                <a:lnTo>
                  <a:pt x="1532265" y="2947786"/>
                </a:lnTo>
                <a:lnTo>
                  <a:pt x="1513110" y="2988973"/>
                </a:lnTo>
                <a:lnTo>
                  <a:pt x="1494572" y="3030499"/>
                </a:lnTo>
                <a:lnTo>
                  <a:pt x="1476658" y="3072360"/>
                </a:lnTo>
                <a:lnTo>
                  <a:pt x="1459375" y="3114548"/>
                </a:lnTo>
                <a:lnTo>
                  <a:pt x="1442727" y="3157059"/>
                </a:lnTo>
                <a:lnTo>
                  <a:pt x="1426721" y="3199885"/>
                </a:lnTo>
                <a:lnTo>
                  <a:pt x="1411363" y="3243022"/>
                </a:lnTo>
                <a:lnTo>
                  <a:pt x="1396658" y="3286463"/>
                </a:lnTo>
                <a:lnTo>
                  <a:pt x="1382613" y="3330202"/>
                </a:lnTo>
                <a:lnTo>
                  <a:pt x="1369233" y="3374234"/>
                </a:lnTo>
                <a:lnTo>
                  <a:pt x="1356525" y="3418552"/>
                </a:lnTo>
                <a:lnTo>
                  <a:pt x="1344494" y="3463150"/>
                </a:lnTo>
                <a:lnTo>
                  <a:pt x="1333147" y="3508023"/>
                </a:lnTo>
                <a:lnTo>
                  <a:pt x="1322489" y="3553165"/>
                </a:lnTo>
                <a:lnTo>
                  <a:pt x="1312525" y="3598570"/>
                </a:lnTo>
                <a:lnTo>
                  <a:pt x="1303263" y="3644232"/>
                </a:lnTo>
                <a:lnTo>
                  <a:pt x="1294708" y="3690144"/>
                </a:lnTo>
                <a:lnTo>
                  <a:pt x="1286865" y="3736302"/>
                </a:lnTo>
                <a:lnTo>
                  <a:pt x="1279742" y="3782698"/>
                </a:lnTo>
                <a:lnTo>
                  <a:pt x="1273343" y="3829328"/>
                </a:lnTo>
                <a:lnTo>
                  <a:pt x="1267675" y="3876185"/>
                </a:lnTo>
                <a:lnTo>
                  <a:pt x="1262743" y="3923263"/>
                </a:lnTo>
                <a:lnTo>
                  <a:pt x="1258554" y="3970557"/>
                </a:lnTo>
                <a:lnTo>
                  <a:pt x="1255113" y="4018060"/>
                </a:lnTo>
                <a:lnTo>
                  <a:pt x="1252815" y="4058866"/>
                </a:lnTo>
                <a:lnTo>
                  <a:pt x="0" y="4058866"/>
                </a:lnTo>
                <a:lnTo>
                  <a:pt x="1631" y="4017310"/>
                </a:lnTo>
                <a:lnTo>
                  <a:pt x="4046" y="3969466"/>
                </a:lnTo>
                <a:lnTo>
                  <a:pt x="6991" y="3921764"/>
                </a:lnTo>
                <a:lnTo>
                  <a:pt x="10461" y="3874207"/>
                </a:lnTo>
                <a:lnTo>
                  <a:pt x="14454" y="3826798"/>
                </a:lnTo>
                <a:lnTo>
                  <a:pt x="18968" y="3779540"/>
                </a:lnTo>
                <a:lnTo>
                  <a:pt x="23999" y="3732436"/>
                </a:lnTo>
                <a:lnTo>
                  <a:pt x="29545" y="3685488"/>
                </a:lnTo>
                <a:lnTo>
                  <a:pt x="35602" y="3638699"/>
                </a:lnTo>
                <a:lnTo>
                  <a:pt x="42168" y="3592073"/>
                </a:lnTo>
                <a:lnTo>
                  <a:pt x="49240" y="3545612"/>
                </a:lnTo>
                <a:lnTo>
                  <a:pt x="56815" y="3499320"/>
                </a:lnTo>
                <a:lnTo>
                  <a:pt x="64890" y="3453198"/>
                </a:lnTo>
                <a:lnTo>
                  <a:pt x="73463" y="3407251"/>
                </a:lnTo>
                <a:lnTo>
                  <a:pt x="82529" y="3361480"/>
                </a:lnTo>
                <a:lnTo>
                  <a:pt x="92088" y="3315889"/>
                </a:lnTo>
                <a:lnTo>
                  <a:pt x="102135" y="3270481"/>
                </a:lnTo>
                <a:lnTo>
                  <a:pt x="112668" y="3225259"/>
                </a:lnTo>
                <a:lnTo>
                  <a:pt x="123683" y="3180225"/>
                </a:lnTo>
                <a:lnTo>
                  <a:pt x="135179" y="3135382"/>
                </a:lnTo>
                <a:lnTo>
                  <a:pt x="147152" y="3090734"/>
                </a:lnTo>
                <a:lnTo>
                  <a:pt x="159600" y="3046283"/>
                </a:lnTo>
                <a:lnTo>
                  <a:pt x="172518" y="3002032"/>
                </a:lnTo>
                <a:lnTo>
                  <a:pt x="185906" y="2957984"/>
                </a:lnTo>
                <a:lnTo>
                  <a:pt x="199759" y="2914142"/>
                </a:lnTo>
                <a:lnTo>
                  <a:pt x="214075" y="2870508"/>
                </a:lnTo>
                <a:lnTo>
                  <a:pt x="228851" y="2827087"/>
                </a:lnTo>
                <a:lnTo>
                  <a:pt x="244083" y="2783880"/>
                </a:lnTo>
                <a:lnTo>
                  <a:pt x="259771" y="2740890"/>
                </a:lnTo>
                <a:lnTo>
                  <a:pt x="275909" y="2698121"/>
                </a:lnTo>
                <a:lnTo>
                  <a:pt x="292496" y="2655575"/>
                </a:lnTo>
                <a:lnTo>
                  <a:pt x="309528" y="2613256"/>
                </a:lnTo>
                <a:lnTo>
                  <a:pt x="327003" y="2571165"/>
                </a:lnTo>
                <a:lnTo>
                  <a:pt x="344919" y="2529307"/>
                </a:lnTo>
                <a:lnTo>
                  <a:pt x="363271" y="2487683"/>
                </a:lnTo>
                <a:lnTo>
                  <a:pt x="382057" y="2446298"/>
                </a:lnTo>
                <a:lnTo>
                  <a:pt x="401274" y="2405153"/>
                </a:lnTo>
                <a:lnTo>
                  <a:pt x="420920" y="2364251"/>
                </a:lnTo>
                <a:lnTo>
                  <a:pt x="440991" y="2323596"/>
                </a:lnTo>
                <a:lnTo>
                  <a:pt x="461485" y="2283191"/>
                </a:lnTo>
                <a:lnTo>
                  <a:pt x="482398" y="2243038"/>
                </a:lnTo>
                <a:lnTo>
                  <a:pt x="503728" y="2203140"/>
                </a:lnTo>
                <a:lnTo>
                  <a:pt x="525473" y="2163500"/>
                </a:lnTo>
                <a:lnTo>
                  <a:pt x="547628" y="2124121"/>
                </a:lnTo>
                <a:lnTo>
                  <a:pt x="570192" y="2085006"/>
                </a:lnTo>
                <a:lnTo>
                  <a:pt x="593161" y="2046158"/>
                </a:lnTo>
                <a:lnTo>
                  <a:pt x="616533" y="2007580"/>
                </a:lnTo>
                <a:lnTo>
                  <a:pt x="640304" y="1969274"/>
                </a:lnTo>
                <a:lnTo>
                  <a:pt x="664472" y="1931244"/>
                </a:lnTo>
                <a:lnTo>
                  <a:pt x="689034" y="1893492"/>
                </a:lnTo>
                <a:lnTo>
                  <a:pt x="713987" y="1856022"/>
                </a:lnTo>
                <a:lnTo>
                  <a:pt x="739328" y="1818836"/>
                </a:lnTo>
                <a:lnTo>
                  <a:pt x="765054" y="1781937"/>
                </a:lnTo>
                <a:lnTo>
                  <a:pt x="791163" y="1745328"/>
                </a:lnTo>
                <a:lnTo>
                  <a:pt x="817651" y="1709011"/>
                </a:lnTo>
                <a:lnTo>
                  <a:pt x="844516" y="1672991"/>
                </a:lnTo>
                <a:lnTo>
                  <a:pt x="871755" y="1637270"/>
                </a:lnTo>
                <a:lnTo>
                  <a:pt x="899364" y="1601850"/>
                </a:lnTo>
                <a:lnTo>
                  <a:pt x="927342" y="1566734"/>
                </a:lnTo>
                <a:lnTo>
                  <a:pt x="955685" y="1531926"/>
                </a:lnTo>
                <a:lnTo>
                  <a:pt x="984390" y="1497429"/>
                </a:lnTo>
                <a:lnTo>
                  <a:pt x="1013454" y="1463244"/>
                </a:lnTo>
                <a:lnTo>
                  <a:pt x="1042875" y="1429376"/>
                </a:lnTo>
                <a:lnTo>
                  <a:pt x="1072650" y="1395827"/>
                </a:lnTo>
                <a:lnTo>
                  <a:pt x="1102776" y="1362599"/>
                </a:lnTo>
                <a:lnTo>
                  <a:pt x="1133249" y="1329697"/>
                </a:lnTo>
                <a:lnTo>
                  <a:pt x="1164068" y="1297122"/>
                </a:lnTo>
                <a:lnTo>
                  <a:pt x="1195228" y="1264878"/>
                </a:lnTo>
                <a:lnTo>
                  <a:pt x="1201280" y="1258747"/>
                </a:lnTo>
                <a:close/>
              </a:path>
              <a:path w="4280534" h="4058920">
                <a:moveTo>
                  <a:pt x="4200301" y="0"/>
                </a:moveTo>
                <a:lnTo>
                  <a:pt x="4248637" y="271"/>
                </a:lnTo>
                <a:lnTo>
                  <a:pt x="4280362" y="807"/>
                </a:lnTo>
                <a:lnTo>
                  <a:pt x="4280362" y="1259903"/>
                </a:lnTo>
                <a:lnTo>
                  <a:pt x="4248535" y="1259135"/>
                </a:lnTo>
                <a:lnTo>
                  <a:pt x="1201280" y="1258747"/>
                </a:lnTo>
                <a:lnTo>
                  <a:pt x="1258565" y="1201394"/>
                </a:lnTo>
                <a:lnTo>
                  <a:pt x="1290735" y="1170159"/>
                </a:lnTo>
                <a:lnTo>
                  <a:pt x="1323235" y="1139266"/>
                </a:lnTo>
                <a:lnTo>
                  <a:pt x="1356064" y="1108719"/>
                </a:lnTo>
                <a:lnTo>
                  <a:pt x="1389217" y="1078520"/>
                </a:lnTo>
                <a:lnTo>
                  <a:pt x="1422693" y="1048671"/>
                </a:lnTo>
                <a:lnTo>
                  <a:pt x="1456488" y="1019177"/>
                </a:lnTo>
                <a:lnTo>
                  <a:pt x="1490599" y="990039"/>
                </a:lnTo>
                <a:lnTo>
                  <a:pt x="1525024" y="961261"/>
                </a:lnTo>
                <a:lnTo>
                  <a:pt x="1559759" y="932845"/>
                </a:lnTo>
                <a:lnTo>
                  <a:pt x="1594802" y="904795"/>
                </a:lnTo>
                <a:lnTo>
                  <a:pt x="1630149" y="877113"/>
                </a:lnTo>
                <a:lnTo>
                  <a:pt x="1665799" y="849803"/>
                </a:lnTo>
                <a:lnTo>
                  <a:pt x="1701748" y="822867"/>
                </a:lnTo>
                <a:lnTo>
                  <a:pt x="1737993" y="796307"/>
                </a:lnTo>
                <a:lnTo>
                  <a:pt x="1774531" y="770128"/>
                </a:lnTo>
                <a:lnTo>
                  <a:pt x="1811360" y="744331"/>
                </a:lnTo>
                <a:lnTo>
                  <a:pt x="1848477" y="718921"/>
                </a:lnTo>
                <a:lnTo>
                  <a:pt x="1885878" y="693899"/>
                </a:lnTo>
                <a:lnTo>
                  <a:pt x="1923561" y="669268"/>
                </a:lnTo>
                <a:lnTo>
                  <a:pt x="1961523" y="645032"/>
                </a:lnTo>
                <a:lnTo>
                  <a:pt x="1999761" y="621193"/>
                </a:lnTo>
                <a:lnTo>
                  <a:pt x="2038273" y="597755"/>
                </a:lnTo>
                <a:lnTo>
                  <a:pt x="2077055" y="574719"/>
                </a:lnTo>
                <a:lnTo>
                  <a:pt x="2116104" y="552090"/>
                </a:lnTo>
                <a:lnTo>
                  <a:pt x="2155418" y="529870"/>
                </a:lnTo>
                <a:lnTo>
                  <a:pt x="2194994" y="508062"/>
                </a:lnTo>
                <a:lnTo>
                  <a:pt x="2234829" y="486668"/>
                </a:lnTo>
                <a:lnTo>
                  <a:pt x="2274919" y="465692"/>
                </a:lnTo>
                <a:lnTo>
                  <a:pt x="2315263" y="445137"/>
                </a:lnTo>
                <a:lnTo>
                  <a:pt x="2355857" y="425005"/>
                </a:lnTo>
                <a:lnTo>
                  <a:pt x="2396699" y="405299"/>
                </a:lnTo>
                <a:lnTo>
                  <a:pt x="2437785" y="386023"/>
                </a:lnTo>
                <a:lnTo>
                  <a:pt x="2479112" y="367179"/>
                </a:lnTo>
                <a:lnTo>
                  <a:pt x="2520679" y="348769"/>
                </a:lnTo>
                <a:lnTo>
                  <a:pt x="2562481" y="330798"/>
                </a:lnTo>
                <a:lnTo>
                  <a:pt x="2604517" y="313268"/>
                </a:lnTo>
                <a:lnTo>
                  <a:pt x="2646782" y="296182"/>
                </a:lnTo>
                <a:lnTo>
                  <a:pt x="2689275" y="279542"/>
                </a:lnTo>
                <a:lnTo>
                  <a:pt x="2731992" y="263352"/>
                </a:lnTo>
                <a:lnTo>
                  <a:pt x="2774931" y="247614"/>
                </a:lnTo>
                <a:lnTo>
                  <a:pt x="2818089" y="232332"/>
                </a:lnTo>
                <a:lnTo>
                  <a:pt x="2861462" y="217508"/>
                </a:lnTo>
                <a:lnTo>
                  <a:pt x="2905048" y="203145"/>
                </a:lnTo>
                <a:lnTo>
                  <a:pt x="2948845" y="189246"/>
                </a:lnTo>
                <a:lnTo>
                  <a:pt x="2992848" y="175814"/>
                </a:lnTo>
                <a:lnTo>
                  <a:pt x="3037056" y="162852"/>
                </a:lnTo>
                <a:lnTo>
                  <a:pt x="3081465" y="150363"/>
                </a:lnTo>
                <a:lnTo>
                  <a:pt x="3126073" y="138349"/>
                </a:lnTo>
                <a:lnTo>
                  <a:pt x="3170877" y="126814"/>
                </a:lnTo>
                <a:lnTo>
                  <a:pt x="3215873" y="115761"/>
                </a:lnTo>
                <a:lnTo>
                  <a:pt x="3261059" y="105192"/>
                </a:lnTo>
                <a:lnTo>
                  <a:pt x="3306433" y="95110"/>
                </a:lnTo>
                <a:lnTo>
                  <a:pt x="3351990" y="85519"/>
                </a:lnTo>
                <a:lnTo>
                  <a:pt x="3397729" y="76420"/>
                </a:lnTo>
                <a:lnTo>
                  <a:pt x="3443647" y="67818"/>
                </a:lnTo>
                <a:lnTo>
                  <a:pt x="3489740" y="59714"/>
                </a:lnTo>
                <a:lnTo>
                  <a:pt x="3536006" y="52112"/>
                </a:lnTo>
                <a:lnTo>
                  <a:pt x="3582441" y="45015"/>
                </a:lnTo>
                <a:lnTo>
                  <a:pt x="3629044" y="38426"/>
                </a:lnTo>
                <a:lnTo>
                  <a:pt x="3675810" y="32347"/>
                </a:lnTo>
                <a:lnTo>
                  <a:pt x="3722738" y="26781"/>
                </a:lnTo>
                <a:lnTo>
                  <a:pt x="3769825" y="21732"/>
                </a:lnTo>
                <a:lnTo>
                  <a:pt x="3817066" y="17201"/>
                </a:lnTo>
                <a:lnTo>
                  <a:pt x="3864461" y="13193"/>
                </a:lnTo>
                <a:lnTo>
                  <a:pt x="3912005" y="9710"/>
                </a:lnTo>
                <a:lnTo>
                  <a:pt x="3959696" y="6755"/>
                </a:lnTo>
                <a:lnTo>
                  <a:pt x="4007531" y="4331"/>
                </a:lnTo>
                <a:lnTo>
                  <a:pt x="4055507" y="2440"/>
                </a:lnTo>
                <a:lnTo>
                  <a:pt x="4103621" y="1086"/>
                </a:lnTo>
                <a:lnTo>
                  <a:pt x="4151871" y="271"/>
                </a:lnTo>
                <a:lnTo>
                  <a:pt x="4200301" y="0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4283075" cy="4203700"/>
          </a:xfrm>
          <a:custGeom>
            <a:avLst/>
            <a:gdLst/>
            <a:ahLst/>
            <a:cxnLst/>
            <a:rect l="l" t="t" r="r" b="b"/>
            <a:pathLst>
              <a:path w="4283075" h="4203700">
                <a:moveTo>
                  <a:pt x="272833" y="4203699"/>
                </a:moveTo>
                <a:lnTo>
                  <a:pt x="0" y="4203699"/>
                </a:lnTo>
                <a:lnTo>
                  <a:pt x="0" y="2946399"/>
                </a:lnTo>
                <a:lnTo>
                  <a:pt x="224392" y="2946399"/>
                </a:lnTo>
                <a:lnTo>
                  <a:pt x="272099" y="2933699"/>
                </a:lnTo>
                <a:lnTo>
                  <a:pt x="366896" y="2933699"/>
                </a:lnTo>
                <a:lnTo>
                  <a:pt x="413974" y="2920999"/>
                </a:lnTo>
                <a:lnTo>
                  <a:pt x="460831" y="2920999"/>
                </a:lnTo>
                <a:lnTo>
                  <a:pt x="507461" y="2908299"/>
                </a:lnTo>
                <a:lnTo>
                  <a:pt x="553858" y="2908299"/>
                </a:lnTo>
                <a:lnTo>
                  <a:pt x="600015" y="2895599"/>
                </a:lnTo>
                <a:lnTo>
                  <a:pt x="645927" y="2895599"/>
                </a:lnTo>
                <a:lnTo>
                  <a:pt x="1133100" y="2755899"/>
                </a:lnTo>
                <a:lnTo>
                  <a:pt x="1175611" y="2730499"/>
                </a:lnTo>
                <a:lnTo>
                  <a:pt x="1259660" y="2705099"/>
                </a:lnTo>
                <a:lnTo>
                  <a:pt x="1301186" y="2679699"/>
                </a:lnTo>
                <a:lnTo>
                  <a:pt x="1342373" y="2666999"/>
                </a:lnTo>
                <a:lnTo>
                  <a:pt x="1423704" y="2616199"/>
                </a:lnTo>
                <a:lnTo>
                  <a:pt x="1463836" y="2603499"/>
                </a:lnTo>
                <a:lnTo>
                  <a:pt x="1543004" y="2552699"/>
                </a:lnTo>
                <a:lnTo>
                  <a:pt x="1582028" y="2539999"/>
                </a:lnTo>
                <a:lnTo>
                  <a:pt x="1658927" y="2489199"/>
                </a:lnTo>
                <a:lnTo>
                  <a:pt x="1734253" y="2438399"/>
                </a:lnTo>
                <a:lnTo>
                  <a:pt x="1807959" y="2387599"/>
                </a:lnTo>
                <a:lnTo>
                  <a:pt x="1879998" y="2336799"/>
                </a:lnTo>
                <a:lnTo>
                  <a:pt x="1915378" y="2298699"/>
                </a:lnTo>
                <a:lnTo>
                  <a:pt x="1950323" y="2273299"/>
                </a:lnTo>
                <a:lnTo>
                  <a:pt x="2018887" y="2222499"/>
                </a:lnTo>
                <a:lnTo>
                  <a:pt x="2052493" y="2184399"/>
                </a:lnTo>
                <a:lnTo>
                  <a:pt x="2085641" y="2158999"/>
                </a:lnTo>
                <a:lnTo>
                  <a:pt x="2118325" y="2120899"/>
                </a:lnTo>
                <a:lnTo>
                  <a:pt x="2150538" y="2095499"/>
                </a:lnTo>
                <a:lnTo>
                  <a:pt x="2182276" y="2070099"/>
                </a:lnTo>
                <a:lnTo>
                  <a:pt x="2213532" y="2031999"/>
                </a:lnTo>
                <a:lnTo>
                  <a:pt x="2244300" y="1993899"/>
                </a:lnTo>
                <a:lnTo>
                  <a:pt x="2274574" y="1968499"/>
                </a:lnTo>
                <a:lnTo>
                  <a:pt x="2304349" y="1930399"/>
                </a:lnTo>
                <a:lnTo>
                  <a:pt x="2333618" y="1892299"/>
                </a:lnTo>
                <a:lnTo>
                  <a:pt x="2362376" y="1866899"/>
                </a:lnTo>
                <a:lnTo>
                  <a:pt x="2390616" y="1828799"/>
                </a:lnTo>
                <a:lnTo>
                  <a:pt x="2418332" y="1790699"/>
                </a:lnTo>
                <a:lnTo>
                  <a:pt x="2445520" y="1752599"/>
                </a:lnTo>
                <a:lnTo>
                  <a:pt x="2472172" y="1727199"/>
                </a:lnTo>
                <a:lnTo>
                  <a:pt x="2498283" y="1689099"/>
                </a:lnTo>
                <a:lnTo>
                  <a:pt x="2523847" y="1650999"/>
                </a:lnTo>
                <a:lnTo>
                  <a:pt x="2548859" y="1612899"/>
                </a:lnTo>
                <a:lnTo>
                  <a:pt x="2573311" y="1574799"/>
                </a:lnTo>
                <a:lnTo>
                  <a:pt x="2597198" y="1536699"/>
                </a:lnTo>
                <a:lnTo>
                  <a:pt x="2620515" y="1498599"/>
                </a:lnTo>
                <a:lnTo>
                  <a:pt x="2643255" y="1460499"/>
                </a:lnTo>
                <a:lnTo>
                  <a:pt x="2665413" y="1422399"/>
                </a:lnTo>
                <a:lnTo>
                  <a:pt x="2686982" y="1371599"/>
                </a:lnTo>
                <a:lnTo>
                  <a:pt x="2707956" y="1333499"/>
                </a:lnTo>
                <a:lnTo>
                  <a:pt x="2728330" y="1295399"/>
                </a:lnTo>
                <a:lnTo>
                  <a:pt x="2748098" y="1257299"/>
                </a:lnTo>
                <a:lnTo>
                  <a:pt x="2767254" y="1219199"/>
                </a:lnTo>
                <a:lnTo>
                  <a:pt x="2785792" y="1168399"/>
                </a:lnTo>
                <a:lnTo>
                  <a:pt x="2803705" y="1130299"/>
                </a:lnTo>
                <a:lnTo>
                  <a:pt x="2820989" y="1092199"/>
                </a:lnTo>
                <a:lnTo>
                  <a:pt x="2837637" y="1041399"/>
                </a:lnTo>
                <a:lnTo>
                  <a:pt x="2853643" y="1003299"/>
                </a:lnTo>
                <a:lnTo>
                  <a:pt x="2869001" y="965199"/>
                </a:lnTo>
                <a:lnTo>
                  <a:pt x="2883706" y="914399"/>
                </a:lnTo>
                <a:lnTo>
                  <a:pt x="2897751" y="876299"/>
                </a:lnTo>
                <a:lnTo>
                  <a:pt x="2911130" y="825499"/>
                </a:lnTo>
                <a:lnTo>
                  <a:pt x="2923838" y="787399"/>
                </a:lnTo>
                <a:lnTo>
                  <a:pt x="2935869" y="736599"/>
                </a:lnTo>
                <a:lnTo>
                  <a:pt x="2947217" y="698499"/>
                </a:lnTo>
                <a:lnTo>
                  <a:pt x="2957875" y="647699"/>
                </a:lnTo>
                <a:lnTo>
                  <a:pt x="2967838" y="609599"/>
                </a:lnTo>
                <a:lnTo>
                  <a:pt x="2977100" y="558799"/>
                </a:lnTo>
                <a:lnTo>
                  <a:pt x="2985656" y="507999"/>
                </a:lnTo>
                <a:lnTo>
                  <a:pt x="2993498" y="469899"/>
                </a:lnTo>
                <a:lnTo>
                  <a:pt x="3000622" y="419099"/>
                </a:lnTo>
                <a:lnTo>
                  <a:pt x="3007021" y="368299"/>
                </a:lnTo>
                <a:lnTo>
                  <a:pt x="3012689" y="330199"/>
                </a:lnTo>
                <a:lnTo>
                  <a:pt x="3017621" y="279399"/>
                </a:lnTo>
                <a:lnTo>
                  <a:pt x="3021810" y="228599"/>
                </a:lnTo>
                <a:lnTo>
                  <a:pt x="3025251" y="190499"/>
                </a:lnTo>
                <a:lnTo>
                  <a:pt x="3027937" y="139699"/>
                </a:lnTo>
                <a:lnTo>
                  <a:pt x="3029864" y="88899"/>
                </a:lnTo>
                <a:lnTo>
                  <a:pt x="3031024" y="38099"/>
                </a:lnTo>
                <a:lnTo>
                  <a:pt x="3031412" y="0"/>
                </a:lnTo>
                <a:lnTo>
                  <a:pt x="4283048" y="0"/>
                </a:lnTo>
                <a:lnTo>
                  <a:pt x="4282777" y="38099"/>
                </a:lnTo>
                <a:lnTo>
                  <a:pt x="4281965" y="88899"/>
                </a:lnTo>
                <a:lnTo>
                  <a:pt x="4280616" y="139699"/>
                </a:lnTo>
                <a:lnTo>
                  <a:pt x="4278733" y="190499"/>
                </a:lnTo>
                <a:lnTo>
                  <a:pt x="4276317" y="228599"/>
                </a:lnTo>
                <a:lnTo>
                  <a:pt x="4273373" y="279399"/>
                </a:lnTo>
                <a:lnTo>
                  <a:pt x="4269903" y="330199"/>
                </a:lnTo>
                <a:lnTo>
                  <a:pt x="4265909" y="380999"/>
                </a:lnTo>
                <a:lnTo>
                  <a:pt x="4261396" y="419099"/>
                </a:lnTo>
                <a:lnTo>
                  <a:pt x="4256364" y="469899"/>
                </a:lnTo>
                <a:lnTo>
                  <a:pt x="4250819" y="520699"/>
                </a:lnTo>
                <a:lnTo>
                  <a:pt x="4244762" y="558799"/>
                </a:lnTo>
                <a:lnTo>
                  <a:pt x="4238196" y="609599"/>
                </a:lnTo>
                <a:lnTo>
                  <a:pt x="4231124" y="660399"/>
                </a:lnTo>
                <a:lnTo>
                  <a:pt x="4223549" y="698499"/>
                </a:lnTo>
                <a:lnTo>
                  <a:pt x="4215473" y="749299"/>
                </a:lnTo>
                <a:lnTo>
                  <a:pt x="4206901" y="800099"/>
                </a:lnTo>
                <a:lnTo>
                  <a:pt x="4197834" y="838199"/>
                </a:lnTo>
                <a:lnTo>
                  <a:pt x="4188276" y="888999"/>
                </a:lnTo>
                <a:lnTo>
                  <a:pt x="4178229" y="927099"/>
                </a:lnTo>
                <a:lnTo>
                  <a:pt x="4167696" y="977899"/>
                </a:lnTo>
                <a:lnTo>
                  <a:pt x="4156680" y="1028699"/>
                </a:lnTo>
                <a:lnTo>
                  <a:pt x="4145184" y="1066799"/>
                </a:lnTo>
                <a:lnTo>
                  <a:pt x="4133211" y="1117599"/>
                </a:lnTo>
                <a:lnTo>
                  <a:pt x="4120764" y="1155699"/>
                </a:lnTo>
                <a:lnTo>
                  <a:pt x="4107845" y="1206499"/>
                </a:lnTo>
                <a:lnTo>
                  <a:pt x="4094458" y="1244599"/>
                </a:lnTo>
                <a:lnTo>
                  <a:pt x="4080605" y="1295399"/>
                </a:lnTo>
                <a:lnTo>
                  <a:pt x="4066289" y="1333499"/>
                </a:lnTo>
                <a:lnTo>
                  <a:pt x="4051513" y="1371599"/>
                </a:lnTo>
                <a:lnTo>
                  <a:pt x="4036280" y="1422399"/>
                </a:lnTo>
                <a:lnTo>
                  <a:pt x="4020593" y="1460499"/>
                </a:lnTo>
                <a:lnTo>
                  <a:pt x="4004455" y="1511299"/>
                </a:lnTo>
                <a:lnTo>
                  <a:pt x="3987868" y="1549399"/>
                </a:lnTo>
                <a:lnTo>
                  <a:pt x="3970835" y="1587499"/>
                </a:lnTo>
                <a:lnTo>
                  <a:pt x="3953360" y="1638299"/>
                </a:lnTo>
                <a:lnTo>
                  <a:pt x="3935445" y="1676399"/>
                </a:lnTo>
                <a:lnTo>
                  <a:pt x="3917093" y="1714499"/>
                </a:lnTo>
                <a:lnTo>
                  <a:pt x="3898307" y="1752599"/>
                </a:lnTo>
                <a:lnTo>
                  <a:pt x="3879090" y="1803399"/>
                </a:lnTo>
                <a:lnTo>
                  <a:pt x="3859444" y="1841499"/>
                </a:lnTo>
                <a:lnTo>
                  <a:pt x="3839373" y="1879599"/>
                </a:lnTo>
                <a:lnTo>
                  <a:pt x="3818879" y="1917699"/>
                </a:lnTo>
                <a:lnTo>
                  <a:pt x="3797965" y="1955799"/>
                </a:lnTo>
                <a:lnTo>
                  <a:pt x="3776635" y="2006599"/>
                </a:lnTo>
                <a:lnTo>
                  <a:pt x="3754891" y="2044699"/>
                </a:lnTo>
                <a:lnTo>
                  <a:pt x="3732735" y="2082799"/>
                </a:lnTo>
                <a:lnTo>
                  <a:pt x="3710172" y="2120899"/>
                </a:lnTo>
                <a:lnTo>
                  <a:pt x="3687202" y="2158999"/>
                </a:lnTo>
                <a:lnTo>
                  <a:pt x="3663831" y="2197099"/>
                </a:lnTo>
                <a:lnTo>
                  <a:pt x="3640060" y="2235199"/>
                </a:lnTo>
                <a:lnTo>
                  <a:pt x="3615892" y="2273299"/>
                </a:lnTo>
                <a:lnTo>
                  <a:pt x="3591330" y="2311399"/>
                </a:lnTo>
                <a:lnTo>
                  <a:pt x="3566377" y="2349499"/>
                </a:lnTo>
                <a:lnTo>
                  <a:pt x="3541036" y="2387599"/>
                </a:lnTo>
                <a:lnTo>
                  <a:pt x="3515309" y="2425699"/>
                </a:lnTo>
                <a:lnTo>
                  <a:pt x="3489201" y="2463799"/>
                </a:lnTo>
                <a:lnTo>
                  <a:pt x="3462712" y="2489199"/>
                </a:lnTo>
                <a:lnTo>
                  <a:pt x="3435848" y="2527299"/>
                </a:lnTo>
                <a:lnTo>
                  <a:pt x="3408609" y="2565399"/>
                </a:lnTo>
                <a:lnTo>
                  <a:pt x="3380999" y="2603499"/>
                </a:lnTo>
                <a:lnTo>
                  <a:pt x="3353022" y="2641599"/>
                </a:lnTo>
                <a:lnTo>
                  <a:pt x="3324679" y="2666999"/>
                </a:lnTo>
                <a:lnTo>
                  <a:pt x="3295974" y="2705099"/>
                </a:lnTo>
                <a:lnTo>
                  <a:pt x="3266909" y="2743199"/>
                </a:lnTo>
                <a:lnTo>
                  <a:pt x="3237488" y="2768599"/>
                </a:lnTo>
                <a:lnTo>
                  <a:pt x="3207713" y="2806699"/>
                </a:lnTo>
                <a:lnTo>
                  <a:pt x="3177588" y="2844799"/>
                </a:lnTo>
                <a:lnTo>
                  <a:pt x="3147115" y="2870199"/>
                </a:lnTo>
                <a:lnTo>
                  <a:pt x="3116296" y="2908299"/>
                </a:lnTo>
                <a:lnTo>
                  <a:pt x="3085135" y="2933699"/>
                </a:lnTo>
                <a:lnTo>
                  <a:pt x="3053635" y="2971799"/>
                </a:lnTo>
                <a:lnTo>
                  <a:pt x="3021799" y="2997199"/>
                </a:lnTo>
                <a:lnTo>
                  <a:pt x="2989629" y="3035299"/>
                </a:lnTo>
                <a:lnTo>
                  <a:pt x="2957128" y="3060699"/>
                </a:lnTo>
                <a:lnTo>
                  <a:pt x="2924300" y="3098799"/>
                </a:lnTo>
                <a:lnTo>
                  <a:pt x="2857670" y="3149599"/>
                </a:lnTo>
                <a:lnTo>
                  <a:pt x="2823876" y="3187699"/>
                </a:lnTo>
                <a:lnTo>
                  <a:pt x="2755340" y="3238499"/>
                </a:lnTo>
                <a:lnTo>
                  <a:pt x="2720605" y="3276599"/>
                </a:lnTo>
                <a:lnTo>
                  <a:pt x="2614564" y="3352799"/>
                </a:lnTo>
                <a:lnTo>
                  <a:pt x="2505832" y="3428999"/>
                </a:lnTo>
                <a:lnTo>
                  <a:pt x="2394486" y="3505199"/>
                </a:lnTo>
                <a:lnTo>
                  <a:pt x="2242091" y="3606799"/>
                </a:lnTo>
                <a:lnTo>
                  <a:pt x="2164259" y="3657599"/>
                </a:lnTo>
                <a:lnTo>
                  <a:pt x="2124945" y="3670299"/>
                </a:lnTo>
                <a:lnTo>
                  <a:pt x="2045535" y="3721099"/>
                </a:lnTo>
                <a:lnTo>
                  <a:pt x="2005444" y="3733799"/>
                </a:lnTo>
                <a:lnTo>
                  <a:pt x="1924506" y="3784599"/>
                </a:lnTo>
                <a:lnTo>
                  <a:pt x="1883665" y="3797299"/>
                </a:lnTo>
                <a:lnTo>
                  <a:pt x="1842579" y="3822699"/>
                </a:lnTo>
                <a:lnTo>
                  <a:pt x="1801251" y="3835399"/>
                </a:lnTo>
                <a:lnTo>
                  <a:pt x="1759685" y="3860799"/>
                </a:lnTo>
                <a:lnTo>
                  <a:pt x="1675847" y="3886199"/>
                </a:lnTo>
                <a:lnTo>
                  <a:pt x="1633581" y="3911599"/>
                </a:lnTo>
                <a:lnTo>
                  <a:pt x="1548371" y="3936999"/>
                </a:lnTo>
                <a:lnTo>
                  <a:pt x="1505432" y="3962399"/>
                </a:lnTo>
                <a:lnTo>
                  <a:pt x="973931" y="4114799"/>
                </a:lnTo>
                <a:lnTo>
                  <a:pt x="928373" y="4114799"/>
                </a:lnTo>
                <a:lnTo>
                  <a:pt x="836717" y="4140199"/>
                </a:lnTo>
                <a:lnTo>
                  <a:pt x="790624" y="4140199"/>
                </a:lnTo>
                <a:lnTo>
                  <a:pt x="744358" y="4152899"/>
                </a:lnTo>
                <a:lnTo>
                  <a:pt x="697922" y="4152899"/>
                </a:lnTo>
                <a:lnTo>
                  <a:pt x="651320" y="4165599"/>
                </a:lnTo>
                <a:lnTo>
                  <a:pt x="604553" y="4165599"/>
                </a:lnTo>
                <a:lnTo>
                  <a:pt x="557625" y="4178299"/>
                </a:lnTo>
                <a:lnTo>
                  <a:pt x="510539" y="4178299"/>
                </a:lnTo>
                <a:lnTo>
                  <a:pt x="463297" y="4190999"/>
                </a:lnTo>
                <a:lnTo>
                  <a:pt x="320668" y="4190999"/>
                </a:lnTo>
                <a:lnTo>
                  <a:pt x="272833" y="4203699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5455" marR="6238875" indent="-453390">
              <a:lnSpc>
                <a:spcPct val="116100"/>
              </a:lnSpc>
              <a:spcBef>
                <a:spcPts val="100"/>
              </a:spcBef>
            </a:pPr>
            <a:r>
              <a:rPr dirty="0" spc="-25"/>
              <a:t>Python</a:t>
            </a:r>
            <a:r>
              <a:rPr dirty="0" spc="-50"/>
              <a:t> </a:t>
            </a:r>
            <a:r>
              <a:rPr dirty="0"/>
              <a:t>has</a:t>
            </a:r>
            <a:r>
              <a:rPr dirty="0" spc="-45"/>
              <a:t> </a:t>
            </a:r>
            <a:r>
              <a:rPr dirty="0"/>
              <a:t>two</a:t>
            </a:r>
            <a:r>
              <a:rPr dirty="0" spc="-50"/>
              <a:t> </a:t>
            </a:r>
            <a:r>
              <a:rPr dirty="0"/>
              <a:t>primitive</a:t>
            </a:r>
            <a:r>
              <a:rPr dirty="0" spc="-45"/>
              <a:t> </a:t>
            </a:r>
            <a:r>
              <a:rPr dirty="0"/>
              <a:t>loop</a:t>
            </a:r>
            <a:r>
              <a:rPr dirty="0" spc="-50"/>
              <a:t> </a:t>
            </a:r>
            <a:r>
              <a:rPr dirty="0" spc="-10"/>
              <a:t>commands: </a:t>
            </a:r>
            <a:r>
              <a:rPr dirty="0">
                <a:solidFill>
                  <a:srgbClr val="FF3131"/>
                </a:solidFill>
              </a:rPr>
              <a:t>while</a:t>
            </a:r>
            <a:r>
              <a:rPr dirty="0" spc="20">
                <a:solidFill>
                  <a:srgbClr val="FF3131"/>
                </a:solidFill>
              </a:rPr>
              <a:t> </a:t>
            </a:r>
            <a:r>
              <a:rPr dirty="0" spc="-20"/>
              <a:t>loops</a:t>
            </a:r>
          </a:p>
          <a:p>
            <a:pPr marL="487045">
              <a:lnSpc>
                <a:spcPct val="100000"/>
              </a:lnSpc>
              <a:spcBef>
                <a:spcPts val="455"/>
              </a:spcBef>
            </a:pPr>
            <a:r>
              <a:rPr dirty="0" sz="2200">
                <a:solidFill>
                  <a:srgbClr val="FF3131"/>
                </a:solidFill>
              </a:rPr>
              <a:t>for</a:t>
            </a:r>
            <a:r>
              <a:rPr dirty="0" sz="2200" spc="-40">
                <a:solidFill>
                  <a:srgbClr val="FF3131"/>
                </a:solidFill>
              </a:rPr>
              <a:t> </a:t>
            </a:r>
            <a:r>
              <a:rPr dirty="0" sz="2200" spc="-20"/>
              <a:t>loops</a:t>
            </a:r>
            <a:endParaRPr sz="2200"/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5600" b="0">
                <a:latin typeface="Montserrat Medium"/>
                <a:cs typeface="Montserrat Medium"/>
              </a:rPr>
              <a:t>The</a:t>
            </a:r>
            <a:r>
              <a:rPr dirty="0" sz="5600" spc="-20" b="0">
                <a:latin typeface="Montserrat Medium"/>
                <a:cs typeface="Montserrat Medium"/>
              </a:rPr>
              <a:t> </a:t>
            </a:r>
            <a:r>
              <a:rPr dirty="0" sz="5600" b="0">
                <a:latin typeface="Montserrat Medium"/>
                <a:cs typeface="Montserrat Medium"/>
              </a:rPr>
              <a:t>while</a:t>
            </a:r>
            <a:r>
              <a:rPr dirty="0" sz="5600" spc="-20" b="0">
                <a:latin typeface="Montserrat Medium"/>
                <a:cs typeface="Montserrat Medium"/>
              </a:rPr>
              <a:t> Loop</a:t>
            </a:r>
            <a:endParaRPr sz="5600">
              <a:latin typeface="Montserrat Medium"/>
              <a:cs typeface="Montserrat Medium"/>
            </a:endParaRPr>
          </a:p>
          <a:p>
            <a:pPr marL="139065">
              <a:lnSpc>
                <a:spcPct val="100000"/>
              </a:lnSpc>
              <a:spcBef>
                <a:spcPts val="1545"/>
              </a:spcBef>
            </a:pPr>
            <a:r>
              <a:rPr dirty="0" sz="2200" spc="-20"/>
              <a:t>With</a:t>
            </a:r>
            <a:r>
              <a:rPr dirty="0" sz="2200" spc="-65"/>
              <a:t> </a:t>
            </a:r>
            <a:r>
              <a:rPr dirty="0" sz="2200"/>
              <a:t>the</a:t>
            </a:r>
            <a:r>
              <a:rPr dirty="0" sz="2200" spc="-60"/>
              <a:t> </a:t>
            </a:r>
            <a:r>
              <a:rPr dirty="0" sz="2200"/>
              <a:t>while</a:t>
            </a:r>
            <a:r>
              <a:rPr dirty="0" sz="2200" spc="-60"/>
              <a:t> </a:t>
            </a:r>
            <a:r>
              <a:rPr dirty="0" sz="2200"/>
              <a:t>loop</a:t>
            </a:r>
            <a:r>
              <a:rPr dirty="0" sz="2200" spc="-60"/>
              <a:t> </a:t>
            </a:r>
            <a:r>
              <a:rPr dirty="0" sz="2200"/>
              <a:t>we</a:t>
            </a:r>
            <a:r>
              <a:rPr dirty="0" sz="2200" spc="-60"/>
              <a:t> </a:t>
            </a:r>
            <a:r>
              <a:rPr dirty="0" sz="2200"/>
              <a:t>can</a:t>
            </a:r>
            <a:r>
              <a:rPr dirty="0" sz="2200" spc="-60"/>
              <a:t> </a:t>
            </a:r>
            <a:r>
              <a:rPr dirty="0" sz="2200" spc="-10"/>
              <a:t>execute</a:t>
            </a:r>
            <a:r>
              <a:rPr dirty="0" sz="2200" spc="-65"/>
              <a:t> </a:t>
            </a:r>
            <a:r>
              <a:rPr dirty="0" sz="2200"/>
              <a:t>a</a:t>
            </a:r>
            <a:r>
              <a:rPr dirty="0" sz="2200" spc="-60"/>
              <a:t> </a:t>
            </a:r>
            <a:r>
              <a:rPr dirty="0" sz="2200"/>
              <a:t>set</a:t>
            </a:r>
            <a:r>
              <a:rPr dirty="0" sz="2200" spc="-60"/>
              <a:t> </a:t>
            </a:r>
            <a:r>
              <a:rPr dirty="0" sz="2200"/>
              <a:t>of</a:t>
            </a:r>
            <a:r>
              <a:rPr dirty="0" sz="2200" spc="-60"/>
              <a:t> </a:t>
            </a:r>
            <a:r>
              <a:rPr dirty="0" sz="2200" spc="-25"/>
              <a:t>statements</a:t>
            </a:r>
            <a:r>
              <a:rPr dirty="0" sz="2200" spc="-60"/>
              <a:t> </a:t>
            </a:r>
            <a:r>
              <a:rPr dirty="0" sz="2200"/>
              <a:t>as</a:t>
            </a:r>
            <a:r>
              <a:rPr dirty="0" sz="2200" spc="-60"/>
              <a:t> </a:t>
            </a:r>
            <a:r>
              <a:rPr dirty="0" sz="2200"/>
              <a:t>long</a:t>
            </a:r>
            <a:r>
              <a:rPr dirty="0" sz="2200" spc="-65"/>
              <a:t> </a:t>
            </a:r>
            <a:r>
              <a:rPr dirty="0" sz="2200"/>
              <a:t>as</a:t>
            </a:r>
            <a:r>
              <a:rPr dirty="0" sz="2200" spc="-60"/>
              <a:t> </a:t>
            </a:r>
            <a:r>
              <a:rPr dirty="0" sz="2200"/>
              <a:t>a</a:t>
            </a:r>
            <a:r>
              <a:rPr dirty="0" sz="2200" spc="-60"/>
              <a:t> </a:t>
            </a:r>
            <a:r>
              <a:rPr dirty="0" sz="2200"/>
              <a:t>condition</a:t>
            </a:r>
            <a:r>
              <a:rPr dirty="0" sz="2200" spc="-60"/>
              <a:t> </a:t>
            </a:r>
            <a:r>
              <a:rPr dirty="0" sz="2200"/>
              <a:t>is</a:t>
            </a:r>
            <a:r>
              <a:rPr dirty="0" sz="2200" spc="-60"/>
              <a:t> </a:t>
            </a:r>
            <a:r>
              <a:rPr dirty="0" sz="2200" spc="-10"/>
              <a:t>true.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4191508" y="9143431"/>
            <a:ext cx="967486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The</a:t>
            </a:r>
            <a:r>
              <a:rPr dirty="0" sz="2200" spc="-7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FF3131"/>
                </a:solidFill>
                <a:latin typeface="Montserrat"/>
                <a:cs typeface="Montserrat"/>
              </a:rPr>
              <a:t>while</a:t>
            </a:r>
            <a:r>
              <a:rPr dirty="0" sz="2200" spc="-70">
                <a:solidFill>
                  <a:srgbClr val="FF3131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loop</a:t>
            </a:r>
            <a:r>
              <a:rPr dirty="0" sz="2200" spc="-7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requires</a:t>
            </a:r>
            <a:r>
              <a:rPr dirty="0" sz="2200" spc="-7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relevant</a:t>
            </a:r>
            <a:r>
              <a:rPr dirty="0" sz="2200" spc="-6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variables</a:t>
            </a:r>
            <a:r>
              <a:rPr dirty="0" sz="2200" spc="-7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to</a:t>
            </a:r>
            <a:r>
              <a:rPr dirty="0" sz="2200" spc="-7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be</a:t>
            </a:r>
            <a:r>
              <a:rPr dirty="0" sz="2200" spc="-7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ready,</a:t>
            </a:r>
            <a:r>
              <a:rPr dirty="0" sz="2200" spc="-7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in</a:t>
            </a:r>
            <a:r>
              <a:rPr dirty="0" sz="2200" spc="-6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this</a:t>
            </a:r>
            <a:r>
              <a:rPr dirty="0" sz="2200" spc="-7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example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we</a:t>
            </a:r>
            <a:r>
              <a:rPr dirty="0" sz="2200" spc="-6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need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to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define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an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indexing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variable,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i,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which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we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set</a:t>
            </a:r>
            <a:r>
              <a:rPr dirty="0" sz="2200" spc="-6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to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25">
                <a:solidFill>
                  <a:srgbClr val="0F0F0F"/>
                </a:solidFill>
                <a:latin typeface="Montserrat"/>
                <a:cs typeface="Montserrat"/>
              </a:rPr>
              <a:t>1.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421275"/>
            <a:ext cx="438404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Profit</a:t>
            </a:r>
            <a:r>
              <a:rPr dirty="0" spc="-30"/>
              <a:t> </a:t>
            </a:r>
            <a:r>
              <a:rPr dirty="0" spc="-10"/>
              <a:t>Loops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646" y="4245704"/>
            <a:ext cx="10687049" cy="3276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00582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100"/>
              </a:spcBef>
            </a:pPr>
            <a:r>
              <a:rPr dirty="0" sz="6400"/>
              <a:t>The</a:t>
            </a:r>
            <a:r>
              <a:rPr dirty="0" sz="6400" spc="-30"/>
              <a:t> </a:t>
            </a:r>
            <a:r>
              <a:rPr dirty="0" sz="6400"/>
              <a:t>break</a:t>
            </a:r>
            <a:r>
              <a:rPr dirty="0" sz="6400" spc="-20"/>
              <a:t> </a:t>
            </a:r>
            <a:r>
              <a:rPr dirty="0" sz="6400" spc="-10"/>
              <a:t>Statement</a:t>
            </a:r>
            <a:endParaRPr sz="6400"/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367827"/>
            <a:ext cx="117627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0">
                <a:solidFill>
                  <a:srgbClr val="0F0F0F"/>
                </a:solidFill>
                <a:latin typeface="Montserrat"/>
                <a:cs typeface="Montserrat"/>
              </a:rPr>
              <a:t>With</a:t>
            </a:r>
            <a:r>
              <a:rPr dirty="0" sz="2200" spc="-6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the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while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loop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we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can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execute</a:t>
            </a:r>
            <a:r>
              <a:rPr dirty="0" sz="2200" spc="-6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a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set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of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25">
                <a:solidFill>
                  <a:srgbClr val="0F0F0F"/>
                </a:solidFill>
                <a:latin typeface="Montserrat"/>
                <a:cs typeface="Montserrat"/>
              </a:rPr>
              <a:t>statements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as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long</a:t>
            </a:r>
            <a:r>
              <a:rPr dirty="0" sz="2200" spc="-6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as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a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condition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is</a:t>
            </a:r>
            <a:r>
              <a:rPr dirty="0" sz="2200" spc="-6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true.</a:t>
            </a:r>
            <a:endParaRPr sz="2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803761" y="1476766"/>
            <a:ext cx="4035425" cy="4206875"/>
          </a:xfrm>
          <a:custGeom>
            <a:avLst/>
            <a:gdLst/>
            <a:ahLst/>
            <a:cxnLst/>
            <a:rect l="l" t="t" r="r" b="b"/>
            <a:pathLst>
              <a:path w="4035425" h="4206875">
                <a:moveTo>
                  <a:pt x="0" y="0"/>
                </a:moveTo>
                <a:lnTo>
                  <a:pt x="65577" y="3123"/>
                </a:lnTo>
                <a:lnTo>
                  <a:pt x="113279" y="6078"/>
                </a:lnTo>
                <a:lnTo>
                  <a:pt x="160836" y="9561"/>
                </a:lnTo>
                <a:lnTo>
                  <a:pt x="208245" y="13569"/>
                </a:lnTo>
                <a:lnTo>
                  <a:pt x="255503" y="18099"/>
                </a:lnTo>
                <a:lnTo>
                  <a:pt x="302608" y="23148"/>
                </a:lnTo>
                <a:lnTo>
                  <a:pt x="349556" y="28714"/>
                </a:lnTo>
                <a:lnTo>
                  <a:pt x="396344" y="34793"/>
                </a:lnTo>
                <a:lnTo>
                  <a:pt x="442970" y="41383"/>
                </a:lnTo>
                <a:lnTo>
                  <a:pt x="489431" y="48480"/>
                </a:lnTo>
                <a:lnTo>
                  <a:pt x="535724" y="56082"/>
                </a:lnTo>
                <a:lnTo>
                  <a:pt x="581845" y="64185"/>
                </a:lnTo>
                <a:lnTo>
                  <a:pt x="627793" y="72788"/>
                </a:lnTo>
                <a:lnTo>
                  <a:pt x="673563" y="81886"/>
                </a:lnTo>
                <a:lnTo>
                  <a:pt x="719154" y="91478"/>
                </a:lnTo>
                <a:lnTo>
                  <a:pt x="764562" y="101560"/>
                </a:lnTo>
                <a:lnTo>
                  <a:pt x="809785" y="112129"/>
                </a:lnTo>
                <a:lnTo>
                  <a:pt x="854819" y="123182"/>
                </a:lnTo>
                <a:lnTo>
                  <a:pt x="899661" y="134717"/>
                </a:lnTo>
                <a:lnTo>
                  <a:pt x="944310" y="146730"/>
                </a:lnTo>
                <a:lnTo>
                  <a:pt x="988761" y="159220"/>
                </a:lnTo>
                <a:lnTo>
                  <a:pt x="1033012" y="172182"/>
                </a:lnTo>
                <a:lnTo>
                  <a:pt x="1077060" y="185613"/>
                </a:lnTo>
                <a:lnTo>
                  <a:pt x="1120902" y="199512"/>
                </a:lnTo>
                <a:lnTo>
                  <a:pt x="1164535" y="213875"/>
                </a:lnTo>
                <a:lnTo>
                  <a:pt x="1207957" y="228699"/>
                </a:lnTo>
                <a:lnTo>
                  <a:pt x="1251164" y="243982"/>
                </a:lnTo>
                <a:lnTo>
                  <a:pt x="1294153" y="259719"/>
                </a:lnTo>
                <a:lnTo>
                  <a:pt x="1336922" y="275909"/>
                </a:lnTo>
                <a:lnTo>
                  <a:pt x="1379468" y="292549"/>
                </a:lnTo>
                <a:lnTo>
                  <a:pt x="1421788" y="309636"/>
                </a:lnTo>
                <a:lnTo>
                  <a:pt x="1463878" y="327166"/>
                </a:lnTo>
                <a:lnTo>
                  <a:pt x="1505737" y="345137"/>
                </a:lnTo>
                <a:lnTo>
                  <a:pt x="1547360" y="363546"/>
                </a:lnTo>
                <a:lnTo>
                  <a:pt x="1588746" y="382390"/>
                </a:lnTo>
                <a:lnTo>
                  <a:pt x="1629891" y="401667"/>
                </a:lnTo>
                <a:lnTo>
                  <a:pt x="1670792" y="421372"/>
                </a:lnTo>
                <a:lnTo>
                  <a:pt x="1711447" y="441504"/>
                </a:lnTo>
                <a:lnTo>
                  <a:pt x="1751853" y="462059"/>
                </a:lnTo>
                <a:lnTo>
                  <a:pt x="1792006" y="483035"/>
                </a:lnTo>
                <a:lnTo>
                  <a:pt x="1831904" y="504429"/>
                </a:lnTo>
                <a:lnTo>
                  <a:pt x="1871543" y="526238"/>
                </a:lnTo>
                <a:lnTo>
                  <a:pt x="1910922" y="548458"/>
                </a:lnTo>
                <a:lnTo>
                  <a:pt x="1950037" y="571087"/>
                </a:lnTo>
                <a:lnTo>
                  <a:pt x="1988885" y="594122"/>
                </a:lnTo>
                <a:lnTo>
                  <a:pt x="2027463" y="617561"/>
                </a:lnTo>
                <a:lnTo>
                  <a:pt x="2065769" y="641399"/>
                </a:lnTo>
                <a:lnTo>
                  <a:pt x="2103799" y="665636"/>
                </a:lnTo>
                <a:lnTo>
                  <a:pt x="2141551" y="690266"/>
                </a:lnTo>
                <a:lnTo>
                  <a:pt x="2179022" y="715288"/>
                </a:lnTo>
                <a:lnTo>
                  <a:pt x="2216208" y="740699"/>
                </a:lnTo>
                <a:lnTo>
                  <a:pt x="2253107" y="766495"/>
                </a:lnTo>
                <a:lnTo>
                  <a:pt x="2289716" y="792675"/>
                </a:lnTo>
                <a:lnTo>
                  <a:pt x="2326032" y="819234"/>
                </a:lnTo>
                <a:lnTo>
                  <a:pt x="2362052" y="846171"/>
                </a:lnTo>
                <a:lnTo>
                  <a:pt x="2397774" y="873481"/>
                </a:lnTo>
                <a:lnTo>
                  <a:pt x="2433194" y="901163"/>
                </a:lnTo>
                <a:lnTo>
                  <a:pt x="2468309" y="929213"/>
                </a:lnTo>
                <a:lnTo>
                  <a:pt x="2503117" y="957629"/>
                </a:lnTo>
                <a:lnTo>
                  <a:pt x="2537615" y="986407"/>
                </a:lnTo>
                <a:lnTo>
                  <a:pt x="2571799" y="1015544"/>
                </a:lnTo>
                <a:lnTo>
                  <a:pt x="2605667" y="1045039"/>
                </a:lnTo>
                <a:lnTo>
                  <a:pt x="2639217" y="1074887"/>
                </a:lnTo>
                <a:lnTo>
                  <a:pt x="2672444" y="1105087"/>
                </a:lnTo>
                <a:lnTo>
                  <a:pt x="2705346" y="1135634"/>
                </a:lnTo>
                <a:lnTo>
                  <a:pt x="2737921" y="1166526"/>
                </a:lnTo>
                <a:lnTo>
                  <a:pt x="2770165" y="1197761"/>
                </a:lnTo>
                <a:lnTo>
                  <a:pt x="2802076" y="1229335"/>
                </a:lnTo>
                <a:lnTo>
                  <a:pt x="2833679" y="1261276"/>
                </a:lnTo>
                <a:lnTo>
                  <a:pt x="2864885" y="1293490"/>
                </a:lnTo>
                <a:lnTo>
                  <a:pt x="2895777" y="1326065"/>
                </a:lnTo>
                <a:lnTo>
                  <a:pt x="2926324" y="1358967"/>
                </a:lnTo>
                <a:lnTo>
                  <a:pt x="2956524" y="1392194"/>
                </a:lnTo>
                <a:lnTo>
                  <a:pt x="2986372" y="1425744"/>
                </a:lnTo>
                <a:lnTo>
                  <a:pt x="3015867" y="1459612"/>
                </a:lnTo>
                <a:lnTo>
                  <a:pt x="3045004" y="1493796"/>
                </a:lnTo>
                <a:lnTo>
                  <a:pt x="3073782" y="1528294"/>
                </a:lnTo>
                <a:lnTo>
                  <a:pt x="3102198" y="1563102"/>
                </a:lnTo>
                <a:lnTo>
                  <a:pt x="3130248" y="1598217"/>
                </a:lnTo>
                <a:lnTo>
                  <a:pt x="3157930" y="1633637"/>
                </a:lnTo>
                <a:lnTo>
                  <a:pt x="3185240" y="1669359"/>
                </a:lnTo>
                <a:lnTo>
                  <a:pt x="3212177" y="1705379"/>
                </a:lnTo>
                <a:lnTo>
                  <a:pt x="3238736" y="1741695"/>
                </a:lnTo>
                <a:lnTo>
                  <a:pt x="3264916" y="1778304"/>
                </a:lnTo>
                <a:lnTo>
                  <a:pt x="3290712" y="1815203"/>
                </a:lnTo>
                <a:lnTo>
                  <a:pt x="3316123" y="1852389"/>
                </a:lnTo>
                <a:lnTo>
                  <a:pt x="3341145" y="1889860"/>
                </a:lnTo>
                <a:lnTo>
                  <a:pt x="3365775" y="1927612"/>
                </a:lnTo>
                <a:lnTo>
                  <a:pt x="3390011" y="1965642"/>
                </a:lnTo>
                <a:lnTo>
                  <a:pt x="3413850" y="2003947"/>
                </a:lnTo>
                <a:lnTo>
                  <a:pt x="3437289" y="2042526"/>
                </a:lnTo>
                <a:lnTo>
                  <a:pt x="3460324" y="2081374"/>
                </a:lnTo>
                <a:lnTo>
                  <a:pt x="3482953" y="2120489"/>
                </a:lnTo>
                <a:lnTo>
                  <a:pt x="3505173" y="2159868"/>
                </a:lnTo>
                <a:lnTo>
                  <a:pt x="3526982" y="2199507"/>
                </a:lnTo>
                <a:lnTo>
                  <a:pt x="3548376" y="2239405"/>
                </a:lnTo>
                <a:lnTo>
                  <a:pt x="3569351" y="2279558"/>
                </a:lnTo>
                <a:lnTo>
                  <a:pt x="3589907" y="2319964"/>
                </a:lnTo>
                <a:lnTo>
                  <a:pt x="3610039" y="2360619"/>
                </a:lnTo>
                <a:lnTo>
                  <a:pt x="3629744" y="2401520"/>
                </a:lnTo>
                <a:lnTo>
                  <a:pt x="3649021" y="2442665"/>
                </a:lnTo>
                <a:lnTo>
                  <a:pt x="3667865" y="2484051"/>
                </a:lnTo>
                <a:lnTo>
                  <a:pt x="3686274" y="2525674"/>
                </a:lnTo>
                <a:lnTo>
                  <a:pt x="3704245" y="2567533"/>
                </a:lnTo>
                <a:lnTo>
                  <a:pt x="3721775" y="2609623"/>
                </a:lnTo>
                <a:lnTo>
                  <a:pt x="3738862" y="2651943"/>
                </a:lnTo>
                <a:lnTo>
                  <a:pt x="3755502" y="2694489"/>
                </a:lnTo>
                <a:lnTo>
                  <a:pt x="3771692" y="2737258"/>
                </a:lnTo>
                <a:lnTo>
                  <a:pt x="3787429" y="2780247"/>
                </a:lnTo>
                <a:lnTo>
                  <a:pt x="3802712" y="2823454"/>
                </a:lnTo>
                <a:lnTo>
                  <a:pt x="3817536" y="2866876"/>
                </a:lnTo>
                <a:lnTo>
                  <a:pt x="3831899" y="2910509"/>
                </a:lnTo>
                <a:lnTo>
                  <a:pt x="3845798" y="2954351"/>
                </a:lnTo>
                <a:lnTo>
                  <a:pt x="3859229" y="2998399"/>
                </a:lnTo>
                <a:lnTo>
                  <a:pt x="3872191" y="3042650"/>
                </a:lnTo>
                <a:lnTo>
                  <a:pt x="3884681" y="3087101"/>
                </a:lnTo>
                <a:lnTo>
                  <a:pt x="3896694" y="3131750"/>
                </a:lnTo>
                <a:lnTo>
                  <a:pt x="3908229" y="3176592"/>
                </a:lnTo>
                <a:lnTo>
                  <a:pt x="3919282" y="3221626"/>
                </a:lnTo>
                <a:lnTo>
                  <a:pt x="3929851" y="3266849"/>
                </a:lnTo>
                <a:lnTo>
                  <a:pt x="3939933" y="3312257"/>
                </a:lnTo>
                <a:lnTo>
                  <a:pt x="3949525" y="3357848"/>
                </a:lnTo>
                <a:lnTo>
                  <a:pt x="3958623" y="3403618"/>
                </a:lnTo>
                <a:lnTo>
                  <a:pt x="3967226" y="3449566"/>
                </a:lnTo>
                <a:lnTo>
                  <a:pt x="3975329" y="3495687"/>
                </a:lnTo>
                <a:lnTo>
                  <a:pt x="3982931" y="3541980"/>
                </a:lnTo>
                <a:lnTo>
                  <a:pt x="3990028" y="3588441"/>
                </a:lnTo>
                <a:lnTo>
                  <a:pt x="3996618" y="3635067"/>
                </a:lnTo>
                <a:lnTo>
                  <a:pt x="4002697" y="3681855"/>
                </a:lnTo>
                <a:lnTo>
                  <a:pt x="4008263" y="3728803"/>
                </a:lnTo>
                <a:lnTo>
                  <a:pt x="4013312" y="3775908"/>
                </a:lnTo>
                <a:lnTo>
                  <a:pt x="4017842" y="3823166"/>
                </a:lnTo>
                <a:lnTo>
                  <a:pt x="4021850" y="3870575"/>
                </a:lnTo>
                <a:lnTo>
                  <a:pt x="4025333" y="3918132"/>
                </a:lnTo>
                <a:lnTo>
                  <a:pt x="4028344" y="3966924"/>
                </a:lnTo>
                <a:lnTo>
                  <a:pt x="4030742" y="4014427"/>
                </a:lnTo>
                <a:lnTo>
                  <a:pt x="4032617" y="4062134"/>
                </a:lnTo>
                <a:lnTo>
                  <a:pt x="4033962" y="4110039"/>
                </a:lnTo>
                <a:lnTo>
                  <a:pt x="4034773" y="4158135"/>
                </a:lnTo>
                <a:lnTo>
                  <a:pt x="4035044" y="4206416"/>
                </a:lnTo>
                <a:lnTo>
                  <a:pt x="2776296" y="4206416"/>
                </a:lnTo>
                <a:lnTo>
                  <a:pt x="2775906" y="4158033"/>
                </a:lnTo>
                <a:lnTo>
                  <a:pt x="2774738" y="4109780"/>
                </a:lnTo>
                <a:lnTo>
                  <a:pt x="2772795" y="4061661"/>
                </a:lnTo>
                <a:lnTo>
                  <a:pt x="2770081" y="4013678"/>
                </a:lnTo>
                <a:lnTo>
                  <a:pt x="2766694" y="3966924"/>
                </a:lnTo>
                <a:lnTo>
                  <a:pt x="2762505" y="3919631"/>
                </a:lnTo>
                <a:lnTo>
                  <a:pt x="2757573" y="3872552"/>
                </a:lnTo>
                <a:lnTo>
                  <a:pt x="2751905" y="3825695"/>
                </a:lnTo>
                <a:lnTo>
                  <a:pt x="2745506" y="3779066"/>
                </a:lnTo>
                <a:lnTo>
                  <a:pt x="2738383" y="3732669"/>
                </a:lnTo>
                <a:lnTo>
                  <a:pt x="2730540" y="3686512"/>
                </a:lnTo>
                <a:lnTo>
                  <a:pt x="2721985" y="3640599"/>
                </a:lnTo>
                <a:lnTo>
                  <a:pt x="2712723" y="3594938"/>
                </a:lnTo>
                <a:lnTo>
                  <a:pt x="2702759" y="3549533"/>
                </a:lnTo>
                <a:lnTo>
                  <a:pt x="2692101" y="3504391"/>
                </a:lnTo>
                <a:lnTo>
                  <a:pt x="2680753" y="3459518"/>
                </a:lnTo>
                <a:lnTo>
                  <a:pt x="2668723" y="3414919"/>
                </a:lnTo>
                <a:lnTo>
                  <a:pt x="2656015" y="3370601"/>
                </a:lnTo>
                <a:lnTo>
                  <a:pt x="2642635" y="3326569"/>
                </a:lnTo>
                <a:lnTo>
                  <a:pt x="2628590" y="3282830"/>
                </a:lnTo>
                <a:lnTo>
                  <a:pt x="2613885" y="3239389"/>
                </a:lnTo>
                <a:lnTo>
                  <a:pt x="2598527" y="3196253"/>
                </a:lnTo>
                <a:lnTo>
                  <a:pt x="2582521" y="3153426"/>
                </a:lnTo>
                <a:lnTo>
                  <a:pt x="2565873" y="3110916"/>
                </a:lnTo>
                <a:lnTo>
                  <a:pt x="2548590" y="3068727"/>
                </a:lnTo>
                <a:lnTo>
                  <a:pt x="2530676" y="3026867"/>
                </a:lnTo>
                <a:lnTo>
                  <a:pt x="2512138" y="2985340"/>
                </a:lnTo>
                <a:lnTo>
                  <a:pt x="2492983" y="2944153"/>
                </a:lnTo>
                <a:lnTo>
                  <a:pt x="2473215" y="2903312"/>
                </a:lnTo>
                <a:lnTo>
                  <a:pt x="2452841" y="2862822"/>
                </a:lnTo>
                <a:lnTo>
                  <a:pt x="2431866" y="2822690"/>
                </a:lnTo>
                <a:lnTo>
                  <a:pt x="2410297" y="2782922"/>
                </a:lnTo>
                <a:lnTo>
                  <a:pt x="2388140" y="2743522"/>
                </a:lnTo>
                <a:lnTo>
                  <a:pt x="2365399" y="2704498"/>
                </a:lnTo>
                <a:lnTo>
                  <a:pt x="2342083" y="2665856"/>
                </a:lnTo>
                <a:lnTo>
                  <a:pt x="2318195" y="2627600"/>
                </a:lnTo>
                <a:lnTo>
                  <a:pt x="2293743" y="2589738"/>
                </a:lnTo>
                <a:lnTo>
                  <a:pt x="2268732" y="2552274"/>
                </a:lnTo>
                <a:lnTo>
                  <a:pt x="2243168" y="2515215"/>
                </a:lnTo>
                <a:lnTo>
                  <a:pt x="2217057" y="2478568"/>
                </a:lnTo>
                <a:lnTo>
                  <a:pt x="2190404" y="2442337"/>
                </a:lnTo>
                <a:lnTo>
                  <a:pt x="2163217" y="2406528"/>
                </a:lnTo>
                <a:lnTo>
                  <a:pt x="2135500" y="2371148"/>
                </a:lnTo>
                <a:lnTo>
                  <a:pt x="2107260" y="2336203"/>
                </a:lnTo>
                <a:lnTo>
                  <a:pt x="2078502" y="2301698"/>
                </a:lnTo>
                <a:lnTo>
                  <a:pt x="2049233" y="2267640"/>
                </a:lnTo>
                <a:lnTo>
                  <a:pt x="2019459" y="2234034"/>
                </a:lnTo>
                <a:lnTo>
                  <a:pt x="1989184" y="2200886"/>
                </a:lnTo>
                <a:lnTo>
                  <a:pt x="1958416" y="2168202"/>
                </a:lnTo>
                <a:lnTo>
                  <a:pt x="1927161" y="2135988"/>
                </a:lnTo>
                <a:lnTo>
                  <a:pt x="1895423" y="2104251"/>
                </a:lnTo>
                <a:lnTo>
                  <a:pt x="1863209" y="2072995"/>
                </a:lnTo>
                <a:lnTo>
                  <a:pt x="1830525" y="2042227"/>
                </a:lnTo>
                <a:lnTo>
                  <a:pt x="1797377" y="2011952"/>
                </a:lnTo>
                <a:lnTo>
                  <a:pt x="1763771" y="1982178"/>
                </a:lnTo>
                <a:lnTo>
                  <a:pt x="1729713" y="1952909"/>
                </a:lnTo>
                <a:lnTo>
                  <a:pt x="1695208" y="1924151"/>
                </a:lnTo>
                <a:lnTo>
                  <a:pt x="1660263" y="1895911"/>
                </a:lnTo>
                <a:lnTo>
                  <a:pt x="1624883" y="1868194"/>
                </a:lnTo>
                <a:lnTo>
                  <a:pt x="1589074" y="1841007"/>
                </a:lnTo>
                <a:lnTo>
                  <a:pt x="1552843" y="1814354"/>
                </a:lnTo>
                <a:lnTo>
                  <a:pt x="1516196" y="1788243"/>
                </a:lnTo>
                <a:lnTo>
                  <a:pt x="1479137" y="1762679"/>
                </a:lnTo>
                <a:lnTo>
                  <a:pt x="1441673" y="1737668"/>
                </a:lnTo>
                <a:lnTo>
                  <a:pt x="1403811" y="1713216"/>
                </a:lnTo>
                <a:lnTo>
                  <a:pt x="1365555" y="1689328"/>
                </a:lnTo>
                <a:lnTo>
                  <a:pt x="1326913" y="1666012"/>
                </a:lnTo>
                <a:lnTo>
                  <a:pt x="1287889" y="1643271"/>
                </a:lnTo>
                <a:lnTo>
                  <a:pt x="1248489" y="1621114"/>
                </a:lnTo>
                <a:lnTo>
                  <a:pt x="1208721" y="1599545"/>
                </a:lnTo>
                <a:lnTo>
                  <a:pt x="1168589" y="1578570"/>
                </a:lnTo>
                <a:lnTo>
                  <a:pt x="1128099" y="1558196"/>
                </a:lnTo>
                <a:lnTo>
                  <a:pt x="1087258" y="1538428"/>
                </a:lnTo>
                <a:lnTo>
                  <a:pt x="1046071" y="1519273"/>
                </a:lnTo>
                <a:lnTo>
                  <a:pt x="1004544" y="1500735"/>
                </a:lnTo>
                <a:lnTo>
                  <a:pt x="962684" y="1482821"/>
                </a:lnTo>
                <a:lnTo>
                  <a:pt x="920495" y="1465538"/>
                </a:lnTo>
                <a:lnTo>
                  <a:pt x="877985" y="1448890"/>
                </a:lnTo>
                <a:lnTo>
                  <a:pt x="835158" y="1432884"/>
                </a:lnTo>
                <a:lnTo>
                  <a:pt x="792022" y="1417526"/>
                </a:lnTo>
                <a:lnTo>
                  <a:pt x="748581" y="1402821"/>
                </a:lnTo>
                <a:lnTo>
                  <a:pt x="704842" y="1388776"/>
                </a:lnTo>
                <a:lnTo>
                  <a:pt x="660810" y="1375396"/>
                </a:lnTo>
                <a:lnTo>
                  <a:pt x="616492" y="1362688"/>
                </a:lnTo>
                <a:lnTo>
                  <a:pt x="571893" y="1350658"/>
                </a:lnTo>
                <a:lnTo>
                  <a:pt x="527020" y="1339310"/>
                </a:lnTo>
                <a:lnTo>
                  <a:pt x="481878" y="1328652"/>
                </a:lnTo>
                <a:lnTo>
                  <a:pt x="436473" y="1318688"/>
                </a:lnTo>
                <a:lnTo>
                  <a:pt x="390812" y="1309426"/>
                </a:lnTo>
                <a:lnTo>
                  <a:pt x="344899" y="1300871"/>
                </a:lnTo>
                <a:lnTo>
                  <a:pt x="298742" y="1293028"/>
                </a:lnTo>
                <a:lnTo>
                  <a:pt x="252345" y="1285905"/>
                </a:lnTo>
                <a:lnTo>
                  <a:pt x="205716" y="1279506"/>
                </a:lnTo>
                <a:lnTo>
                  <a:pt x="158859" y="1273838"/>
                </a:lnTo>
                <a:lnTo>
                  <a:pt x="111780" y="1268906"/>
                </a:lnTo>
                <a:lnTo>
                  <a:pt x="64487" y="1264717"/>
                </a:lnTo>
                <a:lnTo>
                  <a:pt x="16983" y="1261276"/>
                </a:lnTo>
                <a:lnTo>
                  <a:pt x="0" y="1260319"/>
                </a:lnTo>
                <a:lnTo>
                  <a:pt x="0" y="0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615716"/>
            <a:ext cx="1722755" cy="671830"/>
          </a:xfrm>
          <a:custGeom>
            <a:avLst/>
            <a:gdLst/>
            <a:ahLst/>
            <a:cxnLst/>
            <a:rect l="l" t="t" r="r" b="b"/>
            <a:pathLst>
              <a:path w="1722755" h="671829">
                <a:moveTo>
                  <a:pt x="1722610" y="671283"/>
                </a:moveTo>
                <a:lnTo>
                  <a:pt x="0" y="671283"/>
                </a:lnTo>
                <a:lnTo>
                  <a:pt x="0" y="0"/>
                </a:lnTo>
                <a:lnTo>
                  <a:pt x="1236835" y="0"/>
                </a:lnTo>
                <a:lnTo>
                  <a:pt x="1284848" y="2377"/>
                </a:lnTo>
                <a:lnTo>
                  <a:pt x="1332048" y="9420"/>
                </a:lnTo>
                <a:lnTo>
                  <a:pt x="1378116" y="20997"/>
                </a:lnTo>
                <a:lnTo>
                  <a:pt x="1422733" y="36977"/>
                </a:lnTo>
                <a:lnTo>
                  <a:pt x="1465582" y="57227"/>
                </a:lnTo>
                <a:lnTo>
                  <a:pt x="1506344" y="81616"/>
                </a:lnTo>
                <a:lnTo>
                  <a:pt x="1544699" y="110010"/>
                </a:lnTo>
                <a:lnTo>
                  <a:pt x="1580330" y="142280"/>
                </a:lnTo>
                <a:lnTo>
                  <a:pt x="1612600" y="177911"/>
                </a:lnTo>
                <a:lnTo>
                  <a:pt x="1640994" y="216266"/>
                </a:lnTo>
                <a:lnTo>
                  <a:pt x="1665383" y="257028"/>
                </a:lnTo>
                <a:lnTo>
                  <a:pt x="1685633" y="299876"/>
                </a:lnTo>
                <a:lnTo>
                  <a:pt x="1701613" y="344494"/>
                </a:lnTo>
                <a:lnTo>
                  <a:pt x="1713190" y="390562"/>
                </a:lnTo>
                <a:lnTo>
                  <a:pt x="1720233" y="437762"/>
                </a:lnTo>
                <a:lnTo>
                  <a:pt x="1722610" y="485770"/>
                </a:lnTo>
                <a:lnTo>
                  <a:pt x="1722610" y="671283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716250" y="0"/>
            <a:ext cx="2571750" cy="1028700"/>
          </a:xfrm>
          <a:custGeom>
            <a:avLst/>
            <a:gdLst/>
            <a:ahLst/>
            <a:cxnLst/>
            <a:rect l="l" t="t" r="r" b="b"/>
            <a:pathLst>
              <a:path w="2571750" h="1028700">
                <a:moveTo>
                  <a:pt x="2571749" y="1028699"/>
                </a:moveTo>
                <a:lnTo>
                  <a:pt x="485774" y="1028699"/>
                </a:lnTo>
                <a:lnTo>
                  <a:pt x="437761" y="1026321"/>
                </a:lnTo>
                <a:lnTo>
                  <a:pt x="390562" y="1019278"/>
                </a:lnTo>
                <a:lnTo>
                  <a:pt x="344494" y="1007701"/>
                </a:lnTo>
                <a:lnTo>
                  <a:pt x="299876" y="991721"/>
                </a:lnTo>
                <a:lnTo>
                  <a:pt x="257027" y="971471"/>
                </a:lnTo>
                <a:lnTo>
                  <a:pt x="216266" y="947083"/>
                </a:lnTo>
                <a:lnTo>
                  <a:pt x="177910" y="918688"/>
                </a:lnTo>
                <a:lnTo>
                  <a:pt x="142279" y="886418"/>
                </a:lnTo>
                <a:lnTo>
                  <a:pt x="110010" y="850787"/>
                </a:lnTo>
                <a:lnTo>
                  <a:pt x="81615" y="812432"/>
                </a:lnTo>
                <a:lnTo>
                  <a:pt x="57227" y="771670"/>
                </a:lnTo>
                <a:lnTo>
                  <a:pt x="36977" y="728822"/>
                </a:lnTo>
                <a:lnTo>
                  <a:pt x="20997" y="684204"/>
                </a:lnTo>
                <a:lnTo>
                  <a:pt x="9420" y="638136"/>
                </a:lnTo>
                <a:lnTo>
                  <a:pt x="2377" y="590936"/>
                </a:lnTo>
                <a:lnTo>
                  <a:pt x="0" y="542924"/>
                </a:lnTo>
                <a:lnTo>
                  <a:pt x="0" y="171905"/>
                </a:lnTo>
                <a:lnTo>
                  <a:pt x="2377" y="123892"/>
                </a:lnTo>
                <a:lnTo>
                  <a:pt x="9420" y="76692"/>
                </a:lnTo>
                <a:lnTo>
                  <a:pt x="20997" y="30624"/>
                </a:lnTo>
                <a:lnTo>
                  <a:pt x="31965" y="0"/>
                </a:lnTo>
                <a:lnTo>
                  <a:pt x="2571749" y="0"/>
                </a:lnTo>
                <a:lnTo>
                  <a:pt x="2571749" y="1028699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404" y="3977586"/>
            <a:ext cx="10658474" cy="32956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16000" y="2715240"/>
            <a:ext cx="1067943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20">
                <a:solidFill>
                  <a:srgbClr val="0F0F0F"/>
                </a:solidFill>
                <a:latin typeface="Montserrat"/>
                <a:cs typeface="Montserrat"/>
              </a:rPr>
              <a:t>With</a:t>
            </a:r>
            <a:r>
              <a:rPr dirty="0" sz="2200" spc="-9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the</a:t>
            </a:r>
            <a:r>
              <a:rPr dirty="0" sz="2200" spc="-8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continue</a:t>
            </a:r>
            <a:r>
              <a:rPr dirty="0" sz="2200" spc="-9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20">
                <a:solidFill>
                  <a:srgbClr val="0F0F0F"/>
                </a:solidFill>
                <a:latin typeface="Montserrat"/>
                <a:cs typeface="Montserrat"/>
              </a:rPr>
              <a:t>statement</a:t>
            </a:r>
            <a:r>
              <a:rPr dirty="0" sz="2200" spc="-8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we</a:t>
            </a:r>
            <a:r>
              <a:rPr dirty="0" sz="2200" spc="-9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can</a:t>
            </a:r>
            <a:r>
              <a:rPr dirty="0" sz="2200" spc="-8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stop</a:t>
            </a:r>
            <a:r>
              <a:rPr dirty="0" sz="2200" spc="-8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the</a:t>
            </a:r>
            <a:r>
              <a:rPr dirty="0" sz="2200" spc="-9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20">
                <a:solidFill>
                  <a:srgbClr val="0F0F0F"/>
                </a:solidFill>
                <a:latin typeface="Montserrat"/>
                <a:cs typeface="Montserrat"/>
              </a:rPr>
              <a:t>current</a:t>
            </a:r>
            <a:r>
              <a:rPr dirty="0" sz="2200" spc="-8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iteration,</a:t>
            </a:r>
            <a:r>
              <a:rPr dirty="0" sz="2200" spc="-9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and</a:t>
            </a:r>
            <a:r>
              <a:rPr dirty="0" sz="2200" spc="-8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continue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with</a:t>
            </a:r>
            <a:r>
              <a:rPr dirty="0" sz="2200" spc="-5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the</a:t>
            </a:r>
            <a:r>
              <a:rPr dirty="0" sz="2200" spc="-4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next: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/>
              <a:t>continue</a:t>
            </a:r>
            <a:r>
              <a:rPr dirty="0" spc="-25"/>
              <a:t> </a:t>
            </a:r>
            <a:r>
              <a:rPr dirty="0" spc="-10"/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404" y="4573672"/>
            <a:ext cx="10658474" cy="3305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00584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100"/>
              </a:spcBef>
            </a:pPr>
            <a:r>
              <a:rPr dirty="0" sz="6400"/>
              <a:t>The</a:t>
            </a:r>
            <a:r>
              <a:rPr dirty="0" sz="6400" spc="-15"/>
              <a:t> </a:t>
            </a:r>
            <a:r>
              <a:rPr dirty="0" sz="6400"/>
              <a:t>else</a:t>
            </a:r>
            <a:r>
              <a:rPr dirty="0" sz="6400" spc="-15"/>
              <a:t> </a:t>
            </a:r>
            <a:r>
              <a:rPr dirty="0" sz="6400" spc="-10"/>
              <a:t>Statement</a:t>
            </a:r>
            <a:endParaRPr sz="6400"/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367832"/>
            <a:ext cx="1309814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0">
                <a:solidFill>
                  <a:srgbClr val="0F0F0F"/>
                </a:solidFill>
                <a:latin typeface="Montserrat"/>
                <a:cs typeface="Montserrat"/>
              </a:rPr>
              <a:t>With</a:t>
            </a:r>
            <a:r>
              <a:rPr dirty="0" sz="2200" spc="-8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the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else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20">
                <a:solidFill>
                  <a:srgbClr val="0F0F0F"/>
                </a:solidFill>
                <a:latin typeface="Montserrat"/>
                <a:cs typeface="Montserrat"/>
              </a:rPr>
              <a:t>statement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we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can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run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a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block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of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code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once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when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the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condition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no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20">
                <a:solidFill>
                  <a:srgbClr val="0F0F0F"/>
                </a:solidFill>
                <a:latin typeface="Montserrat"/>
                <a:cs typeface="Montserrat"/>
              </a:rPr>
              <a:t>longer</a:t>
            </a:r>
            <a:r>
              <a:rPr dirty="0" sz="2200" spc="-75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>
                <a:solidFill>
                  <a:srgbClr val="0F0F0F"/>
                </a:solidFill>
                <a:latin typeface="Montserrat"/>
                <a:cs typeface="Montserrat"/>
              </a:rPr>
              <a:t>is</a:t>
            </a:r>
            <a:r>
              <a:rPr dirty="0" sz="2200" spc="-80">
                <a:solidFill>
                  <a:srgbClr val="0F0F0F"/>
                </a:solidFill>
                <a:latin typeface="Montserrat"/>
                <a:cs typeface="Montserrat"/>
              </a:rPr>
              <a:t> </a:t>
            </a:r>
            <a:r>
              <a:rPr dirty="0" sz="2200" spc="-10">
                <a:solidFill>
                  <a:srgbClr val="0F0F0F"/>
                </a:solidFill>
                <a:latin typeface="Montserrat"/>
                <a:cs typeface="Montserrat"/>
              </a:rPr>
              <a:t>true:</a:t>
            </a:r>
            <a:endParaRPr sz="2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803761" y="1476764"/>
            <a:ext cx="4035425" cy="4206875"/>
          </a:xfrm>
          <a:custGeom>
            <a:avLst/>
            <a:gdLst/>
            <a:ahLst/>
            <a:cxnLst/>
            <a:rect l="l" t="t" r="r" b="b"/>
            <a:pathLst>
              <a:path w="4035425" h="4206875">
                <a:moveTo>
                  <a:pt x="0" y="0"/>
                </a:moveTo>
                <a:lnTo>
                  <a:pt x="65577" y="3123"/>
                </a:lnTo>
                <a:lnTo>
                  <a:pt x="113279" y="6078"/>
                </a:lnTo>
                <a:lnTo>
                  <a:pt x="160836" y="9561"/>
                </a:lnTo>
                <a:lnTo>
                  <a:pt x="208245" y="13569"/>
                </a:lnTo>
                <a:lnTo>
                  <a:pt x="255503" y="18099"/>
                </a:lnTo>
                <a:lnTo>
                  <a:pt x="302608" y="23148"/>
                </a:lnTo>
                <a:lnTo>
                  <a:pt x="349556" y="28714"/>
                </a:lnTo>
                <a:lnTo>
                  <a:pt x="396344" y="34793"/>
                </a:lnTo>
                <a:lnTo>
                  <a:pt x="442970" y="41383"/>
                </a:lnTo>
                <a:lnTo>
                  <a:pt x="489431" y="48480"/>
                </a:lnTo>
                <a:lnTo>
                  <a:pt x="535724" y="56082"/>
                </a:lnTo>
                <a:lnTo>
                  <a:pt x="581845" y="64185"/>
                </a:lnTo>
                <a:lnTo>
                  <a:pt x="627793" y="72788"/>
                </a:lnTo>
                <a:lnTo>
                  <a:pt x="673563" y="81886"/>
                </a:lnTo>
                <a:lnTo>
                  <a:pt x="719154" y="91478"/>
                </a:lnTo>
                <a:lnTo>
                  <a:pt x="764562" y="101560"/>
                </a:lnTo>
                <a:lnTo>
                  <a:pt x="809785" y="112129"/>
                </a:lnTo>
                <a:lnTo>
                  <a:pt x="854819" y="123182"/>
                </a:lnTo>
                <a:lnTo>
                  <a:pt x="899661" y="134717"/>
                </a:lnTo>
                <a:lnTo>
                  <a:pt x="944310" y="146730"/>
                </a:lnTo>
                <a:lnTo>
                  <a:pt x="988761" y="159220"/>
                </a:lnTo>
                <a:lnTo>
                  <a:pt x="1033012" y="172182"/>
                </a:lnTo>
                <a:lnTo>
                  <a:pt x="1077060" y="185613"/>
                </a:lnTo>
                <a:lnTo>
                  <a:pt x="1120902" y="199512"/>
                </a:lnTo>
                <a:lnTo>
                  <a:pt x="1164535" y="213875"/>
                </a:lnTo>
                <a:lnTo>
                  <a:pt x="1207957" y="228699"/>
                </a:lnTo>
                <a:lnTo>
                  <a:pt x="1251164" y="243982"/>
                </a:lnTo>
                <a:lnTo>
                  <a:pt x="1294153" y="259719"/>
                </a:lnTo>
                <a:lnTo>
                  <a:pt x="1336922" y="275909"/>
                </a:lnTo>
                <a:lnTo>
                  <a:pt x="1379468" y="292549"/>
                </a:lnTo>
                <a:lnTo>
                  <a:pt x="1421788" y="309636"/>
                </a:lnTo>
                <a:lnTo>
                  <a:pt x="1463878" y="327166"/>
                </a:lnTo>
                <a:lnTo>
                  <a:pt x="1505737" y="345137"/>
                </a:lnTo>
                <a:lnTo>
                  <a:pt x="1547360" y="363546"/>
                </a:lnTo>
                <a:lnTo>
                  <a:pt x="1588746" y="382390"/>
                </a:lnTo>
                <a:lnTo>
                  <a:pt x="1629891" y="401667"/>
                </a:lnTo>
                <a:lnTo>
                  <a:pt x="1670792" y="421372"/>
                </a:lnTo>
                <a:lnTo>
                  <a:pt x="1711447" y="441504"/>
                </a:lnTo>
                <a:lnTo>
                  <a:pt x="1751853" y="462059"/>
                </a:lnTo>
                <a:lnTo>
                  <a:pt x="1792006" y="483035"/>
                </a:lnTo>
                <a:lnTo>
                  <a:pt x="1831904" y="504429"/>
                </a:lnTo>
                <a:lnTo>
                  <a:pt x="1871543" y="526238"/>
                </a:lnTo>
                <a:lnTo>
                  <a:pt x="1910922" y="548458"/>
                </a:lnTo>
                <a:lnTo>
                  <a:pt x="1950037" y="571087"/>
                </a:lnTo>
                <a:lnTo>
                  <a:pt x="1988885" y="594122"/>
                </a:lnTo>
                <a:lnTo>
                  <a:pt x="2027463" y="617561"/>
                </a:lnTo>
                <a:lnTo>
                  <a:pt x="2065769" y="641399"/>
                </a:lnTo>
                <a:lnTo>
                  <a:pt x="2103799" y="665636"/>
                </a:lnTo>
                <a:lnTo>
                  <a:pt x="2141551" y="690266"/>
                </a:lnTo>
                <a:lnTo>
                  <a:pt x="2179022" y="715288"/>
                </a:lnTo>
                <a:lnTo>
                  <a:pt x="2216208" y="740699"/>
                </a:lnTo>
                <a:lnTo>
                  <a:pt x="2253107" y="766495"/>
                </a:lnTo>
                <a:lnTo>
                  <a:pt x="2289716" y="792675"/>
                </a:lnTo>
                <a:lnTo>
                  <a:pt x="2326032" y="819234"/>
                </a:lnTo>
                <a:lnTo>
                  <a:pt x="2362052" y="846171"/>
                </a:lnTo>
                <a:lnTo>
                  <a:pt x="2397774" y="873481"/>
                </a:lnTo>
                <a:lnTo>
                  <a:pt x="2433194" y="901163"/>
                </a:lnTo>
                <a:lnTo>
                  <a:pt x="2468309" y="929213"/>
                </a:lnTo>
                <a:lnTo>
                  <a:pt x="2503117" y="957629"/>
                </a:lnTo>
                <a:lnTo>
                  <a:pt x="2537615" y="986407"/>
                </a:lnTo>
                <a:lnTo>
                  <a:pt x="2571799" y="1015544"/>
                </a:lnTo>
                <a:lnTo>
                  <a:pt x="2605667" y="1045039"/>
                </a:lnTo>
                <a:lnTo>
                  <a:pt x="2639217" y="1074887"/>
                </a:lnTo>
                <a:lnTo>
                  <a:pt x="2672444" y="1105087"/>
                </a:lnTo>
                <a:lnTo>
                  <a:pt x="2705346" y="1135634"/>
                </a:lnTo>
                <a:lnTo>
                  <a:pt x="2737921" y="1166526"/>
                </a:lnTo>
                <a:lnTo>
                  <a:pt x="2770165" y="1197761"/>
                </a:lnTo>
                <a:lnTo>
                  <a:pt x="2802076" y="1229335"/>
                </a:lnTo>
                <a:lnTo>
                  <a:pt x="2833679" y="1261276"/>
                </a:lnTo>
                <a:lnTo>
                  <a:pt x="2864885" y="1293490"/>
                </a:lnTo>
                <a:lnTo>
                  <a:pt x="2895777" y="1326065"/>
                </a:lnTo>
                <a:lnTo>
                  <a:pt x="2926324" y="1358967"/>
                </a:lnTo>
                <a:lnTo>
                  <a:pt x="2956524" y="1392194"/>
                </a:lnTo>
                <a:lnTo>
                  <a:pt x="2986372" y="1425744"/>
                </a:lnTo>
                <a:lnTo>
                  <a:pt x="3015867" y="1459612"/>
                </a:lnTo>
                <a:lnTo>
                  <a:pt x="3045004" y="1493796"/>
                </a:lnTo>
                <a:lnTo>
                  <a:pt x="3073782" y="1528294"/>
                </a:lnTo>
                <a:lnTo>
                  <a:pt x="3102198" y="1563102"/>
                </a:lnTo>
                <a:lnTo>
                  <a:pt x="3130248" y="1598217"/>
                </a:lnTo>
                <a:lnTo>
                  <a:pt x="3157930" y="1633637"/>
                </a:lnTo>
                <a:lnTo>
                  <a:pt x="3185240" y="1669359"/>
                </a:lnTo>
                <a:lnTo>
                  <a:pt x="3212177" y="1705379"/>
                </a:lnTo>
                <a:lnTo>
                  <a:pt x="3238736" y="1741695"/>
                </a:lnTo>
                <a:lnTo>
                  <a:pt x="3264916" y="1778304"/>
                </a:lnTo>
                <a:lnTo>
                  <a:pt x="3290712" y="1815203"/>
                </a:lnTo>
                <a:lnTo>
                  <a:pt x="3316123" y="1852389"/>
                </a:lnTo>
                <a:lnTo>
                  <a:pt x="3341145" y="1889860"/>
                </a:lnTo>
                <a:lnTo>
                  <a:pt x="3365775" y="1927612"/>
                </a:lnTo>
                <a:lnTo>
                  <a:pt x="3390011" y="1965642"/>
                </a:lnTo>
                <a:lnTo>
                  <a:pt x="3413850" y="2003947"/>
                </a:lnTo>
                <a:lnTo>
                  <a:pt x="3437289" y="2042526"/>
                </a:lnTo>
                <a:lnTo>
                  <a:pt x="3460324" y="2081374"/>
                </a:lnTo>
                <a:lnTo>
                  <a:pt x="3482953" y="2120489"/>
                </a:lnTo>
                <a:lnTo>
                  <a:pt x="3505173" y="2159868"/>
                </a:lnTo>
                <a:lnTo>
                  <a:pt x="3526982" y="2199507"/>
                </a:lnTo>
                <a:lnTo>
                  <a:pt x="3548376" y="2239405"/>
                </a:lnTo>
                <a:lnTo>
                  <a:pt x="3569351" y="2279558"/>
                </a:lnTo>
                <a:lnTo>
                  <a:pt x="3589907" y="2319964"/>
                </a:lnTo>
                <a:lnTo>
                  <a:pt x="3610039" y="2360619"/>
                </a:lnTo>
                <a:lnTo>
                  <a:pt x="3629744" y="2401520"/>
                </a:lnTo>
                <a:lnTo>
                  <a:pt x="3649021" y="2442665"/>
                </a:lnTo>
                <a:lnTo>
                  <a:pt x="3667865" y="2484051"/>
                </a:lnTo>
                <a:lnTo>
                  <a:pt x="3686274" y="2525674"/>
                </a:lnTo>
                <a:lnTo>
                  <a:pt x="3704245" y="2567533"/>
                </a:lnTo>
                <a:lnTo>
                  <a:pt x="3721775" y="2609623"/>
                </a:lnTo>
                <a:lnTo>
                  <a:pt x="3738862" y="2651943"/>
                </a:lnTo>
                <a:lnTo>
                  <a:pt x="3755502" y="2694489"/>
                </a:lnTo>
                <a:lnTo>
                  <a:pt x="3771692" y="2737258"/>
                </a:lnTo>
                <a:lnTo>
                  <a:pt x="3787429" y="2780247"/>
                </a:lnTo>
                <a:lnTo>
                  <a:pt x="3802712" y="2823454"/>
                </a:lnTo>
                <a:lnTo>
                  <a:pt x="3817536" y="2866876"/>
                </a:lnTo>
                <a:lnTo>
                  <a:pt x="3831899" y="2910509"/>
                </a:lnTo>
                <a:lnTo>
                  <a:pt x="3845798" y="2954351"/>
                </a:lnTo>
                <a:lnTo>
                  <a:pt x="3859229" y="2998399"/>
                </a:lnTo>
                <a:lnTo>
                  <a:pt x="3872191" y="3042650"/>
                </a:lnTo>
                <a:lnTo>
                  <a:pt x="3884681" y="3087101"/>
                </a:lnTo>
                <a:lnTo>
                  <a:pt x="3896694" y="3131750"/>
                </a:lnTo>
                <a:lnTo>
                  <a:pt x="3908229" y="3176592"/>
                </a:lnTo>
                <a:lnTo>
                  <a:pt x="3919282" y="3221626"/>
                </a:lnTo>
                <a:lnTo>
                  <a:pt x="3929851" y="3266849"/>
                </a:lnTo>
                <a:lnTo>
                  <a:pt x="3939933" y="3312257"/>
                </a:lnTo>
                <a:lnTo>
                  <a:pt x="3949525" y="3357848"/>
                </a:lnTo>
                <a:lnTo>
                  <a:pt x="3958623" y="3403618"/>
                </a:lnTo>
                <a:lnTo>
                  <a:pt x="3967226" y="3449566"/>
                </a:lnTo>
                <a:lnTo>
                  <a:pt x="3975329" y="3495687"/>
                </a:lnTo>
                <a:lnTo>
                  <a:pt x="3982931" y="3541980"/>
                </a:lnTo>
                <a:lnTo>
                  <a:pt x="3990028" y="3588441"/>
                </a:lnTo>
                <a:lnTo>
                  <a:pt x="3996618" y="3635067"/>
                </a:lnTo>
                <a:lnTo>
                  <a:pt x="4002697" y="3681855"/>
                </a:lnTo>
                <a:lnTo>
                  <a:pt x="4008263" y="3728803"/>
                </a:lnTo>
                <a:lnTo>
                  <a:pt x="4013312" y="3775908"/>
                </a:lnTo>
                <a:lnTo>
                  <a:pt x="4017842" y="3823166"/>
                </a:lnTo>
                <a:lnTo>
                  <a:pt x="4021850" y="3870575"/>
                </a:lnTo>
                <a:lnTo>
                  <a:pt x="4025333" y="3918132"/>
                </a:lnTo>
                <a:lnTo>
                  <a:pt x="4028344" y="3966924"/>
                </a:lnTo>
                <a:lnTo>
                  <a:pt x="4030742" y="4014427"/>
                </a:lnTo>
                <a:lnTo>
                  <a:pt x="4032617" y="4062134"/>
                </a:lnTo>
                <a:lnTo>
                  <a:pt x="4033962" y="4110039"/>
                </a:lnTo>
                <a:lnTo>
                  <a:pt x="4034773" y="4158135"/>
                </a:lnTo>
                <a:lnTo>
                  <a:pt x="4035044" y="4206416"/>
                </a:lnTo>
                <a:lnTo>
                  <a:pt x="2776296" y="4206416"/>
                </a:lnTo>
                <a:lnTo>
                  <a:pt x="2775906" y="4158033"/>
                </a:lnTo>
                <a:lnTo>
                  <a:pt x="2774738" y="4109780"/>
                </a:lnTo>
                <a:lnTo>
                  <a:pt x="2772795" y="4061661"/>
                </a:lnTo>
                <a:lnTo>
                  <a:pt x="2770081" y="4013678"/>
                </a:lnTo>
                <a:lnTo>
                  <a:pt x="2766694" y="3966924"/>
                </a:lnTo>
                <a:lnTo>
                  <a:pt x="2762505" y="3919631"/>
                </a:lnTo>
                <a:lnTo>
                  <a:pt x="2757573" y="3872552"/>
                </a:lnTo>
                <a:lnTo>
                  <a:pt x="2751905" y="3825695"/>
                </a:lnTo>
                <a:lnTo>
                  <a:pt x="2745506" y="3779066"/>
                </a:lnTo>
                <a:lnTo>
                  <a:pt x="2738383" y="3732669"/>
                </a:lnTo>
                <a:lnTo>
                  <a:pt x="2730540" y="3686512"/>
                </a:lnTo>
                <a:lnTo>
                  <a:pt x="2721985" y="3640599"/>
                </a:lnTo>
                <a:lnTo>
                  <a:pt x="2712723" y="3594938"/>
                </a:lnTo>
                <a:lnTo>
                  <a:pt x="2702759" y="3549533"/>
                </a:lnTo>
                <a:lnTo>
                  <a:pt x="2692101" y="3504391"/>
                </a:lnTo>
                <a:lnTo>
                  <a:pt x="2680753" y="3459518"/>
                </a:lnTo>
                <a:lnTo>
                  <a:pt x="2668723" y="3414919"/>
                </a:lnTo>
                <a:lnTo>
                  <a:pt x="2656015" y="3370601"/>
                </a:lnTo>
                <a:lnTo>
                  <a:pt x="2642635" y="3326569"/>
                </a:lnTo>
                <a:lnTo>
                  <a:pt x="2628590" y="3282830"/>
                </a:lnTo>
                <a:lnTo>
                  <a:pt x="2613885" y="3239389"/>
                </a:lnTo>
                <a:lnTo>
                  <a:pt x="2598527" y="3196253"/>
                </a:lnTo>
                <a:lnTo>
                  <a:pt x="2582521" y="3153426"/>
                </a:lnTo>
                <a:lnTo>
                  <a:pt x="2565873" y="3110916"/>
                </a:lnTo>
                <a:lnTo>
                  <a:pt x="2548590" y="3068727"/>
                </a:lnTo>
                <a:lnTo>
                  <a:pt x="2530676" y="3026867"/>
                </a:lnTo>
                <a:lnTo>
                  <a:pt x="2512138" y="2985340"/>
                </a:lnTo>
                <a:lnTo>
                  <a:pt x="2492983" y="2944153"/>
                </a:lnTo>
                <a:lnTo>
                  <a:pt x="2473215" y="2903312"/>
                </a:lnTo>
                <a:lnTo>
                  <a:pt x="2452841" y="2862822"/>
                </a:lnTo>
                <a:lnTo>
                  <a:pt x="2431866" y="2822690"/>
                </a:lnTo>
                <a:lnTo>
                  <a:pt x="2410297" y="2782922"/>
                </a:lnTo>
                <a:lnTo>
                  <a:pt x="2388140" y="2743522"/>
                </a:lnTo>
                <a:lnTo>
                  <a:pt x="2365399" y="2704498"/>
                </a:lnTo>
                <a:lnTo>
                  <a:pt x="2342083" y="2665856"/>
                </a:lnTo>
                <a:lnTo>
                  <a:pt x="2318195" y="2627600"/>
                </a:lnTo>
                <a:lnTo>
                  <a:pt x="2293743" y="2589738"/>
                </a:lnTo>
                <a:lnTo>
                  <a:pt x="2268732" y="2552274"/>
                </a:lnTo>
                <a:lnTo>
                  <a:pt x="2243168" y="2515215"/>
                </a:lnTo>
                <a:lnTo>
                  <a:pt x="2217057" y="2478568"/>
                </a:lnTo>
                <a:lnTo>
                  <a:pt x="2190404" y="2442337"/>
                </a:lnTo>
                <a:lnTo>
                  <a:pt x="2163217" y="2406528"/>
                </a:lnTo>
                <a:lnTo>
                  <a:pt x="2135500" y="2371148"/>
                </a:lnTo>
                <a:lnTo>
                  <a:pt x="2107260" y="2336203"/>
                </a:lnTo>
                <a:lnTo>
                  <a:pt x="2078502" y="2301698"/>
                </a:lnTo>
                <a:lnTo>
                  <a:pt x="2049233" y="2267640"/>
                </a:lnTo>
                <a:lnTo>
                  <a:pt x="2019459" y="2234034"/>
                </a:lnTo>
                <a:lnTo>
                  <a:pt x="1989184" y="2200886"/>
                </a:lnTo>
                <a:lnTo>
                  <a:pt x="1958416" y="2168202"/>
                </a:lnTo>
                <a:lnTo>
                  <a:pt x="1927161" y="2135988"/>
                </a:lnTo>
                <a:lnTo>
                  <a:pt x="1895423" y="2104251"/>
                </a:lnTo>
                <a:lnTo>
                  <a:pt x="1863209" y="2072995"/>
                </a:lnTo>
                <a:lnTo>
                  <a:pt x="1830525" y="2042227"/>
                </a:lnTo>
                <a:lnTo>
                  <a:pt x="1797377" y="2011952"/>
                </a:lnTo>
                <a:lnTo>
                  <a:pt x="1763771" y="1982178"/>
                </a:lnTo>
                <a:lnTo>
                  <a:pt x="1729713" y="1952909"/>
                </a:lnTo>
                <a:lnTo>
                  <a:pt x="1695208" y="1924151"/>
                </a:lnTo>
                <a:lnTo>
                  <a:pt x="1660263" y="1895911"/>
                </a:lnTo>
                <a:lnTo>
                  <a:pt x="1624883" y="1868194"/>
                </a:lnTo>
                <a:lnTo>
                  <a:pt x="1589074" y="1841007"/>
                </a:lnTo>
                <a:lnTo>
                  <a:pt x="1552843" y="1814354"/>
                </a:lnTo>
                <a:lnTo>
                  <a:pt x="1516196" y="1788243"/>
                </a:lnTo>
                <a:lnTo>
                  <a:pt x="1479137" y="1762679"/>
                </a:lnTo>
                <a:lnTo>
                  <a:pt x="1441673" y="1737668"/>
                </a:lnTo>
                <a:lnTo>
                  <a:pt x="1403811" y="1713216"/>
                </a:lnTo>
                <a:lnTo>
                  <a:pt x="1365555" y="1689328"/>
                </a:lnTo>
                <a:lnTo>
                  <a:pt x="1326913" y="1666012"/>
                </a:lnTo>
                <a:lnTo>
                  <a:pt x="1287889" y="1643271"/>
                </a:lnTo>
                <a:lnTo>
                  <a:pt x="1248489" y="1621114"/>
                </a:lnTo>
                <a:lnTo>
                  <a:pt x="1208721" y="1599545"/>
                </a:lnTo>
                <a:lnTo>
                  <a:pt x="1168589" y="1578570"/>
                </a:lnTo>
                <a:lnTo>
                  <a:pt x="1128099" y="1558196"/>
                </a:lnTo>
                <a:lnTo>
                  <a:pt x="1087258" y="1538428"/>
                </a:lnTo>
                <a:lnTo>
                  <a:pt x="1046071" y="1519273"/>
                </a:lnTo>
                <a:lnTo>
                  <a:pt x="1004544" y="1500735"/>
                </a:lnTo>
                <a:lnTo>
                  <a:pt x="962684" y="1482821"/>
                </a:lnTo>
                <a:lnTo>
                  <a:pt x="920495" y="1465538"/>
                </a:lnTo>
                <a:lnTo>
                  <a:pt x="877985" y="1448890"/>
                </a:lnTo>
                <a:lnTo>
                  <a:pt x="835158" y="1432884"/>
                </a:lnTo>
                <a:lnTo>
                  <a:pt x="792022" y="1417526"/>
                </a:lnTo>
                <a:lnTo>
                  <a:pt x="748581" y="1402821"/>
                </a:lnTo>
                <a:lnTo>
                  <a:pt x="704842" y="1388776"/>
                </a:lnTo>
                <a:lnTo>
                  <a:pt x="660810" y="1375396"/>
                </a:lnTo>
                <a:lnTo>
                  <a:pt x="616492" y="1362688"/>
                </a:lnTo>
                <a:lnTo>
                  <a:pt x="571893" y="1350658"/>
                </a:lnTo>
                <a:lnTo>
                  <a:pt x="527020" y="1339310"/>
                </a:lnTo>
                <a:lnTo>
                  <a:pt x="481878" y="1328652"/>
                </a:lnTo>
                <a:lnTo>
                  <a:pt x="436473" y="1318688"/>
                </a:lnTo>
                <a:lnTo>
                  <a:pt x="390812" y="1309426"/>
                </a:lnTo>
                <a:lnTo>
                  <a:pt x="344899" y="1300871"/>
                </a:lnTo>
                <a:lnTo>
                  <a:pt x="298742" y="1293028"/>
                </a:lnTo>
                <a:lnTo>
                  <a:pt x="252345" y="1285905"/>
                </a:lnTo>
                <a:lnTo>
                  <a:pt x="205716" y="1279506"/>
                </a:lnTo>
                <a:lnTo>
                  <a:pt x="158859" y="1273838"/>
                </a:lnTo>
                <a:lnTo>
                  <a:pt x="111780" y="1268906"/>
                </a:lnTo>
                <a:lnTo>
                  <a:pt x="64487" y="1264717"/>
                </a:lnTo>
                <a:lnTo>
                  <a:pt x="16983" y="1261276"/>
                </a:lnTo>
                <a:lnTo>
                  <a:pt x="0" y="1260319"/>
                </a:lnTo>
                <a:lnTo>
                  <a:pt x="0" y="0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615715"/>
            <a:ext cx="1722755" cy="671830"/>
          </a:xfrm>
          <a:custGeom>
            <a:avLst/>
            <a:gdLst/>
            <a:ahLst/>
            <a:cxnLst/>
            <a:rect l="l" t="t" r="r" b="b"/>
            <a:pathLst>
              <a:path w="1722755" h="671829">
                <a:moveTo>
                  <a:pt x="1722610" y="671284"/>
                </a:moveTo>
                <a:lnTo>
                  <a:pt x="0" y="671284"/>
                </a:lnTo>
                <a:lnTo>
                  <a:pt x="0" y="0"/>
                </a:lnTo>
                <a:lnTo>
                  <a:pt x="1236835" y="0"/>
                </a:lnTo>
                <a:lnTo>
                  <a:pt x="1284848" y="2377"/>
                </a:lnTo>
                <a:lnTo>
                  <a:pt x="1332048" y="9420"/>
                </a:lnTo>
                <a:lnTo>
                  <a:pt x="1378116" y="20997"/>
                </a:lnTo>
                <a:lnTo>
                  <a:pt x="1422733" y="36977"/>
                </a:lnTo>
                <a:lnTo>
                  <a:pt x="1465582" y="57227"/>
                </a:lnTo>
                <a:lnTo>
                  <a:pt x="1506344" y="81616"/>
                </a:lnTo>
                <a:lnTo>
                  <a:pt x="1544699" y="110010"/>
                </a:lnTo>
                <a:lnTo>
                  <a:pt x="1580330" y="142280"/>
                </a:lnTo>
                <a:lnTo>
                  <a:pt x="1612600" y="177911"/>
                </a:lnTo>
                <a:lnTo>
                  <a:pt x="1640994" y="216266"/>
                </a:lnTo>
                <a:lnTo>
                  <a:pt x="1665383" y="257028"/>
                </a:lnTo>
                <a:lnTo>
                  <a:pt x="1685633" y="299876"/>
                </a:lnTo>
                <a:lnTo>
                  <a:pt x="1701613" y="344494"/>
                </a:lnTo>
                <a:lnTo>
                  <a:pt x="1713190" y="390562"/>
                </a:lnTo>
                <a:lnTo>
                  <a:pt x="1720233" y="437762"/>
                </a:lnTo>
                <a:lnTo>
                  <a:pt x="1722610" y="485770"/>
                </a:lnTo>
                <a:lnTo>
                  <a:pt x="1722610" y="671284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716250" y="0"/>
            <a:ext cx="2571750" cy="1028700"/>
          </a:xfrm>
          <a:custGeom>
            <a:avLst/>
            <a:gdLst/>
            <a:ahLst/>
            <a:cxnLst/>
            <a:rect l="l" t="t" r="r" b="b"/>
            <a:pathLst>
              <a:path w="2571750" h="1028700">
                <a:moveTo>
                  <a:pt x="2571749" y="1028699"/>
                </a:moveTo>
                <a:lnTo>
                  <a:pt x="485774" y="1028699"/>
                </a:lnTo>
                <a:lnTo>
                  <a:pt x="437761" y="1026322"/>
                </a:lnTo>
                <a:lnTo>
                  <a:pt x="390562" y="1019279"/>
                </a:lnTo>
                <a:lnTo>
                  <a:pt x="344494" y="1007702"/>
                </a:lnTo>
                <a:lnTo>
                  <a:pt x="299876" y="991722"/>
                </a:lnTo>
                <a:lnTo>
                  <a:pt x="257027" y="971472"/>
                </a:lnTo>
                <a:lnTo>
                  <a:pt x="216266" y="947084"/>
                </a:lnTo>
                <a:lnTo>
                  <a:pt x="177910" y="918689"/>
                </a:lnTo>
                <a:lnTo>
                  <a:pt x="142279" y="886419"/>
                </a:lnTo>
                <a:lnTo>
                  <a:pt x="110010" y="850788"/>
                </a:lnTo>
                <a:lnTo>
                  <a:pt x="81615" y="812433"/>
                </a:lnTo>
                <a:lnTo>
                  <a:pt x="57227" y="771671"/>
                </a:lnTo>
                <a:lnTo>
                  <a:pt x="36977" y="728823"/>
                </a:lnTo>
                <a:lnTo>
                  <a:pt x="20997" y="684205"/>
                </a:lnTo>
                <a:lnTo>
                  <a:pt x="9420" y="638137"/>
                </a:lnTo>
                <a:lnTo>
                  <a:pt x="2377" y="590937"/>
                </a:lnTo>
                <a:lnTo>
                  <a:pt x="0" y="542924"/>
                </a:lnTo>
                <a:lnTo>
                  <a:pt x="0" y="171906"/>
                </a:lnTo>
                <a:lnTo>
                  <a:pt x="2377" y="123893"/>
                </a:lnTo>
                <a:lnTo>
                  <a:pt x="9420" y="76693"/>
                </a:lnTo>
                <a:lnTo>
                  <a:pt x="20997" y="30625"/>
                </a:lnTo>
                <a:lnTo>
                  <a:pt x="31966" y="0"/>
                </a:lnTo>
                <a:lnTo>
                  <a:pt x="2571749" y="0"/>
                </a:lnTo>
                <a:lnTo>
                  <a:pt x="2571749" y="1028699"/>
                </a:lnTo>
                <a:close/>
              </a:path>
            </a:pathLst>
          </a:custGeom>
          <a:solidFill>
            <a:srgbClr val="8225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996" y="4380352"/>
            <a:ext cx="11315699" cy="4286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</a:t>
            </a:r>
            <a:r>
              <a:rPr dirty="0" spc="-30"/>
              <a:t> </a:t>
            </a:r>
            <a:r>
              <a:rPr dirty="0"/>
              <a:t>Yourself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 spc="-10"/>
              <a:t>Exercises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Esa Reki Heryana</dc:creator>
  <cp:keywords>DAFbYO54c4A,BAD6mmF9tCw</cp:keywords>
  <dc:title>python - While Loops</dc:title>
  <dcterms:created xsi:type="dcterms:W3CDTF">2023-02-24T03:02:37Z</dcterms:created>
  <dcterms:modified xsi:type="dcterms:W3CDTF">2023-02-24T03:02:37Z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