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962091"/>
            <a:ext cx="7665720" cy="1173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206AD9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7181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6A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206AD9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7181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206AD9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206AD9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2315" y="1332837"/>
            <a:ext cx="1452336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206AD9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8833" y="1969205"/>
            <a:ext cx="12977494" cy="3829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7181D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Relationship Id="rId21" Type="http://schemas.openxmlformats.org/officeDocument/2006/relationships/image" Target="../media/image4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6A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248469" y="1152288"/>
            <a:ext cx="7515859" cy="7520305"/>
            <a:chOff x="9248469" y="1152288"/>
            <a:chExt cx="7515859" cy="75203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8469" y="1152288"/>
              <a:ext cx="7515404" cy="75105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373805" y="3392055"/>
              <a:ext cx="2526665" cy="2274570"/>
            </a:xfrm>
            <a:custGeom>
              <a:avLst/>
              <a:gdLst/>
              <a:ahLst/>
              <a:cxnLst/>
              <a:rect l="l" t="t" r="r" b="b"/>
              <a:pathLst>
                <a:path w="2526665" h="2274570">
                  <a:moveTo>
                    <a:pt x="2526500" y="5016"/>
                  </a:moveTo>
                  <a:lnTo>
                    <a:pt x="2521496" y="0"/>
                  </a:lnTo>
                  <a:lnTo>
                    <a:pt x="0" y="0"/>
                  </a:lnTo>
                  <a:lnTo>
                    <a:pt x="31826" y="106172"/>
                  </a:lnTo>
                  <a:lnTo>
                    <a:pt x="2196731" y="106172"/>
                  </a:lnTo>
                  <a:lnTo>
                    <a:pt x="2196731" y="2274214"/>
                  </a:lnTo>
                  <a:lnTo>
                    <a:pt x="2378125" y="2274214"/>
                  </a:lnTo>
                  <a:lnTo>
                    <a:pt x="2378125" y="106172"/>
                  </a:lnTo>
                  <a:lnTo>
                    <a:pt x="2521496" y="106172"/>
                  </a:lnTo>
                  <a:lnTo>
                    <a:pt x="2526500" y="101117"/>
                  </a:lnTo>
                  <a:lnTo>
                    <a:pt x="2526500" y="5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610685" y="3378427"/>
              <a:ext cx="2303780" cy="133985"/>
            </a:xfrm>
            <a:custGeom>
              <a:avLst/>
              <a:gdLst/>
              <a:ahLst/>
              <a:cxnLst/>
              <a:rect l="l" t="t" r="r" b="b"/>
              <a:pathLst>
                <a:path w="2303779" h="133985">
                  <a:moveTo>
                    <a:pt x="1716163" y="112268"/>
                  </a:moveTo>
                  <a:lnTo>
                    <a:pt x="1710080" y="106159"/>
                  </a:lnTo>
                  <a:lnTo>
                    <a:pt x="892175" y="106159"/>
                  </a:lnTo>
                  <a:lnTo>
                    <a:pt x="886091" y="112268"/>
                  </a:lnTo>
                  <a:lnTo>
                    <a:pt x="886091" y="127304"/>
                  </a:lnTo>
                  <a:lnTo>
                    <a:pt x="892175" y="133375"/>
                  </a:lnTo>
                  <a:lnTo>
                    <a:pt x="1702587" y="133375"/>
                  </a:lnTo>
                  <a:lnTo>
                    <a:pt x="1710080" y="133375"/>
                  </a:lnTo>
                  <a:lnTo>
                    <a:pt x="1716163" y="127304"/>
                  </a:lnTo>
                  <a:lnTo>
                    <a:pt x="1716163" y="112268"/>
                  </a:lnTo>
                  <a:close/>
                </a:path>
                <a:path w="2303779" h="133985">
                  <a:moveTo>
                    <a:pt x="2303246" y="0"/>
                  </a:moveTo>
                  <a:lnTo>
                    <a:pt x="6096" y="0"/>
                  </a:lnTo>
                  <a:lnTo>
                    <a:pt x="0" y="6108"/>
                  </a:lnTo>
                  <a:lnTo>
                    <a:pt x="0" y="21145"/>
                  </a:lnTo>
                  <a:lnTo>
                    <a:pt x="6096" y="27216"/>
                  </a:lnTo>
                  <a:lnTo>
                    <a:pt x="2276030" y="27216"/>
                  </a:lnTo>
                  <a:lnTo>
                    <a:pt x="2276030" y="106159"/>
                  </a:lnTo>
                  <a:lnTo>
                    <a:pt x="1940902" y="106159"/>
                  </a:lnTo>
                  <a:lnTo>
                    <a:pt x="1934781" y="112268"/>
                  </a:lnTo>
                  <a:lnTo>
                    <a:pt x="1934781" y="127304"/>
                  </a:lnTo>
                  <a:lnTo>
                    <a:pt x="1940902" y="133375"/>
                  </a:lnTo>
                  <a:lnTo>
                    <a:pt x="2303246" y="133375"/>
                  </a:lnTo>
                  <a:lnTo>
                    <a:pt x="23032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72727" y="2069094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80" h="868680">
                  <a:moveTo>
                    <a:pt x="453284" y="868628"/>
                  </a:moveTo>
                  <a:lnTo>
                    <a:pt x="408418" y="868334"/>
                  </a:lnTo>
                  <a:lnTo>
                    <a:pt x="363464" y="863327"/>
                  </a:lnTo>
                  <a:lnTo>
                    <a:pt x="318783" y="853495"/>
                  </a:lnTo>
                  <a:lnTo>
                    <a:pt x="274731" y="838728"/>
                  </a:lnTo>
                  <a:lnTo>
                    <a:pt x="231666" y="818914"/>
                  </a:lnTo>
                  <a:lnTo>
                    <a:pt x="190966" y="794587"/>
                  </a:lnTo>
                  <a:lnTo>
                    <a:pt x="153866" y="766592"/>
                  </a:lnTo>
                  <a:lnTo>
                    <a:pt x="120477" y="735288"/>
                  </a:lnTo>
                  <a:lnTo>
                    <a:pt x="90911" y="701033"/>
                  </a:lnTo>
                  <a:lnTo>
                    <a:pt x="65279" y="664183"/>
                  </a:lnTo>
                  <a:lnTo>
                    <a:pt x="43691" y="625098"/>
                  </a:lnTo>
                  <a:lnTo>
                    <a:pt x="26258" y="584135"/>
                  </a:lnTo>
                  <a:lnTo>
                    <a:pt x="13091" y="541652"/>
                  </a:lnTo>
                  <a:lnTo>
                    <a:pt x="4301" y="498007"/>
                  </a:lnTo>
                  <a:lnTo>
                    <a:pt x="0" y="453558"/>
                  </a:lnTo>
                  <a:lnTo>
                    <a:pt x="297" y="408663"/>
                  </a:lnTo>
                  <a:lnTo>
                    <a:pt x="5304" y="363679"/>
                  </a:lnTo>
                  <a:lnTo>
                    <a:pt x="15132" y="318964"/>
                  </a:lnTo>
                  <a:lnTo>
                    <a:pt x="29891" y="274877"/>
                  </a:lnTo>
                  <a:lnTo>
                    <a:pt x="49694" y="231775"/>
                  </a:lnTo>
                  <a:lnTo>
                    <a:pt x="74006" y="191059"/>
                  </a:lnTo>
                  <a:lnTo>
                    <a:pt x="101984" y="153944"/>
                  </a:lnTo>
                  <a:lnTo>
                    <a:pt x="133268" y="120542"/>
                  </a:lnTo>
                  <a:lnTo>
                    <a:pt x="167503" y="90963"/>
                  </a:lnTo>
                  <a:lnTo>
                    <a:pt x="204329" y="65319"/>
                  </a:lnTo>
                  <a:lnTo>
                    <a:pt x="243389" y="43720"/>
                  </a:lnTo>
                  <a:lnTo>
                    <a:pt x="284325" y="26277"/>
                  </a:lnTo>
                  <a:lnTo>
                    <a:pt x="326780" y="13103"/>
                  </a:lnTo>
                  <a:lnTo>
                    <a:pt x="370395" y="4306"/>
                  </a:lnTo>
                  <a:lnTo>
                    <a:pt x="414813" y="0"/>
                  </a:lnTo>
                  <a:lnTo>
                    <a:pt x="459677" y="293"/>
                  </a:lnTo>
                  <a:lnTo>
                    <a:pt x="504628" y="5298"/>
                  </a:lnTo>
                  <a:lnTo>
                    <a:pt x="549308" y="15126"/>
                  </a:lnTo>
                  <a:lnTo>
                    <a:pt x="593361" y="29887"/>
                  </a:lnTo>
                  <a:lnTo>
                    <a:pt x="636427" y="49692"/>
                  </a:lnTo>
                  <a:lnTo>
                    <a:pt x="677128" y="74020"/>
                  </a:lnTo>
                  <a:lnTo>
                    <a:pt x="714228" y="102017"/>
                  </a:lnTo>
                  <a:lnTo>
                    <a:pt x="747617" y="133324"/>
                  </a:lnTo>
                  <a:lnTo>
                    <a:pt x="777183" y="167584"/>
                  </a:lnTo>
                  <a:lnTo>
                    <a:pt x="802815" y="204437"/>
                  </a:lnTo>
                  <a:lnTo>
                    <a:pt x="824403" y="243526"/>
                  </a:lnTo>
                  <a:lnTo>
                    <a:pt x="841836" y="284493"/>
                  </a:lnTo>
                  <a:lnTo>
                    <a:pt x="855003" y="326979"/>
                  </a:lnTo>
                  <a:lnTo>
                    <a:pt x="863793" y="370627"/>
                  </a:lnTo>
                  <a:lnTo>
                    <a:pt x="868094" y="415077"/>
                  </a:lnTo>
                  <a:lnTo>
                    <a:pt x="867797" y="459971"/>
                  </a:lnTo>
                  <a:lnTo>
                    <a:pt x="862790" y="504952"/>
                  </a:lnTo>
                  <a:lnTo>
                    <a:pt x="852962" y="549661"/>
                  </a:lnTo>
                  <a:lnTo>
                    <a:pt x="838202" y="593740"/>
                  </a:lnTo>
                  <a:lnTo>
                    <a:pt x="818400" y="636831"/>
                  </a:lnTo>
                  <a:lnTo>
                    <a:pt x="794096" y="677548"/>
                  </a:lnTo>
                  <a:lnTo>
                    <a:pt x="766124" y="714664"/>
                  </a:lnTo>
                  <a:lnTo>
                    <a:pt x="734842" y="748069"/>
                  </a:lnTo>
                  <a:lnTo>
                    <a:pt x="700609" y="777651"/>
                  </a:lnTo>
                  <a:lnTo>
                    <a:pt x="663783" y="803298"/>
                  </a:lnTo>
                  <a:lnTo>
                    <a:pt x="624721" y="824900"/>
                  </a:lnTo>
                  <a:lnTo>
                    <a:pt x="583782" y="842346"/>
                  </a:lnTo>
                  <a:lnTo>
                    <a:pt x="541325" y="855523"/>
                  </a:lnTo>
                  <a:lnTo>
                    <a:pt x="497706" y="864321"/>
                  </a:lnTo>
                  <a:lnTo>
                    <a:pt x="453284" y="8686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759338" y="2055634"/>
              <a:ext cx="895350" cy="896619"/>
            </a:xfrm>
            <a:custGeom>
              <a:avLst/>
              <a:gdLst/>
              <a:ahLst/>
              <a:cxnLst/>
              <a:rect l="l" t="t" r="r" b="b"/>
              <a:pathLst>
                <a:path w="895350" h="896619">
                  <a:moveTo>
                    <a:pt x="446906" y="896266"/>
                  </a:moveTo>
                  <a:lnTo>
                    <a:pt x="393300" y="892997"/>
                  </a:lnTo>
                  <a:lnTo>
                    <a:pt x="340413" y="883227"/>
                  </a:lnTo>
                  <a:lnTo>
                    <a:pt x="288722" y="867011"/>
                  </a:lnTo>
                  <a:lnTo>
                    <a:pt x="238706" y="844405"/>
                  </a:lnTo>
                  <a:lnTo>
                    <a:pt x="196809" y="819349"/>
                  </a:lnTo>
                  <a:lnTo>
                    <a:pt x="158609" y="790491"/>
                  </a:lnTo>
                  <a:lnTo>
                    <a:pt x="124224" y="758204"/>
                  </a:lnTo>
                  <a:lnTo>
                    <a:pt x="93768" y="722860"/>
                  </a:lnTo>
                  <a:lnTo>
                    <a:pt x="67356" y="684833"/>
                  </a:lnTo>
                  <a:lnTo>
                    <a:pt x="45103" y="644493"/>
                  </a:lnTo>
                  <a:lnTo>
                    <a:pt x="27126" y="602214"/>
                  </a:lnTo>
                  <a:lnTo>
                    <a:pt x="13540" y="558369"/>
                  </a:lnTo>
                  <a:lnTo>
                    <a:pt x="4459" y="513328"/>
                  </a:lnTo>
                  <a:lnTo>
                    <a:pt x="0" y="467465"/>
                  </a:lnTo>
                  <a:lnTo>
                    <a:pt x="277" y="421153"/>
                  </a:lnTo>
                  <a:lnTo>
                    <a:pt x="5406" y="374763"/>
                  </a:lnTo>
                  <a:lnTo>
                    <a:pt x="15502" y="328667"/>
                  </a:lnTo>
                  <a:lnTo>
                    <a:pt x="30681" y="283240"/>
                  </a:lnTo>
                  <a:lnTo>
                    <a:pt x="51058" y="238851"/>
                  </a:lnTo>
                  <a:lnTo>
                    <a:pt x="76111" y="196928"/>
                  </a:lnTo>
                  <a:lnTo>
                    <a:pt x="104959" y="158706"/>
                  </a:lnTo>
                  <a:lnTo>
                    <a:pt x="137232" y="124300"/>
                  </a:lnTo>
                  <a:lnTo>
                    <a:pt x="172556" y="93825"/>
                  </a:lnTo>
                  <a:lnTo>
                    <a:pt x="210561" y="67397"/>
                  </a:lnTo>
                  <a:lnTo>
                    <a:pt x="250874" y="45131"/>
                  </a:lnTo>
                  <a:lnTo>
                    <a:pt x="293123" y="27143"/>
                  </a:lnTo>
                  <a:lnTo>
                    <a:pt x="336936" y="13548"/>
                  </a:lnTo>
                  <a:lnTo>
                    <a:pt x="381942" y="4462"/>
                  </a:lnTo>
                  <a:lnTo>
                    <a:pt x="427769" y="0"/>
                  </a:lnTo>
                  <a:lnTo>
                    <a:pt x="474045" y="277"/>
                  </a:lnTo>
                  <a:lnTo>
                    <a:pt x="520397" y="5409"/>
                  </a:lnTo>
                  <a:lnTo>
                    <a:pt x="566454" y="15511"/>
                  </a:lnTo>
                  <a:lnTo>
                    <a:pt x="600008" y="26739"/>
                  </a:lnTo>
                  <a:lnTo>
                    <a:pt x="448204" y="26739"/>
                  </a:lnTo>
                  <a:lnTo>
                    <a:pt x="398030" y="29740"/>
                  </a:lnTo>
                  <a:lnTo>
                    <a:pt x="348729" y="38641"/>
                  </a:lnTo>
                  <a:lnTo>
                    <a:pt x="300949" y="53243"/>
                  </a:lnTo>
                  <a:lnTo>
                    <a:pt x="255133" y="73405"/>
                  </a:lnTo>
                  <a:lnTo>
                    <a:pt x="211862" y="98951"/>
                  </a:lnTo>
                  <a:lnTo>
                    <a:pt x="171680" y="129709"/>
                  </a:lnTo>
                  <a:lnTo>
                    <a:pt x="135135" y="165511"/>
                  </a:lnTo>
                  <a:lnTo>
                    <a:pt x="102772" y="206189"/>
                  </a:lnTo>
                  <a:lnTo>
                    <a:pt x="75137" y="251572"/>
                  </a:lnTo>
                  <a:lnTo>
                    <a:pt x="54815" y="296277"/>
                  </a:lnTo>
                  <a:lnTo>
                    <a:pt x="40089" y="342076"/>
                  </a:lnTo>
                  <a:lnTo>
                    <a:pt x="30826" y="388536"/>
                  </a:lnTo>
                  <a:lnTo>
                    <a:pt x="26892" y="435229"/>
                  </a:lnTo>
                  <a:lnTo>
                    <a:pt x="28155" y="481725"/>
                  </a:lnTo>
                  <a:lnTo>
                    <a:pt x="34480" y="527592"/>
                  </a:lnTo>
                  <a:lnTo>
                    <a:pt x="45736" y="572401"/>
                  </a:lnTo>
                  <a:lnTo>
                    <a:pt x="61788" y="615723"/>
                  </a:lnTo>
                  <a:lnTo>
                    <a:pt x="82503" y="657126"/>
                  </a:lnTo>
                  <a:lnTo>
                    <a:pt x="107749" y="696180"/>
                  </a:lnTo>
                  <a:lnTo>
                    <a:pt x="137392" y="732456"/>
                  </a:lnTo>
                  <a:lnTo>
                    <a:pt x="171299" y="765523"/>
                  </a:lnTo>
                  <a:lnTo>
                    <a:pt x="209336" y="794952"/>
                  </a:lnTo>
                  <a:lnTo>
                    <a:pt x="251371" y="820312"/>
                  </a:lnTo>
                  <a:lnTo>
                    <a:pt x="298933" y="841741"/>
                  </a:lnTo>
                  <a:lnTo>
                    <a:pt x="347763" y="856864"/>
                  </a:lnTo>
                  <a:lnTo>
                    <a:pt x="397166" y="865806"/>
                  </a:lnTo>
                  <a:lnTo>
                    <a:pt x="446793" y="868756"/>
                  </a:lnTo>
                  <a:lnTo>
                    <a:pt x="599379" y="868756"/>
                  </a:lnTo>
                  <a:lnTo>
                    <a:pt x="580175" y="875910"/>
                  </a:lnTo>
                  <a:lnTo>
                    <a:pt x="547160" y="884823"/>
                  </a:lnTo>
                  <a:lnTo>
                    <a:pt x="513865" y="891183"/>
                  </a:lnTo>
                  <a:lnTo>
                    <a:pt x="480408" y="894996"/>
                  </a:lnTo>
                  <a:lnTo>
                    <a:pt x="446906" y="896266"/>
                  </a:lnTo>
                  <a:close/>
                </a:path>
                <a:path w="895350" h="896619">
                  <a:moveTo>
                    <a:pt x="599379" y="868756"/>
                  </a:moveTo>
                  <a:lnTo>
                    <a:pt x="446793" y="868756"/>
                  </a:lnTo>
                  <a:lnTo>
                    <a:pt x="496953" y="865755"/>
                  </a:lnTo>
                  <a:lnTo>
                    <a:pt x="546243" y="856853"/>
                  </a:lnTo>
                  <a:lnTo>
                    <a:pt x="594015" y="842252"/>
                  </a:lnTo>
                  <a:lnTo>
                    <a:pt x="639825" y="822089"/>
                  </a:lnTo>
                  <a:lnTo>
                    <a:pt x="683093" y="796544"/>
                  </a:lnTo>
                  <a:lnTo>
                    <a:pt x="723271" y="765786"/>
                  </a:lnTo>
                  <a:lnTo>
                    <a:pt x="759815" y="729983"/>
                  </a:lnTo>
                  <a:lnTo>
                    <a:pt x="792178" y="689306"/>
                  </a:lnTo>
                  <a:lnTo>
                    <a:pt x="819813" y="643923"/>
                  </a:lnTo>
                  <a:lnTo>
                    <a:pt x="840134" y="599217"/>
                  </a:lnTo>
                  <a:lnTo>
                    <a:pt x="854860" y="553419"/>
                  </a:lnTo>
                  <a:lnTo>
                    <a:pt x="864123" y="506959"/>
                  </a:lnTo>
                  <a:lnTo>
                    <a:pt x="868056" y="460266"/>
                  </a:lnTo>
                  <a:lnTo>
                    <a:pt x="866793" y="413770"/>
                  </a:lnTo>
                  <a:lnTo>
                    <a:pt x="860466" y="367903"/>
                  </a:lnTo>
                  <a:lnTo>
                    <a:pt x="849208" y="323093"/>
                  </a:lnTo>
                  <a:lnTo>
                    <a:pt x="833153" y="279772"/>
                  </a:lnTo>
                  <a:lnTo>
                    <a:pt x="812434" y="238369"/>
                  </a:lnTo>
                  <a:lnTo>
                    <a:pt x="787183" y="199315"/>
                  </a:lnTo>
                  <a:lnTo>
                    <a:pt x="757534" y="163039"/>
                  </a:lnTo>
                  <a:lnTo>
                    <a:pt x="723621" y="129971"/>
                  </a:lnTo>
                  <a:lnTo>
                    <a:pt x="685575" y="100543"/>
                  </a:lnTo>
                  <a:lnTo>
                    <a:pt x="643531" y="75183"/>
                  </a:lnTo>
                  <a:lnTo>
                    <a:pt x="595990" y="53754"/>
                  </a:lnTo>
                  <a:lnTo>
                    <a:pt x="547169" y="38631"/>
                  </a:lnTo>
                  <a:lnTo>
                    <a:pt x="497783" y="29689"/>
                  </a:lnTo>
                  <a:lnTo>
                    <a:pt x="448204" y="26739"/>
                  </a:lnTo>
                  <a:lnTo>
                    <a:pt x="600008" y="26739"/>
                  </a:lnTo>
                  <a:lnTo>
                    <a:pt x="656196" y="51089"/>
                  </a:lnTo>
                  <a:lnTo>
                    <a:pt x="698102" y="76146"/>
                  </a:lnTo>
                  <a:lnTo>
                    <a:pt x="736309" y="105004"/>
                  </a:lnTo>
                  <a:lnTo>
                    <a:pt x="770701" y="137291"/>
                  </a:lnTo>
                  <a:lnTo>
                    <a:pt x="801163" y="172634"/>
                  </a:lnTo>
                  <a:lnTo>
                    <a:pt x="827580" y="210660"/>
                  </a:lnTo>
                  <a:lnTo>
                    <a:pt x="849836" y="250999"/>
                  </a:lnTo>
                  <a:lnTo>
                    <a:pt x="867816" y="293276"/>
                  </a:lnTo>
                  <a:lnTo>
                    <a:pt x="881405" y="337119"/>
                  </a:lnTo>
                  <a:lnTo>
                    <a:pt x="890488" y="382156"/>
                  </a:lnTo>
                  <a:lnTo>
                    <a:pt x="894949" y="428015"/>
                  </a:lnTo>
                  <a:lnTo>
                    <a:pt x="894672" y="474323"/>
                  </a:lnTo>
                  <a:lnTo>
                    <a:pt x="889544" y="520708"/>
                  </a:lnTo>
                  <a:lnTo>
                    <a:pt x="879448" y="566796"/>
                  </a:lnTo>
                  <a:lnTo>
                    <a:pt x="864269" y="612216"/>
                  </a:lnTo>
                  <a:lnTo>
                    <a:pt x="843891" y="656595"/>
                  </a:lnTo>
                  <a:lnTo>
                    <a:pt x="817714" y="700244"/>
                  </a:lnTo>
                  <a:lnTo>
                    <a:pt x="787201" y="740205"/>
                  </a:lnTo>
                  <a:lnTo>
                    <a:pt x="752655" y="776228"/>
                  </a:lnTo>
                  <a:lnTo>
                    <a:pt x="714378" y="808062"/>
                  </a:lnTo>
                  <a:lnTo>
                    <a:pt x="672671" y="835454"/>
                  </a:lnTo>
                  <a:lnTo>
                    <a:pt x="627836" y="858154"/>
                  </a:lnTo>
                  <a:lnTo>
                    <a:pt x="599379" y="868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020953" y="2282743"/>
              <a:ext cx="362585" cy="440690"/>
            </a:xfrm>
            <a:custGeom>
              <a:avLst/>
              <a:gdLst/>
              <a:ahLst/>
              <a:cxnLst/>
              <a:rect l="l" t="t" r="r" b="b"/>
              <a:pathLst>
                <a:path w="362584" h="440689">
                  <a:moveTo>
                    <a:pt x="99362" y="440458"/>
                  </a:moveTo>
                  <a:lnTo>
                    <a:pt x="49504" y="414199"/>
                  </a:lnTo>
                  <a:lnTo>
                    <a:pt x="75011" y="365818"/>
                  </a:lnTo>
                  <a:lnTo>
                    <a:pt x="51125" y="350067"/>
                  </a:lnTo>
                  <a:lnTo>
                    <a:pt x="30051" y="332796"/>
                  </a:lnTo>
                  <a:lnTo>
                    <a:pt x="12703" y="315160"/>
                  </a:lnTo>
                  <a:lnTo>
                    <a:pt x="0" y="298317"/>
                  </a:lnTo>
                  <a:lnTo>
                    <a:pt x="46587" y="246825"/>
                  </a:lnTo>
                  <a:lnTo>
                    <a:pt x="59739" y="264512"/>
                  </a:lnTo>
                  <a:lnTo>
                    <a:pt x="76273" y="282350"/>
                  </a:lnTo>
                  <a:lnTo>
                    <a:pt x="96144" y="299157"/>
                  </a:lnTo>
                  <a:lnTo>
                    <a:pt x="119306" y="313749"/>
                  </a:lnTo>
                  <a:lnTo>
                    <a:pt x="140255" y="322135"/>
                  </a:lnTo>
                  <a:lnTo>
                    <a:pt x="158889" y="324183"/>
                  </a:lnTo>
                  <a:lnTo>
                    <a:pt x="174099" y="319555"/>
                  </a:lnTo>
                  <a:lnTo>
                    <a:pt x="184778" y="307910"/>
                  </a:lnTo>
                  <a:lnTo>
                    <a:pt x="188659" y="292952"/>
                  </a:lnTo>
                  <a:lnTo>
                    <a:pt x="184914" y="276491"/>
                  </a:lnTo>
                  <a:lnTo>
                    <a:pt x="173438" y="257549"/>
                  </a:lnTo>
                  <a:lnTo>
                    <a:pt x="154126" y="235147"/>
                  </a:lnTo>
                  <a:lnTo>
                    <a:pt x="124938" y="200153"/>
                  </a:lnTo>
                  <a:lnTo>
                    <a:pt x="106318" y="165318"/>
                  </a:lnTo>
                  <a:lnTo>
                    <a:pt x="100969" y="130034"/>
                  </a:lnTo>
                  <a:lnTo>
                    <a:pt x="111594" y="93696"/>
                  </a:lnTo>
                  <a:lnTo>
                    <a:pt x="133982" y="65188"/>
                  </a:lnTo>
                  <a:lnTo>
                    <a:pt x="164752" y="47489"/>
                  </a:lnTo>
                  <a:lnTo>
                    <a:pt x="202373" y="41569"/>
                  </a:lnTo>
                  <a:lnTo>
                    <a:pt x="245312" y="48396"/>
                  </a:lnTo>
                  <a:lnTo>
                    <a:pt x="270770" y="0"/>
                  </a:lnTo>
                  <a:lnTo>
                    <a:pt x="320628" y="26307"/>
                  </a:lnTo>
                  <a:lnTo>
                    <a:pt x="297045" y="71094"/>
                  </a:lnTo>
                  <a:lnTo>
                    <a:pt x="319473" y="85620"/>
                  </a:lnTo>
                  <a:lnTo>
                    <a:pt x="337317" y="99866"/>
                  </a:lnTo>
                  <a:lnTo>
                    <a:pt x="351264" y="113645"/>
                  </a:lnTo>
                  <a:lnTo>
                    <a:pt x="362005" y="126773"/>
                  </a:lnTo>
                  <a:lnTo>
                    <a:pt x="316941" y="176565"/>
                  </a:lnTo>
                  <a:lnTo>
                    <a:pt x="307737" y="165222"/>
                  </a:lnTo>
                  <a:lnTo>
                    <a:pt x="294749" y="151111"/>
                  </a:lnTo>
                  <a:lnTo>
                    <a:pt x="276826" y="135744"/>
                  </a:lnTo>
                  <a:lnTo>
                    <a:pt x="252815" y="120629"/>
                  </a:lnTo>
                  <a:lnTo>
                    <a:pt x="230712" y="112113"/>
                  </a:lnTo>
                  <a:lnTo>
                    <a:pt x="213805" y="111466"/>
                  </a:lnTo>
                  <a:lnTo>
                    <a:pt x="201710" y="116767"/>
                  </a:lnTo>
                  <a:lnTo>
                    <a:pt x="194044" y="126099"/>
                  </a:lnTo>
                  <a:lnTo>
                    <a:pt x="191353" y="139541"/>
                  </a:lnTo>
                  <a:lnTo>
                    <a:pt x="196707" y="155699"/>
                  </a:lnTo>
                  <a:lnTo>
                    <a:pt x="210228" y="176038"/>
                  </a:lnTo>
                  <a:lnTo>
                    <a:pt x="232038" y="202022"/>
                  </a:lnTo>
                  <a:lnTo>
                    <a:pt x="261701" y="239962"/>
                  </a:lnTo>
                  <a:lnTo>
                    <a:pt x="277036" y="274865"/>
                  </a:lnTo>
                  <a:lnTo>
                    <a:pt x="278590" y="308360"/>
                  </a:lnTo>
                  <a:lnTo>
                    <a:pt x="266907" y="342077"/>
                  </a:lnTo>
                  <a:lnTo>
                    <a:pt x="243931" y="371355"/>
                  </a:lnTo>
                  <a:lnTo>
                    <a:pt x="211837" y="390047"/>
                  </a:lnTo>
                  <a:lnTo>
                    <a:pt x="172237" y="396368"/>
                  </a:lnTo>
                  <a:lnTo>
                    <a:pt x="126744" y="388533"/>
                  </a:lnTo>
                  <a:lnTo>
                    <a:pt x="99362" y="440458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3498" y="1315734"/>
              <a:ext cx="7508636" cy="735651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82315" y="3149620"/>
            <a:ext cx="5048250" cy="258191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10050"/>
              </a:lnSpc>
              <a:spcBef>
                <a:spcPts val="259"/>
              </a:spcBef>
            </a:pPr>
            <a:r>
              <a:rPr dirty="0" sz="8400" spc="-75">
                <a:solidFill>
                  <a:srgbClr val="FFFFFF"/>
                </a:solidFill>
              </a:rPr>
              <a:t>Python </a:t>
            </a:r>
            <a:r>
              <a:rPr dirty="0" sz="8400" spc="-250">
                <a:solidFill>
                  <a:srgbClr val="FFFFFF"/>
                </a:solidFill>
              </a:rPr>
              <a:t>Functions</a:t>
            </a:r>
            <a:endParaRPr sz="8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92903" y="2200063"/>
            <a:ext cx="7955280" cy="2499995"/>
          </a:xfrm>
          <a:custGeom>
            <a:avLst/>
            <a:gdLst/>
            <a:ahLst/>
            <a:cxnLst/>
            <a:rect l="l" t="t" r="r" b="b"/>
            <a:pathLst>
              <a:path w="7955280" h="2499995">
                <a:moveTo>
                  <a:pt x="7564988" y="2499598"/>
                </a:moveTo>
                <a:lnTo>
                  <a:pt x="389757" y="2499598"/>
                </a:lnTo>
                <a:lnTo>
                  <a:pt x="344494" y="2488223"/>
                </a:lnTo>
                <a:lnTo>
                  <a:pt x="299876" y="2472243"/>
                </a:lnTo>
                <a:lnTo>
                  <a:pt x="257028" y="2451993"/>
                </a:lnTo>
                <a:lnTo>
                  <a:pt x="216266" y="2427605"/>
                </a:lnTo>
                <a:lnTo>
                  <a:pt x="177911" y="2399210"/>
                </a:lnTo>
                <a:lnTo>
                  <a:pt x="142280" y="2366940"/>
                </a:lnTo>
                <a:lnTo>
                  <a:pt x="110010" y="2331309"/>
                </a:lnTo>
                <a:lnTo>
                  <a:pt x="81615" y="2292954"/>
                </a:lnTo>
                <a:lnTo>
                  <a:pt x="57227" y="2252193"/>
                </a:lnTo>
                <a:lnTo>
                  <a:pt x="36977" y="2209344"/>
                </a:lnTo>
                <a:lnTo>
                  <a:pt x="20997" y="2164726"/>
                </a:lnTo>
                <a:lnTo>
                  <a:pt x="9420" y="2118658"/>
                </a:lnTo>
                <a:lnTo>
                  <a:pt x="2377" y="2071459"/>
                </a:lnTo>
                <a:lnTo>
                  <a:pt x="0" y="2023446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2" y="0"/>
                </a:lnTo>
                <a:lnTo>
                  <a:pt x="7468973" y="0"/>
                </a:lnTo>
                <a:lnTo>
                  <a:pt x="7516983" y="2376"/>
                </a:lnTo>
                <a:lnTo>
                  <a:pt x="7564183" y="9420"/>
                </a:lnTo>
                <a:lnTo>
                  <a:pt x="7610251" y="20997"/>
                </a:lnTo>
                <a:lnTo>
                  <a:pt x="7654868" y="36977"/>
                </a:lnTo>
                <a:lnTo>
                  <a:pt x="7697717" y="57227"/>
                </a:lnTo>
                <a:lnTo>
                  <a:pt x="7738478" y="81615"/>
                </a:lnTo>
                <a:lnTo>
                  <a:pt x="7776833" y="110010"/>
                </a:lnTo>
                <a:lnTo>
                  <a:pt x="7812464" y="142280"/>
                </a:lnTo>
                <a:lnTo>
                  <a:pt x="7844734" y="177911"/>
                </a:lnTo>
                <a:lnTo>
                  <a:pt x="7873129" y="216266"/>
                </a:lnTo>
                <a:lnTo>
                  <a:pt x="7897518" y="257028"/>
                </a:lnTo>
                <a:lnTo>
                  <a:pt x="7917768" y="299876"/>
                </a:lnTo>
                <a:lnTo>
                  <a:pt x="7933748" y="344494"/>
                </a:lnTo>
                <a:lnTo>
                  <a:pt x="7945325" y="390562"/>
                </a:lnTo>
                <a:lnTo>
                  <a:pt x="7952368" y="437762"/>
                </a:lnTo>
                <a:lnTo>
                  <a:pt x="7954746" y="485774"/>
                </a:lnTo>
                <a:lnTo>
                  <a:pt x="7954746" y="2023446"/>
                </a:lnTo>
                <a:lnTo>
                  <a:pt x="7952368" y="2071459"/>
                </a:lnTo>
                <a:lnTo>
                  <a:pt x="7945325" y="2118658"/>
                </a:lnTo>
                <a:lnTo>
                  <a:pt x="7933748" y="2164726"/>
                </a:lnTo>
                <a:lnTo>
                  <a:pt x="7917768" y="2209344"/>
                </a:lnTo>
                <a:lnTo>
                  <a:pt x="7897518" y="2252193"/>
                </a:lnTo>
                <a:lnTo>
                  <a:pt x="7873129" y="2292954"/>
                </a:lnTo>
                <a:lnTo>
                  <a:pt x="7844734" y="2331309"/>
                </a:lnTo>
                <a:lnTo>
                  <a:pt x="7812464" y="2366940"/>
                </a:lnTo>
                <a:lnTo>
                  <a:pt x="7776833" y="2399210"/>
                </a:lnTo>
                <a:lnTo>
                  <a:pt x="7738478" y="2427605"/>
                </a:lnTo>
                <a:lnTo>
                  <a:pt x="7697717" y="2451993"/>
                </a:lnTo>
                <a:lnTo>
                  <a:pt x="7654868" y="2472243"/>
                </a:lnTo>
                <a:lnTo>
                  <a:pt x="7610251" y="2488223"/>
                </a:lnTo>
                <a:lnTo>
                  <a:pt x="7564988" y="2499598"/>
                </a:lnTo>
                <a:close/>
              </a:path>
            </a:pathLst>
          </a:custGeom>
          <a:solidFill>
            <a:srgbClr val="5378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22584" y="731017"/>
            <a:ext cx="4478655" cy="4477385"/>
            <a:chOff x="10622584" y="731017"/>
            <a:chExt cx="4478655" cy="4477385"/>
          </a:xfrm>
        </p:grpSpPr>
        <p:sp>
          <p:nvSpPr>
            <p:cNvPr id="4" name="object 4" descr=""/>
            <p:cNvSpPr/>
            <p:nvPr/>
          </p:nvSpPr>
          <p:spPr>
            <a:xfrm>
              <a:off x="10622584" y="731017"/>
              <a:ext cx="4478655" cy="4477385"/>
            </a:xfrm>
            <a:custGeom>
              <a:avLst/>
              <a:gdLst/>
              <a:ahLst/>
              <a:cxnLst/>
              <a:rect l="l" t="t" r="r" b="b"/>
              <a:pathLst>
                <a:path w="4478655" h="4477385">
                  <a:moveTo>
                    <a:pt x="2448695" y="4476815"/>
                  </a:moveTo>
                  <a:lnTo>
                    <a:pt x="2384774" y="4475253"/>
                  </a:lnTo>
                  <a:lnTo>
                    <a:pt x="2320370" y="4471987"/>
                  </a:lnTo>
                  <a:lnTo>
                    <a:pt x="2255511" y="4466964"/>
                  </a:lnTo>
                  <a:lnTo>
                    <a:pt x="2190223" y="4460133"/>
                  </a:lnTo>
                  <a:lnTo>
                    <a:pt x="2124532" y="4451440"/>
                  </a:lnTo>
                  <a:lnTo>
                    <a:pt x="2084937" y="4445393"/>
                  </a:lnTo>
                  <a:lnTo>
                    <a:pt x="2044937" y="4438771"/>
                  </a:lnTo>
                  <a:lnTo>
                    <a:pt x="2004562" y="4431567"/>
                  </a:lnTo>
                  <a:lnTo>
                    <a:pt x="1963842" y="4423773"/>
                  </a:lnTo>
                  <a:lnTo>
                    <a:pt x="1922806" y="4415381"/>
                  </a:lnTo>
                  <a:lnTo>
                    <a:pt x="1881483" y="4406383"/>
                  </a:lnTo>
                  <a:lnTo>
                    <a:pt x="1839904" y="4396771"/>
                  </a:lnTo>
                  <a:lnTo>
                    <a:pt x="1798099" y="4386537"/>
                  </a:lnTo>
                  <a:lnTo>
                    <a:pt x="1756096" y="4375673"/>
                  </a:lnTo>
                  <a:lnTo>
                    <a:pt x="1713926" y="4364172"/>
                  </a:lnTo>
                  <a:lnTo>
                    <a:pt x="1671618" y="4352024"/>
                  </a:lnTo>
                  <a:lnTo>
                    <a:pt x="1629202" y="4339224"/>
                  </a:lnTo>
                  <a:lnTo>
                    <a:pt x="1586707" y="4325762"/>
                  </a:lnTo>
                  <a:lnTo>
                    <a:pt x="1544164" y="4311631"/>
                  </a:lnTo>
                  <a:lnTo>
                    <a:pt x="1501602" y="4296822"/>
                  </a:lnTo>
                  <a:lnTo>
                    <a:pt x="1459051" y="4281329"/>
                  </a:lnTo>
                  <a:lnTo>
                    <a:pt x="1416540" y="4265142"/>
                  </a:lnTo>
                  <a:lnTo>
                    <a:pt x="1374099" y="4248254"/>
                  </a:lnTo>
                  <a:lnTo>
                    <a:pt x="1331757" y="4230658"/>
                  </a:lnTo>
                  <a:lnTo>
                    <a:pt x="1289545" y="4212345"/>
                  </a:lnTo>
                  <a:lnTo>
                    <a:pt x="1247492" y="4193307"/>
                  </a:lnTo>
                  <a:lnTo>
                    <a:pt x="1205628" y="4173537"/>
                  </a:lnTo>
                  <a:lnTo>
                    <a:pt x="1163982" y="4153026"/>
                  </a:lnTo>
                  <a:lnTo>
                    <a:pt x="1122584" y="4131767"/>
                  </a:lnTo>
                  <a:lnTo>
                    <a:pt x="1081464" y="4109752"/>
                  </a:lnTo>
                  <a:lnTo>
                    <a:pt x="1040652" y="4086972"/>
                  </a:lnTo>
                  <a:lnTo>
                    <a:pt x="1000176" y="4063420"/>
                  </a:lnTo>
                  <a:lnTo>
                    <a:pt x="960067" y="4039089"/>
                  </a:lnTo>
                  <a:lnTo>
                    <a:pt x="920355" y="4013969"/>
                  </a:lnTo>
                  <a:lnTo>
                    <a:pt x="881069" y="3988054"/>
                  </a:lnTo>
                  <a:lnTo>
                    <a:pt x="842238" y="3961335"/>
                  </a:lnTo>
                  <a:lnTo>
                    <a:pt x="803893" y="3933804"/>
                  </a:lnTo>
                  <a:lnTo>
                    <a:pt x="766064" y="3905454"/>
                  </a:lnTo>
                  <a:lnTo>
                    <a:pt x="728779" y="3876276"/>
                  </a:lnTo>
                  <a:lnTo>
                    <a:pt x="692068" y="3846264"/>
                  </a:lnTo>
                  <a:lnTo>
                    <a:pt x="655962" y="3815407"/>
                  </a:lnTo>
                  <a:lnTo>
                    <a:pt x="620490" y="3783700"/>
                  </a:lnTo>
                  <a:lnTo>
                    <a:pt x="585681" y="3751134"/>
                  </a:lnTo>
                  <a:lnTo>
                    <a:pt x="551566" y="3717701"/>
                  </a:lnTo>
                  <a:lnTo>
                    <a:pt x="518173" y="3683393"/>
                  </a:lnTo>
                  <a:lnTo>
                    <a:pt x="485533" y="3648202"/>
                  </a:lnTo>
                  <a:lnTo>
                    <a:pt x="453675" y="3612120"/>
                  </a:lnTo>
                  <a:lnTo>
                    <a:pt x="422629" y="3575140"/>
                  </a:lnTo>
                  <a:lnTo>
                    <a:pt x="392425" y="3537253"/>
                  </a:lnTo>
                  <a:lnTo>
                    <a:pt x="363092" y="3498452"/>
                  </a:lnTo>
                  <a:lnTo>
                    <a:pt x="334660" y="3458729"/>
                  </a:lnTo>
                  <a:lnTo>
                    <a:pt x="307159" y="3418076"/>
                  </a:lnTo>
                  <a:lnTo>
                    <a:pt x="280618" y="3376484"/>
                  </a:lnTo>
                  <a:lnTo>
                    <a:pt x="255067" y="3333947"/>
                  </a:lnTo>
                  <a:lnTo>
                    <a:pt x="230536" y="3290455"/>
                  </a:lnTo>
                  <a:lnTo>
                    <a:pt x="207054" y="3246002"/>
                  </a:lnTo>
                  <a:lnTo>
                    <a:pt x="184651" y="3200579"/>
                  </a:lnTo>
                  <a:lnTo>
                    <a:pt x="163357" y="3154178"/>
                  </a:lnTo>
                  <a:lnTo>
                    <a:pt x="143201" y="3106792"/>
                  </a:lnTo>
                  <a:lnTo>
                    <a:pt x="124213" y="3058412"/>
                  </a:lnTo>
                  <a:lnTo>
                    <a:pt x="106423" y="3009031"/>
                  </a:lnTo>
                  <a:lnTo>
                    <a:pt x="89861" y="2958641"/>
                  </a:lnTo>
                  <a:lnTo>
                    <a:pt x="74555" y="2907233"/>
                  </a:lnTo>
                  <a:lnTo>
                    <a:pt x="60536" y="2854801"/>
                  </a:lnTo>
                  <a:lnTo>
                    <a:pt x="48373" y="2803779"/>
                  </a:lnTo>
                  <a:lnTo>
                    <a:pt x="37625" y="2752757"/>
                  </a:lnTo>
                  <a:lnTo>
                    <a:pt x="28269" y="2701753"/>
                  </a:lnTo>
                  <a:lnTo>
                    <a:pt x="20284" y="2650782"/>
                  </a:lnTo>
                  <a:lnTo>
                    <a:pt x="13651" y="2599864"/>
                  </a:lnTo>
                  <a:lnTo>
                    <a:pt x="8346" y="2549015"/>
                  </a:lnTo>
                  <a:lnTo>
                    <a:pt x="4350" y="2498252"/>
                  </a:lnTo>
                  <a:lnTo>
                    <a:pt x="1641" y="2447593"/>
                  </a:lnTo>
                  <a:lnTo>
                    <a:pt x="198" y="2397055"/>
                  </a:lnTo>
                  <a:lnTo>
                    <a:pt x="0" y="2346656"/>
                  </a:lnTo>
                  <a:lnTo>
                    <a:pt x="1025" y="2296413"/>
                  </a:lnTo>
                  <a:lnTo>
                    <a:pt x="3252" y="2246342"/>
                  </a:lnTo>
                  <a:lnTo>
                    <a:pt x="6661" y="2196462"/>
                  </a:lnTo>
                  <a:lnTo>
                    <a:pt x="11229" y="2146790"/>
                  </a:lnTo>
                  <a:lnTo>
                    <a:pt x="16937" y="2097343"/>
                  </a:lnTo>
                  <a:lnTo>
                    <a:pt x="23762" y="2048139"/>
                  </a:lnTo>
                  <a:lnTo>
                    <a:pt x="31684" y="1999194"/>
                  </a:lnTo>
                  <a:lnTo>
                    <a:pt x="40681" y="1950526"/>
                  </a:lnTo>
                  <a:lnTo>
                    <a:pt x="50732" y="1902153"/>
                  </a:lnTo>
                  <a:lnTo>
                    <a:pt x="61816" y="1854092"/>
                  </a:lnTo>
                  <a:lnTo>
                    <a:pt x="73913" y="1806359"/>
                  </a:lnTo>
                  <a:lnTo>
                    <a:pt x="86999" y="1758974"/>
                  </a:lnTo>
                  <a:lnTo>
                    <a:pt x="101056" y="1711951"/>
                  </a:lnTo>
                  <a:lnTo>
                    <a:pt x="116061" y="1665310"/>
                  </a:lnTo>
                  <a:lnTo>
                    <a:pt x="131993" y="1619068"/>
                  </a:lnTo>
                  <a:lnTo>
                    <a:pt x="148831" y="1573241"/>
                  </a:lnTo>
                  <a:lnTo>
                    <a:pt x="166553" y="1527847"/>
                  </a:lnTo>
                  <a:lnTo>
                    <a:pt x="185140" y="1482904"/>
                  </a:lnTo>
                  <a:lnTo>
                    <a:pt x="204569" y="1438428"/>
                  </a:lnTo>
                  <a:lnTo>
                    <a:pt x="224819" y="1394437"/>
                  </a:lnTo>
                  <a:lnTo>
                    <a:pt x="245870" y="1350949"/>
                  </a:lnTo>
                  <a:lnTo>
                    <a:pt x="267699" y="1307981"/>
                  </a:lnTo>
                  <a:lnTo>
                    <a:pt x="290287" y="1265549"/>
                  </a:lnTo>
                  <a:lnTo>
                    <a:pt x="313611" y="1223672"/>
                  </a:lnTo>
                  <a:lnTo>
                    <a:pt x="337651" y="1182367"/>
                  </a:lnTo>
                  <a:lnTo>
                    <a:pt x="362385" y="1141651"/>
                  </a:lnTo>
                  <a:lnTo>
                    <a:pt x="387792" y="1101541"/>
                  </a:lnTo>
                  <a:lnTo>
                    <a:pt x="413851" y="1062055"/>
                  </a:lnTo>
                  <a:lnTo>
                    <a:pt x="440541" y="1023210"/>
                  </a:lnTo>
                  <a:lnTo>
                    <a:pt x="467840" y="985023"/>
                  </a:lnTo>
                  <a:lnTo>
                    <a:pt x="495729" y="947512"/>
                  </a:lnTo>
                  <a:lnTo>
                    <a:pt x="524184" y="910694"/>
                  </a:lnTo>
                  <a:lnTo>
                    <a:pt x="553186" y="874586"/>
                  </a:lnTo>
                  <a:lnTo>
                    <a:pt x="582712" y="839206"/>
                  </a:lnTo>
                  <a:lnTo>
                    <a:pt x="612743" y="804571"/>
                  </a:lnTo>
                  <a:lnTo>
                    <a:pt x="643256" y="770698"/>
                  </a:lnTo>
                  <a:lnTo>
                    <a:pt x="674231" y="737605"/>
                  </a:lnTo>
                  <a:lnTo>
                    <a:pt x="705646" y="705309"/>
                  </a:lnTo>
                  <a:lnTo>
                    <a:pt x="737480" y="673827"/>
                  </a:lnTo>
                  <a:lnTo>
                    <a:pt x="769712" y="643177"/>
                  </a:lnTo>
                  <a:lnTo>
                    <a:pt x="802321" y="613376"/>
                  </a:lnTo>
                  <a:lnTo>
                    <a:pt x="835286" y="584441"/>
                  </a:lnTo>
                  <a:lnTo>
                    <a:pt x="868585" y="556390"/>
                  </a:lnTo>
                  <a:lnTo>
                    <a:pt x="902197" y="529240"/>
                  </a:lnTo>
                  <a:lnTo>
                    <a:pt x="936102" y="503008"/>
                  </a:lnTo>
                  <a:lnTo>
                    <a:pt x="970277" y="477711"/>
                  </a:lnTo>
                  <a:lnTo>
                    <a:pt x="1004703" y="453368"/>
                  </a:lnTo>
                  <a:lnTo>
                    <a:pt x="1039357" y="429995"/>
                  </a:lnTo>
                  <a:lnTo>
                    <a:pt x="1074218" y="407610"/>
                  </a:lnTo>
                  <a:lnTo>
                    <a:pt x="1109266" y="386229"/>
                  </a:lnTo>
                  <a:lnTo>
                    <a:pt x="1144479" y="365871"/>
                  </a:lnTo>
                  <a:lnTo>
                    <a:pt x="1183770" y="344257"/>
                  </a:lnTo>
                  <a:lnTo>
                    <a:pt x="1223740" y="323209"/>
                  </a:lnTo>
                  <a:lnTo>
                    <a:pt x="1264366" y="302738"/>
                  </a:lnTo>
                  <a:lnTo>
                    <a:pt x="1305627" y="282853"/>
                  </a:lnTo>
                  <a:lnTo>
                    <a:pt x="1347499" y="263561"/>
                  </a:lnTo>
                  <a:lnTo>
                    <a:pt x="1389960" y="244873"/>
                  </a:lnTo>
                  <a:lnTo>
                    <a:pt x="1432987" y="226797"/>
                  </a:lnTo>
                  <a:lnTo>
                    <a:pt x="1476559" y="209342"/>
                  </a:lnTo>
                  <a:lnTo>
                    <a:pt x="1520653" y="192517"/>
                  </a:lnTo>
                  <a:lnTo>
                    <a:pt x="1565246" y="176332"/>
                  </a:lnTo>
                  <a:lnTo>
                    <a:pt x="1610315" y="160794"/>
                  </a:lnTo>
                  <a:lnTo>
                    <a:pt x="1655839" y="145914"/>
                  </a:lnTo>
                  <a:lnTo>
                    <a:pt x="1701795" y="131700"/>
                  </a:lnTo>
                  <a:lnTo>
                    <a:pt x="1748160" y="118161"/>
                  </a:lnTo>
                  <a:lnTo>
                    <a:pt x="1794912" y="105306"/>
                  </a:lnTo>
                  <a:lnTo>
                    <a:pt x="1842028" y="93144"/>
                  </a:lnTo>
                  <a:lnTo>
                    <a:pt x="1889487" y="81684"/>
                  </a:lnTo>
                  <a:lnTo>
                    <a:pt x="1937264" y="70936"/>
                  </a:lnTo>
                  <a:lnTo>
                    <a:pt x="1985339" y="60907"/>
                  </a:lnTo>
                  <a:lnTo>
                    <a:pt x="2033689" y="51608"/>
                  </a:lnTo>
                  <a:lnTo>
                    <a:pt x="2082291" y="43046"/>
                  </a:lnTo>
                  <a:lnTo>
                    <a:pt x="2131122" y="35231"/>
                  </a:lnTo>
                  <a:lnTo>
                    <a:pt x="2180161" y="28173"/>
                  </a:lnTo>
                  <a:lnTo>
                    <a:pt x="2229384" y="21879"/>
                  </a:lnTo>
                  <a:lnTo>
                    <a:pt x="2278770" y="16360"/>
                  </a:lnTo>
                  <a:lnTo>
                    <a:pt x="2328295" y="11623"/>
                  </a:lnTo>
                  <a:lnTo>
                    <a:pt x="2377938" y="7679"/>
                  </a:lnTo>
                  <a:lnTo>
                    <a:pt x="2427675" y="4535"/>
                  </a:lnTo>
                  <a:lnTo>
                    <a:pt x="2477485" y="2201"/>
                  </a:lnTo>
                  <a:lnTo>
                    <a:pt x="2527345" y="686"/>
                  </a:lnTo>
                  <a:lnTo>
                    <a:pt x="2577232" y="0"/>
                  </a:lnTo>
                  <a:lnTo>
                    <a:pt x="2627125" y="149"/>
                  </a:lnTo>
                  <a:lnTo>
                    <a:pt x="2677000" y="1145"/>
                  </a:lnTo>
                  <a:lnTo>
                    <a:pt x="2726835" y="2996"/>
                  </a:lnTo>
                  <a:lnTo>
                    <a:pt x="2776608" y="5711"/>
                  </a:lnTo>
                  <a:lnTo>
                    <a:pt x="2826295" y="9298"/>
                  </a:lnTo>
                  <a:lnTo>
                    <a:pt x="2875876" y="13767"/>
                  </a:lnTo>
                  <a:lnTo>
                    <a:pt x="2925327" y="19127"/>
                  </a:lnTo>
                  <a:lnTo>
                    <a:pt x="2974625" y="25387"/>
                  </a:lnTo>
                  <a:lnTo>
                    <a:pt x="3023749" y="32556"/>
                  </a:lnTo>
                  <a:lnTo>
                    <a:pt x="3072675" y="40643"/>
                  </a:lnTo>
                  <a:lnTo>
                    <a:pt x="3121382" y="49656"/>
                  </a:lnTo>
                  <a:lnTo>
                    <a:pt x="3169847" y="59605"/>
                  </a:lnTo>
                  <a:lnTo>
                    <a:pt x="3218048" y="70499"/>
                  </a:lnTo>
                  <a:lnTo>
                    <a:pt x="3265961" y="82346"/>
                  </a:lnTo>
                  <a:lnTo>
                    <a:pt x="3313565" y="95156"/>
                  </a:lnTo>
                  <a:lnTo>
                    <a:pt x="3360836" y="108938"/>
                  </a:lnTo>
                  <a:lnTo>
                    <a:pt x="3407754" y="123701"/>
                  </a:lnTo>
                  <a:lnTo>
                    <a:pt x="3454294" y="139453"/>
                  </a:lnTo>
                  <a:lnTo>
                    <a:pt x="3500435" y="156204"/>
                  </a:lnTo>
                  <a:lnTo>
                    <a:pt x="3546155" y="173963"/>
                  </a:lnTo>
                  <a:lnTo>
                    <a:pt x="3591430" y="192738"/>
                  </a:lnTo>
                  <a:lnTo>
                    <a:pt x="3636238" y="212539"/>
                  </a:lnTo>
                  <a:lnTo>
                    <a:pt x="3680557" y="233375"/>
                  </a:lnTo>
                  <a:lnTo>
                    <a:pt x="3724365" y="255254"/>
                  </a:lnTo>
                  <a:lnTo>
                    <a:pt x="3767638" y="278186"/>
                  </a:lnTo>
                  <a:lnTo>
                    <a:pt x="3833369" y="314358"/>
                  </a:lnTo>
                  <a:lnTo>
                    <a:pt x="3868719" y="334366"/>
                  </a:lnTo>
                  <a:lnTo>
                    <a:pt x="3905362" y="355763"/>
                  </a:lnTo>
                  <a:lnTo>
                    <a:pt x="3943028" y="378626"/>
                  </a:lnTo>
                  <a:lnTo>
                    <a:pt x="3981447" y="403035"/>
                  </a:lnTo>
                  <a:lnTo>
                    <a:pt x="4020346" y="429068"/>
                  </a:lnTo>
                  <a:lnTo>
                    <a:pt x="4059456" y="456806"/>
                  </a:lnTo>
                  <a:lnTo>
                    <a:pt x="4098505" y="486328"/>
                  </a:lnTo>
                  <a:lnTo>
                    <a:pt x="4137222" y="517711"/>
                  </a:lnTo>
                  <a:lnTo>
                    <a:pt x="4175336" y="551037"/>
                  </a:lnTo>
                  <a:lnTo>
                    <a:pt x="4212576" y="586383"/>
                  </a:lnTo>
                  <a:lnTo>
                    <a:pt x="4248672" y="623829"/>
                  </a:lnTo>
                  <a:lnTo>
                    <a:pt x="4283351" y="663454"/>
                  </a:lnTo>
                  <a:lnTo>
                    <a:pt x="4316344" y="705338"/>
                  </a:lnTo>
                  <a:lnTo>
                    <a:pt x="4347378" y="749559"/>
                  </a:lnTo>
                  <a:lnTo>
                    <a:pt x="4376184" y="796196"/>
                  </a:lnTo>
                  <a:lnTo>
                    <a:pt x="4402490" y="845330"/>
                  </a:lnTo>
                  <a:lnTo>
                    <a:pt x="4420352" y="883791"/>
                  </a:lnTo>
                  <a:lnTo>
                    <a:pt x="4435574" y="921592"/>
                  </a:lnTo>
                  <a:lnTo>
                    <a:pt x="4448275" y="958797"/>
                  </a:lnTo>
                  <a:lnTo>
                    <a:pt x="4466582" y="1031676"/>
                  </a:lnTo>
                  <a:lnTo>
                    <a:pt x="4476218" y="1102942"/>
                  </a:lnTo>
                  <a:lnTo>
                    <a:pt x="4478125" y="1173108"/>
                  </a:lnTo>
                  <a:lnTo>
                    <a:pt x="4476476" y="1207939"/>
                  </a:lnTo>
                  <a:lnTo>
                    <a:pt x="4468560" y="1277417"/>
                  </a:lnTo>
                  <a:lnTo>
                    <a:pt x="4455274" y="1347078"/>
                  </a:lnTo>
                  <a:lnTo>
                    <a:pt x="4437563" y="1417435"/>
                  </a:lnTo>
                  <a:lnTo>
                    <a:pt x="4416369" y="1489002"/>
                  </a:lnTo>
                  <a:lnTo>
                    <a:pt x="4404761" y="1525400"/>
                  </a:lnTo>
                  <a:lnTo>
                    <a:pt x="4392636" y="1562293"/>
                  </a:lnTo>
                  <a:lnTo>
                    <a:pt x="4380112" y="1599744"/>
                  </a:lnTo>
                  <a:lnTo>
                    <a:pt x="4367307" y="1637819"/>
                  </a:lnTo>
                  <a:lnTo>
                    <a:pt x="4354340" y="1676581"/>
                  </a:lnTo>
                  <a:lnTo>
                    <a:pt x="4341327" y="1716095"/>
                  </a:lnTo>
                  <a:lnTo>
                    <a:pt x="4328387" y="1756425"/>
                  </a:lnTo>
                  <a:lnTo>
                    <a:pt x="4315638" y="1797634"/>
                  </a:lnTo>
                  <a:lnTo>
                    <a:pt x="4303198" y="1839788"/>
                  </a:lnTo>
                  <a:lnTo>
                    <a:pt x="4291185" y="1882949"/>
                  </a:lnTo>
                  <a:lnTo>
                    <a:pt x="4279716" y="1927184"/>
                  </a:lnTo>
                  <a:lnTo>
                    <a:pt x="4268910" y="1972554"/>
                  </a:lnTo>
                  <a:lnTo>
                    <a:pt x="4258884" y="2019126"/>
                  </a:lnTo>
                  <a:lnTo>
                    <a:pt x="4249757" y="2066962"/>
                  </a:lnTo>
                  <a:lnTo>
                    <a:pt x="4241646" y="2116127"/>
                  </a:lnTo>
                  <a:lnTo>
                    <a:pt x="4234670" y="2166686"/>
                  </a:lnTo>
                  <a:lnTo>
                    <a:pt x="4228946" y="2218702"/>
                  </a:lnTo>
                  <a:lnTo>
                    <a:pt x="4224592" y="2272239"/>
                  </a:lnTo>
                  <a:lnTo>
                    <a:pt x="4221727" y="2327362"/>
                  </a:lnTo>
                  <a:lnTo>
                    <a:pt x="4220467" y="2384135"/>
                  </a:lnTo>
                  <a:lnTo>
                    <a:pt x="4220932" y="2442622"/>
                  </a:lnTo>
                  <a:lnTo>
                    <a:pt x="4223239" y="2502888"/>
                  </a:lnTo>
                  <a:lnTo>
                    <a:pt x="4227505" y="2564995"/>
                  </a:lnTo>
                  <a:lnTo>
                    <a:pt x="4235720" y="2644126"/>
                  </a:lnTo>
                  <a:lnTo>
                    <a:pt x="4246289" y="2716593"/>
                  </a:lnTo>
                  <a:lnTo>
                    <a:pt x="4258874" y="2782921"/>
                  </a:lnTo>
                  <a:lnTo>
                    <a:pt x="4273136" y="2843635"/>
                  </a:lnTo>
                  <a:lnTo>
                    <a:pt x="4288738" y="2899259"/>
                  </a:lnTo>
                  <a:lnTo>
                    <a:pt x="4305342" y="2950319"/>
                  </a:lnTo>
                  <a:lnTo>
                    <a:pt x="4322610" y="2997339"/>
                  </a:lnTo>
                  <a:lnTo>
                    <a:pt x="4340204" y="3040844"/>
                  </a:lnTo>
                  <a:lnTo>
                    <a:pt x="4357785" y="3081358"/>
                  </a:lnTo>
                  <a:lnTo>
                    <a:pt x="4375017" y="3119407"/>
                  </a:lnTo>
                  <a:lnTo>
                    <a:pt x="4391560" y="3155514"/>
                  </a:lnTo>
                  <a:lnTo>
                    <a:pt x="4407077" y="3190206"/>
                  </a:lnTo>
                  <a:lnTo>
                    <a:pt x="4433680" y="3257440"/>
                  </a:lnTo>
                  <a:lnTo>
                    <a:pt x="4452123" y="3325307"/>
                  </a:lnTo>
                  <a:lnTo>
                    <a:pt x="4457875" y="3374315"/>
                  </a:lnTo>
                  <a:lnTo>
                    <a:pt x="4457526" y="3410656"/>
                  </a:lnTo>
                  <a:lnTo>
                    <a:pt x="4453904" y="3463458"/>
                  </a:lnTo>
                  <a:lnTo>
                    <a:pt x="4444523" y="3526366"/>
                  </a:lnTo>
                  <a:lnTo>
                    <a:pt x="4427125" y="3576489"/>
                  </a:lnTo>
                  <a:lnTo>
                    <a:pt x="4406538" y="3614331"/>
                  </a:lnTo>
                  <a:lnTo>
                    <a:pt x="4379007" y="3655222"/>
                  </a:lnTo>
                  <a:lnTo>
                    <a:pt x="4344748" y="3698745"/>
                  </a:lnTo>
                  <a:lnTo>
                    <a:pt x="4303973" y="3744478"/>
                  </a:lnTo>
                  <a:lnTo>
                    <a:pt x="4256895" y="3792002"/>
                  </a:lnTo>
                  <a:lnTo>
                    <a:pt x="4203728" y="3840897"/>
                  </a:lnTo>
                  <a:lnTo>
                    <a:pt x="4144685" y="3890743"/>
                  </a:lnTo>
                  <a:lnTo>
                    <a:pt x="4113027" y="3915891"/>
                  </a:lnTo>
                  <a:lnTo>
                    <a:pt x="4079980" y="3941120"/>
                  </a:lnTo>
                  <a:lnTo>
                    <a:pt x="4045571" y="3966377"/>
                  </a:lnTo>
                  <a:lnTo>
                    <a:pt x="4009826" y="3991609"/>
                  </a:lnTo>
                  <a:lnTo>
                    <a:pt x="3972773" y="4016764"/>
                  </a:lnTo>
                  <a:lnTo>
                    <a:pt x="3934436" y="4041790"/>
                  </a:lnTo>
                  <a:lnTo>
                    <a:pt x="3894845" y="4066633"/>
                  </a:lnTo>
                  <a:lnTo>
                    <a:pt x="3854024" y="4091242"/>
                  </a:lnTo>
                  <a:lnTo>
                    <a:pt x="3812001" y="4115564"/>
                  </a:lnTo>
                  <a:lnTo>
                    <a:pt x="3768803" y="4139546"/>
                  </a:lnTo>
                  <a:lnTo>
                    <a:pt x="3724455" y="4163136"/>
                  </a:lnTo>
                  <a:lnTo>
                    <a:pt x="3678986" y="4186282"/>
                  </a:lnTo>
                  <a:lnTo>
                    <a:pt x="3632420" y="4208931"/>
                  </a:lnTo>
                  <a:lnTo>
                    <a:pt x="3584786" y="4231030"/>
                  </a:lnTo>
                  <a:lnTo>
                    <a:pt x="3536110" y="4252528"/>
                  </a:lnTo>
                  <a:lnTo>
                    <a:pt x="3486418" y="4273371"/>
                  </a:lnTo>
                  <a:lnTo>
                    <a:pt x="3435737" y="4293507"/>
                  </a:lnTo>
                  <a:lnTo>
                    <a:pt x="3384094" y="4312884"/>
                  </a:lnTo>
                  <a:lnTo>
                    <a:pt x="3331515" y="4331449"/>
                  </a:lnTo>
                  <a:lnTo>
                    <a:pt x="3278027" y="4349150"/>
                  </a:lnTo>
                  <a:lnTo>
                    <a:pt x="3223657" y="4365934"/>
                  </a:lnTo>
                  <a:lnTo>
                    <a:pt x="3168431" y="4381748"/>
                  </a:lnTo>
                  <a:lnTo>
                    <a:pt x="3112377" y="4396541"/>
                  </a:lnTo>
                  <a:lnTo>
                    <a:pt x="3055520" y="4410260"/>
                  </a:lnTo>
                  <a:lnTo>
                    <a:pt x="2997888" y="4422852"/>
                  </a:lnTo>
                  <a:lnTo>
                    <a:pt x="2939506" y="4434264"/>
                  </a:lnTo>
                  <a:lnTo>
                    <a:pt x="2880403" y="4444445"/>
                  </a:lnTo>
                  <a:lnTo>
                    <a:pt x="2820604" y="4453342"/>
                  </a:lnTo>
                  <a:lnTo>
                    <a:pt x="2760136" y="4460902"/>
                  </a:lnTo>
                  <a:lnTo>
                    <a:pt x="2699026" y="4467073"/>
                  </a:lnTo>
                  <a:lnTo>
                    <a:pt x="2637300" y="4471802"/>
                  </a:lnTo>
                  <a:lnTo>
                    <a:pt x="2574985" y="4475037"/>
                  </a:lnTo>
                  <a:lnTo>
                    <a:pt x="2512108" y="4476726"/>
                  </a:lnTo>
                  <a:lnTo>
                    <a:pt x="2448695" y="4476815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533242" y="1060048"/>
              <a:ext cx="641985" cy="3475354"/>
            </a:xfrm>
            <a:custGeom>
              <a:avLst/>
              <a:gdLst/>
              <a:ahLst/>
              <a:cxnLst/>
              <a:rect l="l" t="t" r="r" b="b"/>
              <a:pathLst>
                <a:path w="641984" h="3475354">
                  <a:moveTo>
                    <a:pt x="621582" y="3474873"/>
                  </a:moveTo>
                  <a:lnTo>
                    <a:pt x="0" y="3474873"/>
                  </a:lnTo>
                  <a:lnTo>
                    <a:pt x="0" y="0"/>
                  </a:lnTo>
                  <a:lnTo>
                    <a:pt x="622528" y="0"/>
                  </a:lnTo>
                  <a:lnTo>
                    <a:pt x="629902" y="1486"/>
                  </a:lnTo>
                  <a:lnTo>
                    <a:pt x="635927" y="5544"/>
                  </a:lnTo>
                  <a:lnTo>
                    <a:pt x="639991" y="11566"/>
                  </a:lnTo>
                  <a:lnTo>
                    <a:pt x="641481" y="18949"/>
                  </a:lnTo>
                  <a:lnTo>
                    <a:pt x="641481" y="3454977"/>
                  </a:lnTo>
                  <a:lnTo>
                    <a:pt x="639915" y="3462714"/>
                  </a:lnTo>
                  <a:lnTo>
                    <a:pt x="635648" y="3469039"/>
                  </a:lnTo>
                  <a:lnTo>
                    <a:pt x="629322" y="3473307"/>
                  </a:lnTo>
                  <a:lnTo>
                    <a:pt x="621582" y="3474873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25874" y="1051965"/>
              <a:ext cx="2258695" cy="3491229"/>
            </a:xfrm>
            <a:custGeom>
              <a:avLst/>
              <a:gdLst/>
              <a:ahLst/>
              <a:cxnLst/>
              <a:rect l="l" t="t" r="r" b="b"/>
              <a:pathLst>
                <a:path w="2258694" h="3491229">
                  <a:moveTo>
                    <a:pt x="2258301" y="417207"/>
                  </a:moveTo>
                  <a:lnTo>
                    <a:pt x="2256929" y="47523"/>
                  </a:lnTo>
                  <a:lnTo>
                    <a:pt x="2227897" y="3746"/>
                  </a:lnTo>
                  <a:lnTo>
                    <a:pt x="2209406" y="0"/>
                  </a:lnTo>
                  <a:lnTo>
                    <a:pt x="1602905" y="0"/>
                  </a:lnTo>
                  <a:lnTo>
                    <a:pt x="1599272" y="3644"/>
                  </a:lnTo>
                  <a:lnTo>
                    <a:pt x="1599272" y="549021"/>
                  </a:lnTo>
                  <a:lnTo>
                    <a:pt x="0" y="549021"/>
                  </a:lnTo>
                  <a:lnTo>
                    <a:pt x="0" y="594207"/>
                  </a:lnTo>
                  <a:lnTo>
                    <a:pt x="1599272" y="594207"/>
                  </a:lnTo>
                  <a:lnTo>
                    <a:pt x="1599272" y="1135126"/>
                  </a:lnTo>
                  <a:lnTo>
                    <a:pt x="0" y="1135126"/>
                  </a:lnTo>
                  <a:lnTo>
                    <a:pt x="0" y="1180287"/>
                  </a:lnTo>
                  <a:lnTo>
                    <a:pt x="1599272" y="1180287"/>
                  </a:lnTo>
                  <a:lnTo>
                    <a:pt x="1599272" y="1721231"/>
                  </a:lnTo>
                  <a:lnTo>
                    <a:pt x="0" y="1721231"/>
                  </a:lnTo>
                  <a:lnTo>
                    <a:pt x="0" y="1766392"/>
                  </a:lnTo>
                  <a:lnTo>
                    <a:pt x="1599272" y="1766392"/>
                  </a:lnTo>
                  <a:lnTo>
                    <a:pt x="1599272" y="2307323"/>
                  </a:lnTo>
                  <a:lnTo>
                    <a:pt x="0" y="2307323"/>
                  </a:lnTo>
                  <a:lnTo>
                    <a:pt x="0" y="2352395"/>
                  </a:lnTo>
                  <a:lnTo>
                    <a:pt x="1599272" y="2352395"/>
                  </a:lnTo>
                  <a:lnTo>
                    <a:pt x="1599272" y="2893301"/>
                  </a:lnTo>
                  <a:lnTo>
                    <a:pt x="0" y="2893301"/>
                  </a:lnTo>
                  <a:lnTo>
                    <a:pt x="0" y="2938500"/>
                  </a:lnTo>
                  <a:lnTo>
                    <a:pt x="1599272" y="2938500"/>
                  </a:lnTo>
                  <a:lnTo>
                    <a:pt x="1599272" y="3487432"/>
                  </a:lnTo>
                  <a:lnTo>
                    <a:pt x="1602905" y="3491052"/>
                  </a:lnTo>
                  <a:lnTo>
                    <a:pt x="2183638" y="3491052"/>
                  </a:lnTo>
                  <a:lnTo>
                    <a:pt x="2187244" y="3487432"/>
                  </a:lnTo>
                  <a:lnTo>
                    <a:pt x="2187244" y="3478479"/>
                  </a:lnTo>
                  <a:lnTo>
                    <a:pt x="2183638" y="3474872"/>
                  </a:lnTo>
                  <a:lnTo>
                    <a:pt x="1615465" y="3474872"/>
                  </a:lnTo>
                  <a:lnTo>
                    <a:pt x="1615465" y="2938500"/>
                  </a:lnTo>
                  <a:lnTo>
                    <a:pt x="1797570" y="2938500"/>
                  </a:lnTo>
                  <a:lnTo>
                    <a:pt x="1797570" y="2893301"/>
                  </a:lnTo>
                  <a:lnTo>
                    <a:pt x="1615465" y="2893301"/>
                  </a:lnTo>
                  <a:lnTo>
                    <a:pt x="1615465" y="2352395"/>
                  </a:lnTo>
                  <a:lnTo>
                    <a:pt x="1797570" y="2352395"/>
                  </a:lnTo>
                  <a:lnTo>
                    <a:pt x="1797570" y="2307323"/>
                  </a:lnTo>
                  <a:lnTo>
                    <a:pt x="1615465" y="2307323"/>
                  </a:lnTo>
                  <a:lnTo>
                    <a:pt x="1615465" y="1766392"/>
                  </a:lnTo>
                  <a:lnTo>
                    <a:pt x="1797570" y="1766392"/>
                  </a:lnTo>
                  <a:lnTo>
                    <a:pt x="1797570" y="1721231"/>
                  </a:lnTo>
                  <a:lnTo>
                    <a:pt x="1615465" y="1721231"/>
                  </a:lnTo>
                  <a:lnTo>
                    <a:pt x="1615465" y="1180287"/>
                  </a:lnTo>
                  <a:lnTo>
                    <a:pt x="1797570" y="1180287"/>
                  </a:lnTo>
                  <a:lnTo>
                    <a:pt x="1797570" y="1135126"/>
                  </a:lnTo>
                  <a:lnTo>
                    <a:pt x="1615465" y="1135126"/>
                  </a:lnTo>
                  <a:lnTo>
                    <a:pt x="1615465" y="594207"/>
                  </a:lnTo>
                  <a:lnTo>
                    <a:pt x="1797570" y="594207"/>
                  </a:lnTo>
                  <a:lnTo>
                    <a:pt x="1797570" y="549021"/>
                  </a:lnTo>
                  <a:lnTo>
                    <a:pt x="1615465" y="549021"/>
                  </a:lnTo>
                  <a:lnTo>
                    <a:pt x="1615465" y="16205"/>
                  </a:lnTo>
                  <a:lnTo>
                    <a:pt x="2209406" y="16205"/>
                  </a:lnTo>
                  <a:lnTo>
                    <a:pt x="2221598" y="18669"/>
                  </a:lnTo>
                  <a:lnTo>
                    <a:pt x="2231555" y="25387"/>
                  </a:lnTo>
                  <a:lnTo>
                    <a:pt x="2238286" y="35344"/>
                  </a:lnTo>
                  <a:lnTo>
                    <a:pt x="2240750" y="47498"/>
                  </a:lnTo>
                  <a:lnTo>
                    <a:pt x="2242121" y="417207"/>
                  </a:lnTo>
                  <a:lnTo>
                    <a:pt x="2242121" y="421728"/>
                  </a:lnTo>
                  <a:lnTo>
                    <a:pt x="2245753" y="425323"/>
                  </a:lnTo>
                  <a:lnTo>
                    <a:pt x="2250249" y="425323"/>
                  </a:lnTo>
                  <a:lnTo>
                    <a:pt x="2254694" y="425297"/>
                  </a:lnTo>
                  <a:lnTo>
                    <a:pt x="2258276" y="421728"/>
                  </a:lnTo>
                  <a:lnTo>
                    <a:pt x="2258301" y="417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839018" y="1060048"/>
              <a:ext cx="1971675" cy="541020"/>
            </a:xfrm>
            <a:custGeom>
              <a:avLst/>
              <a:gdLst/>
              <a:ahLst/>
              <a:cxnLst/>
              <a:rect l="l" t="t" r="r" b="b"/>
              <a:pathLst>
                <a:path w="1971675" h="541019">
                  <a:moveTo>
                    <a:pt x="1971264" y="540928"/>
                  </a:moveTo>
                  <a:lnTo>
                    <a:pt x="0" y="540928"/>
                  </a:lnTo>
                  <a:lnTo>
                    <a:pt x="0" y="0"/>
                  </a:lnTo>
                  <a:lnTo>
                    <a:pt x="1971264" y="0"/>
                  </a:lnTo>
                  <a:lnTo>
                    <a:pt x="1971264" y="540928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30916" y="1051495"/>
              <a:ext cx="1987550" cy="557530"/>
            </a:xfrm>
            <a:custGeom>
              <a:avLst/>
              <a:gdLst/>
              <a:ahLst/>
              <a:cxnLst/>
              <a:rect l="l" t="t" r="r" b="b"/>
              <a:pathLst>
                <a:path w="1987550" h="557530">
                  <a:moveTo>
                    <a:pt x="1987473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40842"/>
                  </a:lnTo>
                  <a:lnTo>
                    <a:pt x="0" y="557339"/>
                  </a:lnTo>
                  <a:lnTo>
                    <a:pt x="1987473" y="557339"/>
                  </a:lnTo>
                  <a:lnTo>
                    <a:pt x="1987473" y="541401"/>
                  </a:lnTo>
                  <a:lnTo>
                    <a:pt x="1987473" y="540842"/>
                  </a:lnTo>
                  <a:lnTo>
                    <a:pt x="1987473" y="16675"/>
                  </a:lnTo>
                  <a:lnTo>
                    <a:pt x="1971268" y="16675"/>
                  </a:lnTo>
                  <a:lnTo>
                    <a:pt x="1971268" y="540842"/>
                  </a:lnTo>
                  <a:lnTo>
                    <a:pt x="16192" y="540842"/>
                  </a:lnTo>
                  <a:lnTo>
                    <a:pt x="16192" y="16510"/>
                  </a:lnTo>
                  <a:lnTo>
                    <a:pt x="1987473" y="16510"/>
                  </a:lnTo>
                  <a:lnTo>
                    <a:pt x="19874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9418" y="1100402"/>
              <a:ext cx="1891030" cy="460375"/>
            </a:xfrm>
            <a:custGeom>
              <a:avLst/>
              <a:gdLst/>
              <a:ahLst/>
              <a:cxnLst/>
              <a:rect l="l" t="t" r="r" b="b"/>
              <a:pathLst>
                <a:path w="1891029" h="460375">
                  <a:moveTo>
                    <a:pt x="1813045" y="460202"/>
                  </a:moveTo>
                  <a:lnTo>
                    <a:pt x="77447" y="460202"/>
                  </a:lnTo>
                  <a:lnTo>
                    <a:pt x="47302" y="454121"/>
                  </a:lnTo>
                  <a:lnTo>
                    <a:pt x="22685" y="437534"/>
                  </a:lnTo>
                  <a:lnTo>
                    <a:pt x="6086" y="412928"/>
                  </a:lnTo>
                  <a:lnTo>
                    <a:pt x="0" y="382789"/>
                  </a:lnTo>
                  <a:lnTo>
                    <a:pt x="0" y="77384"/>
                  </a:lnTo>
                  <a:lnTo>
                    <a:pt x="6086" y="47266"/>
                  </a:lnTo>
                  <a:lnTo>
                    <a:pt x="22685" y="22668"/>
                  </a:lnTo>
                  <a:lnTo>
                    <a:pt x="47302" y="6082"/>
                  </a:lnTo>
                  <a:lnTo>
                    <a:pt x="77447" y="0"/>
                  </a:lnTo>
                  <a:lnTo>
                    <a:pt x="1813045" y="0"/>
                  </a:lnTo>
                  <a:lnTo>
                    <a:pt x="1843189" y="6082"/>
                  </a:lnTo>
                  <a:lnTo>
                    <a:pt x="1867807" y="22668"/>
                  </a:lnTo>
                  <a:lnTo>
                    <a:pt x="1884405" y="47266"/>
                  </a:lnTo>
                  <a:lnTo>
                    <a:pt x="1890492" y="77384"/>
                  </a:lnTo>
                  <a:lnTo>
                    <a:pt x="1890492" y="382789"/>
                  </a:lnTo>
                  <a:lnTo>
                    <a:pt x="1884405" y="412928"/>
                  </a:lnTo>
                  <a:lnTo>
                    <a:pt x="1867807" y="437534"/>
                  </a:lnTo>
                  <a:lnTo>
                    <a:pt x="1843189" y="454121"/>
                  </a:lnTo>
                  <a:lnTo>
                    <a:pt x="1813045" y="460202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98134" y="1282494"/>
              <a:ext cx="96066" cy="9599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4625" y="1282494"/>
              <a:ext cx="96066" cy="9599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1126" y="1282494"/>
              <a:ext cx="96056" cy="9599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839006" y="1172272"/>
              <a:ext cx="1971675" cy="1015365"/>
            </a:xfrm>
            <a:custGeom>
              <a:avLst/>
              <a:gdLst/>
              <a:ahLst/>
              <a:cxnLst/>
              <a:rect l="l" t="t" r="r" b="b"/>
              <a:pathLst>
                <a:path w="1971675" h="1015364">
                  <a:moveTo>
                    <a:pt x="293624" y="0"/>
                  </a:moveTo>
                  <a:lnTo>
                    <a:pt x="214858" y="0"/>
                  </a:lnTo>
                  <a:lnTo>
                    <a:pt x="214858" y="316484"/>
                  </a:lnTo>
                  <a:lnTo>
                    <a:pt x="293624" y="316484"/>
                  </a:lnTo>
                  <a:lnTo>
                    <a:pt x="293624" y="0"/>
                  </a:lnTo>
                  <a:close/>
                </a:path>
                <a:path w="1971675" h="1015364">
                  <a:moveTo>
                    <a:pt x="408736" y="0"/>
                  </a:moveTo>
                  <a:lnTo>
                    <a:pt x="329984" y="0"/>
                  </a:lnTo>
                  <a:lnTo>
                    <a:pt x="329984" y="316484"/>
                  </a:lnTo>
                  <a:lnTo>
                    <a:pt x="408736" y="316484"/>
                  </a:lnTo>
                  <a:lnTo>
                    <a:pt x="408736" y="0"/>
                  </a:lnTo>
                  <a:close/>
                </a:path>
                <a:path w="1971675" h="1015364">
                  <a:moveTo>
                    <a:pt x="523862" y="0"/>
                  </a:moveTo>
                  <a:lnTo>
                    <a:pt x="445096" y="0"/>
                  </a:lnTo>
                  <a:lnTo>
                    <a:pt x="445096" y="316484"/>
                  </a:lnTo>
                  <a:lnTo>
                    <a:pt x="523862" y="316484"/>
                  </a:lnTo>
                  <a:lnTo>
                    <a:pt x="523862" y="0"/>
                  </a:lnTo>
                  <a:close/>
                </a:path>
                <a:path w="1971675" h="1015364">
                  <a:moveTo>
                    <a:pt x="638987" y="0"/>
                  </a:moveTo>
                  <a:lnTo>
                    <a:pt x="560222" y="0"/>
                  </a:lnTo>
                  <a:lnTo>
                    <a:pt x="560222" y="316484"/>
                  </a:lnTo>
                  <a:lnTo>
                    <a:pt x="638987" y="316484"/>
                  </a:lnTo>
                  <a:lnTo>
                    <a:pt x="638987" y="0"/>
                  </a:lnTo>
                  <a:close/>
                </a:path>
                <a:path w="1971675" h="1015364">
                  <a:moveTo>
                    <a:pt x="754100" y="0"/>
                  </a:moveTo>
                  <a:lnTo>
                    <a:pt x="675335" y="0"/>
                  </a:lnTo>
                  <a:lnTo>
                    <a:pt x="675335" y="316484"/>
                  </a:lnTo>
                  <a:lnTo>
                    <a:pt x="754100" y="316484"/>
                  </a:lnTo>
                  <a:lnTo>
                    <a:pt x="754100" y="0"/>
                  </a:lnTo>
                  <a:close/>
                </a:path>
                <a:path w="1971675" h="1015364">
                  <a:moveTo>
                    <a:pt x="869226" y="0"/>
                  </a:moveTo>
                  <a:lnTo>
                    <a:pt x="790460" y="0"/>
                  </a:lnTo>
                  <a:lnTo>
                    <a:pt x="790460" y="316484"/>
                  </a:lnTo>
                  <a:lnTo>
                    <a:pt x="869226" y="316484"/>
                  </a:lnTo>
                  <a:lnTo>
                    <a:pt x="869226" y="0"/>
                  </a:lnTo>
                  <a:close/>
                </a:path>
                <a:path w="1971675" h="1015364">
                  <a:moveTo>
                    <a:pt x="984338" y="0"/>
                  </a:moveTo>
                  <a:lnTo>
                    <a:pt x="905573" y="0"/>
                  </a:lnTo>
                  <a:lnTo>
                    <a:pt x="905573" y="316484"/>
                  </a:lnTo>
                  <a:lnTo>
                    <a:pt x="984338" y="316484"/>
                  </a:lnTo>
                  <a:lnTo>
                    <a:pt x="984338" y="0"/>
                  </a:lnTo>
                  <a:close/>
                </a:path>
                <a:path w="1971675" h="1015364">
                  <a:moveTo>
                    <a:pt x="1099464" y="0"/>
                  </a:moveTo>
                  <a:lnTo>
                    <a:pt x="1020699" y="0"/>
                  </a:lnTo>
                  <a:lnTo>
                    <a:pt x="1020699" y="316484"/>
                  </a:lnTo>
                  <a:lnTo>
                    <a:pt x="1099464" y="316484"/>
                  </a:lnTo>
                  <a:lnTo>
                    <a:pt x="1099464" y="0"/>
                  </a:lnTo>
                  <a:close/>
                </a:path>
                <a:path w="1971675" h="1015364">
                  <a:moveTo>
                    <a:pt x="1214577" y="0"/>
                  </a:moveTo>
                  <a:lnTo>
                    <a:pt x="1135811" y="0"/>
                  </a:lnTo>
                  <a:lnTo>
                    <a:pt x="1135811" y="316484"/>
                  </a:lnTo>
                  <a:lnTo>
                    <a:pt x="1214577" y="316484"/>
                  </a:lnTo>
                  <a:lnTo>
                    <a:pt x="1214577" y="0"/>
                  </a:lnTo>
                  <a:close/>
                </a:path>
                <a:path w="1971675" h="1015364">
                  <a:moveTo>
                    <a:pt x="1971255" y="473900"/>
                  </a:moveTo>
                  <a:lnTo>
                    <a:pt x="0" y="473900"/>
                  </a:lnTo>
                  <a:lnTo>
                    <a:pt x="0" y="1014818"/>
                  </a:lnTo>
                  <a:lnTo>
                    <a:pt x="1971255" y="1014818"/>
                  </a:lnTo>
                  <a:lnTo>
                    <a:pt x="1971255" y="473900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879418" y="1686515"/>
              <a:ext cx="1891030" cy="460375"/>
            </a:xfrm>
            <a:custGeom>
              <a:avLst/>
              <a:gdLst/>
              <a:ahLst/>
              <a:cxnLst/>
              <a:rect l="l" t="t" r="r" b="b"/>
              <a:pathLst>
                <a:path w="1891029" h="460375">
                  <a:moveTo>
                    <a:pt x="1813045" y="460174"/>
                  </a:moveTo>
                  <a:lnTo>
                    <a:pt x="77447" y="460174"/>
                  </a:lnTo>
                  <a:lnTo>
                    <a:pt x="47298" y="454093"/>
                  </a:lnTo>
                  <a:lnTo>
                    <a:pt x="22681" y="437510"/>
                  </a:lnTo>
                  <a:lnTo>
                    <a:pt x="6085" y="412916"/>
                  </a:lnTo>
                  <a:lnTo>
                    <a:pt x="0" y="382799"/>
                  </a:lnTo>
                  <a:lnTo>
                    <a:pt x="0" y="77403"/>
                  </a:lnTo>
                  <a:lnTo>
                    <a:pt x="6085" y="47270"/>
                  </a:lnTo>
                  <a:lnTo>
                    <a:pt x="22681" y="22667"/>
                  </a:lnTo>
                  <a:lnTo>
                    <a:pt x="47298" y="6081"/>
                  </a:lnTo>
                  <a:lnTo>
                    <a:pt x="77447" y="0"/>
                  </a:lnTo>
                  <a:lnTo>
                    <a:pt x="1813045" y="0"/>
                  </a:lnTo>
                  <a:lnTo>
                    <a:pt x="1843192" y="6081"/>
                  </a:lnTo>
                  <a:lnTo>
                    <a:pt x="1867817" y="22667"/>
                  </a:lnTo>
                  <a:lnTo>
                    <a:pt x="1884422" y="47270"/>
                  </a:lnTo>
                  <a:lnTo>
                    <a:pt x="1890511" y="77403"/>
                  </a:lnTo>
                  <a:lnTo>
                    <a:pt x="1890511" y="382799"/>
                  </a:lnTo>
                  <a:lnTo>
                    <a:pt x="1884422" y="412916"/>
                  </a:lnTo>
                  <a:lnTo>
                    <a:pt x="1867817" y="437510"/>
                  </a:lnTo>
                  <a:lnTo>
                    <a:pt x="1843192" y="454093"/>
                  </a:lnTo>
                  <a:lnTo>
                    <a:pt x="1813045" y="460174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8144" y="1868607"/>
              <a:ext cx="96046" cy="960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4625" y="1868607"/>
              <a:ext cx="96075" cy="960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91116" y="1868607"/>
              <a:ext cx="96066" cy="960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1053865" y="1758390"/>
              <a:ext cx="1000125" cy="316865"/>
            </a:xfrm>
            <a:custGeom>
              <a:avLst/>
              <a:gdLst/>
              <a:ahLst/>
              <a:cxnLst/>
              <a:rect l="l" t="t" r="r" b="b"/>
              <a:pathLst>
                <a:path w="1000125" h="316864">
                  <a:moveTo>
                    <a:pt x="78765" y="0"/>
                  </a:moveTo>
                  <a:lnTo>
                    <a:pt x="0" y="0"/>
                  </a:lnTo>
                  <a:lnTo>
                    <a:pt x="0" y="316471"/>
                  </a:lnTo>
                  <a:lnTo>
                    <a:pt x="78765" y="316471"/>
                  </a:lnTo>
                  <a:lnTo>
                    <a:pt x="78765" y="0"/>
                  </a:lnTo>
                  <a:close/>
                </a:path>
                <a:path w="1000125" h="316864">
                  <a:moveTo>
                    <a:pt x="193878" y="0"/>
                  </a:moveTo>
                  <a:lnTo>
                    <a:pt x="115112" y="0"/>
                  </a:lnTo>
                  <a:lnTo>
                    <a:pt x="115112" y="316471"/>
                  </a:lnTo>
                  <a:lnTo>
                    <a:pt x="193878" y="316471"/>
                  </a:lnTo>
                  <a:lnTo>
                    <a:pt x="193878" y="0"/>
                  </a:lnTo>
                  <a:close/>
                </a:path>
                <a:path w="1000125" h="316864">
                  <a:moveTo>
                    <a:pt x="309003" y="0"/>
                  </a:moveTo>
                  <a:lnTo>
                    <a:pt x="230238" y="0"/>
                  </a:lnTo>
                  <a:lnTo>
                    <a:pt x="230238" y="316471"/>
                  </a:lnTo>
                  <a:lnTo>
                    <a:pt x="309003" y="316471"/>
                  </a:lnTo>
                  <a:lnTo>
                    <a:pt x="309003" y="0"/>
                  </a:lnTo>
                  <a:close/>
                </a:path>
                <a:path w="1000125" h="316864">
                  <a:moveTo>
                    <a:pt x="424116" y="0"/>
                  </a:moveTo>
                  <a:lnTo>
                    <a:pt x="345363" y="0"/>
                  </a:lnTo>
                  <a:lnTo>
                    <a:pt x="345363" y="316471"/>
                  </a:lnTo>
                  <a:lnTo>
                    <a:pt x="424116" y="316471"/>
                  </a:lnTo>
                  <a:lnTo>
                    <a:pt x="424116" y="0"/>
                  </a:lnTo>
                  <a:close/>
                </a:path>
                <a:path w="1000125" h="316864">
                  <a:moveTo>
                    <a:pt x="539242" y="0"/>
                  </a:moveTo>
                  <a:lnTo>
                    <a:pt x="460476" y="0"/>
                  </a:lnTo>
                  <a:lnTo>
                    <a:pt x="460476" y="316471"/>
                  </a:lnTo>
                  <a:lnTo>
                    <a:pt x="539242" y="316471"/>
                  </a:lnTo>
                  <a:lnTo>
                    <a:pt x="539242" y="0"/>
                  </a:lnTo>
                  <a:close/>
                </a:path>
                <a:path w="1000125" h="316864">
                  <a:moveTo>
                    <a:pt x="654367" y="0"/>
                  </a:moveTo>
                  <a:lnTo>
                    <a:pt x="575589" y="0"/>
                  </a:lnTo>
                  <a:lnTo>
                    <a:pt x="575589" y="316471"/>
                  </a:lnTo>
                  <a:lnTo>
                    <a:pt x="654367" y="316471"/>
                  </a:lnTo>
                  <a:lnTo>
                    <a:pt x="654367" y="0"/>
                  </a:lnTo>
                  <a:close/>
                </a:path>
                <a:path w="1000125" h="316864">
                  <a:moveTo>
                    <a:pt x="769480" y="0"/>
                  </a:moveTo>
                  <a:lnTo>
                    <a:pt x="690714" y="0"/>
                  </a:lnTo>
                  <a:lnTo>
                    <a:pt x="690714" y="316471"/>
                  </a:lnTo>
                  <a:lnTo>
                    <a:pt x="769480" y="316471"/>
                  </a:lnTo>
                  <a:lnTo>
                    <a:pt x="769480" y="0"/>
                  </a:lnTo>
                  <a:close/>
                </a:path>
                <a:path w="1000125" h="316864">
                  <a:moveTo>
                    <a:pt x="884593" y="0"/>
                  </a:moveTo>
                  <a:lnTo>
                    <a:pt x="805827" y="0"/>
                  </a:lnTo>
                  <a:lnTo>
                    <a:pt x="805827" y="316471"/>
                  </a:lnTo>
                  <a:lnTo>
                    <a:pt x="884593" y="316471"/>
                  </a:lnTo>
                  <a:lnTo>
                    <a:pt x="884593" y="0"/>
                  </a:lnTo>
                  <a:close/>
                </a:path>
                <a:path w="1000125" h="316864">
                  <a:moveTo>
                    <a:pt x="999718" y="0"/>
                  </a:moveTo>
                  <a:lnTo>
                    <a:pt x="920953" y="0"/>
                  </a:lnTo>
                  <a:lnTo>
                    <a:pt x="920953" y="316471"/>
                  </a:lnTo>
                  <a:lnTo>
                    <a:pt x="999718" y="316471"/>
                  </a:lnTo>
                  <a:lnTo>
                    <a:pt x="999718" y="0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830917" y="1638075"/>
              <a:ext cx="1987550" cy="557530"/>
            </a:xfrm>
            <a:custGeom>
              <a:avLst/>
              <a:gdLst/>
              <a:ahLst/>
              <a:cxnLst/>
              <a:rect l="l" t="t" r="r" b="b"/>
              <a:pathLst>
                <a:path w="1987550" h="557530">
                  <a:moveTo>
                    <a:pt x="1601119" y="557091"/>
                  </a:moveTo>
                  <a:lnTo>
                    <a:pt x="1596648" y="557091"/>
                  </a:lnTo>
                  <a:lnTo>
                    <a:pt x="3620" y="557091"/>
                  </a:lnTo>
                  <a:lnTo>
                    <a:pt x="0" y="553482"/>
                  </a:lnTo>
                  <a:lnTo>
                    <a:pt x="0" y="3627"/>
                  </a:lnTo>
                  <a:lnTo>
                    <a:pt x="3620" y="0"/>
                  </a:lnTo>
                  <a:lnTo>
                    <a:pt x="1983826" y="0"/>
                  </a:lnTo>
                  <a:lnTo>
                    <a:pt x="1987485" y="3627"/>
                  </a:lnTo>
                  <a:lnTo>
                    <a:pt x="1987485" y="321070"/>
                  </a:lnTo>
                  <a:lnTo>
                    <a:pt x="1983826" y="324698"/>
                  </a:lnTo>
                  <a:lnTo>
                    <a:pt x="1974913" y="324698"/>
                  </a:lnTo>
                  <a:lnTo>
                    <a:pt x="1971254" y="321070"/>
                  </a:lnTo>
                  <a:lnTo>
                    <a:pt x="1971254" y="16171"/>
                  </a:lnTo>
                  <a:lnTo>
                    <a:pt x="16192" y="16171"/>
                  </a:lnTo>
                  <a:lnTo>
                    <a:pt x="16192" y="540919"/>
                  </a:lnTo>
                  <a:lnTo>
                    <a:pt x="1601119" y="540919"/>
                  </a:lnTo>
                  <a:lnTo>
                    <a:pt x="1604740" y="544547"/>
                  </a:lnTo>
                  <a:lnTo>
                    <a:pt x="1604740" y="553482"/>
                  </a:lnTo>
                  <a:lnTo>
                    <a:pt x="1601119" y="55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839018" y="2232246"/>
              <a:ext cx="1971675" cy="541020"/>
            </a:xfrm>
            <a:custGeom>
              <a:avLst/>
              <a:gdLst/>
              <a:ahLst/>
              <a:cxnLst/>
              <a:rect l="l" t="t" r="r" b="b"/>
              <a:pathLst>
                <a:path w="1971675" h="541019">
                  <a:moveTo>
                    <a:pt x="1971264" y="540938"/>
                  </a:moveTo>
                  <a:lnTo>
                    <a:pt x="0" y="540938"/>
                  </a:lnTo>
                  <a:lnTo>
                    <a:pt x="0" y="0"/>
                  </a:lnTo>
                  <a:lnTo>
                    <a:pt x="1971264" y="0"/>
                  </a:lnTo>
                  <a:lnTo>
                    <a:pt x="1971264" y="540938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830916" y="2224582"/>
              <a:ext cx="1987550" cy="556260"/>
            </a:xfrm>
            <a:custGeom>
              <a:avLst/>
              <a:gdLst/>
              <a:ahLst/>
              <a:cxnLst/>
              <a:rect l="l" t="t" r="r" b="b"/>
              <a:pathLst>
                <a:path w="1987550" h="556260">
                  <a:moveTo>
                    <a:pt x="1987473" y="15760"/>
                  </a:moveTo>
                  <a:lnTo>
                    <a:pt x="1971268" y="15760"/>
                  </a:lnTo>
                  <a:lnTo>
                    <a:pt x="1971268" y="540499"/>
                  </a:lnTo>
                  <a:lnTo>
                    <a:pt x="1987473" y="540499"/>
                  </a:lnTo>
                  <a:lnTo>
                    <a:pt x="1987473" y="15760"/>
                  </a:lnTo>
                  <a:close/>
                </a:path>
                <a:path w="1987550" h="556260">
                  <a:moveTo>
                    <a:pt x="198747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540829"/>
                  </a:lnTo>
                  <a:lnTo>
                    <a:pt x="0" y="556069"/>
                  </a:lnTo>
                  <a:lnTo>
                    <a:pt x="1987473" y="556069"/>
                  </a:lnTo>
                  <a:lnTo>
                    <a:pt x="1987473" y="540829"/>
                  </a:lnTo>
                  <a:lnTo>
                    <a:pt x="16192" y="540829"/>
                  </a:lnTo>
                  <a:lnTo>
                    <a:pt x="16192" y="15227"/>
                  </a:lnTo>
                  <a:lnTo>
                    <a:pt x="1987473" y="15227"/>
                  </a:lnTo>
                  <a:lnTo>
                    <a:pt x="19874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879418" y="2272618"/>
              <a:ext cx="1891030" cy="460375"/>
            </a:xfrm>
            <a:custGeom>
              <a:avLst/>
              <a:gdLst/>
              <a:ahLst/>
              <a:cxnLst/>
              <a:rect l="l" t="t" r="r" b="b"/>
              <a:pathLst>
                <a:path w="1891029" h="460375">
                  <a:moveTo>
                    <a:pt x="1813036" y="460193"/>
                  </a:moveTo>
                  <a:lnTo>
                    <a:pt x="77447" y="460193"/>
                  </a:lnTo>
                  <a:lnTo>
                    <a:pt x="47298" y="454110"/>
                  </a:lnTo>
                  <a:lnTo>
                    <a:pt x="22681" y="437522"/>
                  </a:lnTo>
                  <a:lnTo>
                    <a:pt x="6085" y="412918"/>
                  </a:lnTo>
                  <a:lnTo>
                    <a:pt x="0" y="382789"/>
                  </a:lnTo>
                  <a:lnTo>
                    <a:pt x="0" y="77403"/>
                  </a:lnTo>
                  <a:lnTo>
                    <a:pt x="6085" y="47274"/>
                  </a:lnTo>
                  <a:lnTo>
                    <a:pt x="22681" y="22670"/>
                  </a:lnTo>
                  <a:lnTo>
                    <a:pt x="47298" y="6082"/>
                  </a:lnTo>
                  <a:lnTo>
                    <a:pt x="77447" y="0"/>
                  </a:lnTo>
                  <a:lnTo>
                    <a:pt x="1813036" y="0"/>
                  </a:lnTo>
                  <a:lnTo>
                    <a:pt x="1843185" y="6082"/>
                  </a:lnTo>
                  <a:lnTo>
                    <a:pt x="1867806" y="22670"/>
                  </a:lnTo>
                  <a:lnTo>
                    <a:pt x="1884405" y="47274"/>
                  </a:lnTo>
                  <a:lnTo>
                    <a:pt x="1890492" y="77403"/>
                  </a:lnTo>
                  <a:lnTo>
                    <a:pt x="1890492" y="382789"/>
                  </a:lnTo>
                  <a:lnTo>
                    <a:pt x="1884405" y="412918"/>
                  </a:lnTo>
                  <a:lnTo>
                    <a:pt x="1867806" y="437522"/>
                  </a:lnTo>
                  <a:lnTo>
                    <a:pt x="1843185" y="454110"/>
                  </a:lnTo>
                  <a:lnTo>
                    <a:pt x="1813036" y="460193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8134" y="2454719"/>
              <a:ext cx="96056" cy="9599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91116" y="2454719"/>
              <a:ext cx="96056" cy="9599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44616" y="2454719"/>
              <a:ext cx="96066" cy="9599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0839006" y="2344482"/>
              <a:ext cx="1971675" cy="1015365"/>
            </a:xfrm>
            <a:custGeom>
              <a:avLst/>
              <a:gdLst/>
              <a:ahLst/>
              <a:cxnLst/>
              <a:rect l="l" t="t" r="r" b="b"/>
              <a:pathLst>
                <a:path w="1971675" h="1015364">
                  <a:moveTo>
                    <a:pt x="293624" y="0"/>
                  </a:moveTo>
                  <a:lnTo>
                    <a:pt x="214858" y="0"/>
                  </a:lnTo>
                  <a:lnTo>
                    <a:pt x="214858" y="316458"/>
                  </a:lnTo>
                  <a:lnTo>
                    <a:pt x="293624" y="316458"/>
                  </a:lnTo>
                  <a:lnTo>
                    <a:pt x="293624" y="0"/>
                  </a:lnTo>
                  <a:close/>
                </a:path>
                <a:path w="1971675" h="1015364">
                  <a:moveTo>
                    <a:pt x="408736" y="0"/>
                  </a:moveTo>
                  <a:lnTo>
                    <a:pt x="329971" y="0"/>
                  </a:lnTo>
                  <a:lnTo>
                    <a:pt x="329971" y="316458"/>
                  </a:lnTo>
                  <a:lnTo>
                    <a:pt x="408736" y="316458"/>
                  </a:lnTo>
                  <a:lnTo>
                    <a:pt x="408736" y="0"/>
                  </a:lnTo>
                  <a:close/>
                </a:path>
                <a:path w="1971675" h="1015364">
                  <a:moveTo>
                    <a:pt x="523862" y="0"/>
                  </a:moveTo>
                  <a:lnTo>
                    <a:pt x="445096" y="0"/>
                  </a:lnTo>
                  <a:lnTo>
                    <a:pt x="445096" y="316458"/>
                  </a:lnTo>
                  <a:lnTo>
                    <a:pt x="523862" y="316458"/>
                  </a:lnTo>
                  <a:lnTo>
                    <a:pt x="523862" y="0"/>
                  </a:lnTo>
                  <a:close/>
                </a:path>
                <a:path w="1971675" h="1015364">
                  <a:moveTo>
                    <a:pt x="638987" y="0"/>
                  </a:moveTo>
                  <a:lnTo>
                    <a:pt x="560222" y="0"/>
                  </a:lnTo>
                  <a:lnTo>
                    <a:pt x="560222" y="316458"/>
                  </a:lnTo>
                  <a:lnTo>
                    <a:pt x="638987" y="316458"/>
                  </a:lnTo>
                  <a:lnTo>
                    <a:pt x="638987" y="0"/>
                  </a:lnTo>
                  <a:close/>
                </a:path>
                <a:path w="1971675" h="1015364">
                  <a:moveTo>
                    <a:pt x="754100" y="0"/>
                  </a:moveTo>
                  <a:lnTo>
                    <a:pt x="675335" y="0"/>
                  </a:lnTo>
                  <a:lnTo>
                    <a:pt x="675335" y="316458"/>
                  </a:lnTo>
                  <a:lnTo>
                    <a:pt x="754100" y="316458"/>
                  </a:lnTo>
                  <a:lnTo>
                    <a:pt x="754100" y="0"/>
                  </a:lnTo>
                  <a:close/>
                </a:path>
                <a:path w="1971675" h="1015364">
                  <a:moveTo>
                    <a:pt x="869226" y="0"/>
                  </a:moveTo>
                  <a:lnTo>
                    <a:pt x="790448" y="0"/>
                  </a:lnTo>
                  <a:lnTo>
                    <a:pt x="790448" y="316458"/>
                  </a:lnTo>
                  <a:lnTo>
                    <a:pt x="869226" y="316458"/>
                  </a:lnTo>
                  <a:lnTo>
                    <a:pt x="869226" y="0"/>
                  </a:lnTo>
                  <a:close/>
                </a:path>
                <a:path w="1971675" h="1015364">
                  <a:moveTo>
                    <a:pt x="984338" y="0"/>
                  </a:moveTo>
                  <a:lnTo>
                    <a:pt x="905573" y="0"/>
                  </a:lnTo>
                  <a:lnTo>
                    <a:pt x="905573" y="316458"/>
                  </a:lnTo>
                  <a:lnTo>
                    <a:pt x="984338" y="316458"/>
                  </a:lnTo>
                  <a:lnTo>
                    <a:pt x="984338" y="0"/>
                  </a:lnTo>
                  <a:close/>
                </a:path>
                <a:path w="1971675" h="1015364">
                  <a:moveTo>
                    <a:pt x="1099464" y="0"/>
                  </a:moveTo>
                  <a:lnTo>
                    <a:pt x="1020699" y="0"/>
                  </a:lnTo>
                  <a:lnTo>
                    <a:pt x="1020699" y="316458"/>
                  </a:lnTo>
                  <a:lnTo>
                    <a:pt x="1099464" y="316458"/>
                  </a:lnTo>
                  <a:lnTo>
                    <a:pt x="1099464" y="0"/>
                  </a:lnTo>
                  <a:close/>
                </a:path>
                <a:path w="1971675" h="1015364">
                  <a:moveTo>
                    <a:pt x="1214577" y="0"/>
                  </a:moveTo>
                  <a:lnTo>
                    <a:pt x="1135811" y="0"/>
                  </a:lnTo>
                  <a:lnTo>
                    <a:pt x="1135811" y="316458"/>
                  </a:lnTo>
                  <a:lnTo>
                    <a:pt x="1214577" y="316458"/>
                  </a:lnTo>
                  <a:lnTo>
                    <a:pt x="1214577" y="0"/>
                  </a:lnTo>
                  <a:close/>
                </a:path>
                <a:path w="1971675" h="1015364">
                  <a:moveTo>
                    <a:pt x="1971268" y="473875"/>
                  </a:moveTo>
                  <a:lnTo>
                    <a:pt x="0" y="473875"/>
                  </a:lnTo>
                  <a:lnTo>
                    <a:pt x="0" y="1014806"/>
                  </a:lnTo>
                  <a:lnTo>
                    <a:pt x="1971268" y="1014806"/>
                  </a:lnTo>
                  <a:lnTo>
                    <a:pt x="1971268" y="473875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830916" y="2809849"/>
              <a:ext cx="1987550" cy="557530"/>
            </a:xfrm>
            <a:custGeom>
              <a:avLst/>
              <a:gdLst/>
              <a:ahLst/>
              <a:cxnLst/>
              <a:rect l="l" t="t" r="r" b="b"/>
              <a:pathLst>
                <a:path w="1987550" h="557529">
                  <a:moveTo>
                    <a:pt x="1987473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40842"/>
                  </a:lnTo>
                  <a:lnTo>
                    <a:pt x="0" y="557339"/>
                  </a:lnTo>
                  <a:lnTo>
                    <a:pt x="1987473" y="557339"/>
                  </a:lnTo>
                  <a:lnTo>
                    <a:pt x="1987473" y="541324"/>
                  </a:lnTo>
                  <a:lnTo>
                    <a:pt x="1987473" y="540842"/>
                  </a:lnTo>
                  <a:lnTo>
                    <a:pt x="1987473" y="16586"/>
                  </a:lnTo>
                  <a:lnTo>
                    <a:pt x="1971268" y="16586"/>
                  </a:lnTo>
                  <a:lnTo>
                    <a:pt x="1971268" y="540842"/>
                  </a:lnTo>
                  <a:lnTo>
                    <a:pt x="16192" y="540842"/>
                  </a:lnTo>
                  <a:lnTo>
                    <a:pt x="16192" y="16510"/>
                  </a:lnTo>
                  <a:lnTo>
                    <a:pt x="1987473" y="16510"/>
                  </a:lnTo>
                  <a:lnTo>
                    <a:pt x="19874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879418" y="2858722"/>
              <a:ext cx="1891030" cy="460375"/>
            </a:xfrm>
            <a:custGeom>
              <a:avLst/>
              <a:gdLst/>
              <a:ahLst/>
              <a:cxnLst/>
              <a:rect l="l" t="t" r="r" b="b"/>
              <a:pathLst>
                <a:path w="1891029" h="460375">
                  <a:moveTo>
                    <a:pt x="1813036" y="460193"/>
                  </a:moveTo>
                  <a:lnTo>
                    <a:pt x="77447" y="460193"/>
                  </a:lnTo>
                  <a:lnTo>
                    <a:pt x="47298" y="454110"/>
                  </a:lnTo>
                  <a:lnTo>
                    <a:pt x="22681" y="437522"/>
                  </a:lnTo>
                  <a:lnTo>
                    <a:pt x="6085" y="412918"/>
                  </a:lnTo>
                  <a:lnTo>
                    <a:pt x="0" y="382789"/>
                  </a:lnTo>
                  <a:lnTo>
                    <a:pt x="0" y="77403"/>
                  </a:lnTo>
                  <a:lnTo>
                    <a:pt x="6085" y="47274"/>
                  </a:lnTo>
                  <a:lnTo>
                    <a:pt x="22681" y="22670"/>
                  </a:lnTo>
                  <a:lnTo>
                    <a:pt x="47298" y="6082"/>
                  </a:lnTo>
                  <a:lnTo>
                    <a:pt x="77447" y="0"/>
                  </a:lnTo>
                  <a:lnTo>
                    <a:pt x="1813036" y="0"/>
                  </a:lnTo>
                  <a:lnTo>
                    <a:pt x="1843185" y="6082"/>
                  </a:lnTo>
                  <a:lnTo>
                    <a:pt x="1867806" y="22670"/>
                  </a:lnTo>
                  <a:lnTo>
                    <a:pt x="1884405" y="47274"/>
                  </a:lnTo>
                  <a:lnTo>
                    <a:pt x="1890492" y="77403"/>
                  </a:lnTo>
                  <a:lnTo>
                    <a:pt x="1890492" y="382789"/>
                  </a:lnTo>
                  <a:lnTo>
                    <a:pt x="1884405" y="412918"/>
                  </a:lnTo>
                  <a:lnTo>
                    <a:pt x="1867806" y="437522"/>
                  </a:lnTo>
                  <a:lnTo>
                    <a:pt x="1843185" y="454110"/>
                  </a:lnTo>
                  <a:lnTo>
                    <a:pt x="1813036" y="460193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98134" y="3040823"/>
              <a:ext cx="96056" cy="9599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44616" y="3040823"/>
              <a:ext cx="96066" cy="9599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91116" y="3040823"/>
              <a:ext cx="96056" cy="95990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0836618" y="2930575"/>
              <a:ext cx="1971675" cy="1014730"/>
            </a:xfrm>
            <a:custGeom>
              <a:avLst/>
              <a:gdLst/>
              <a:ahLst/>
              <a:cxnLst/>
              <a:rect l="l" t="t" r="r" b="b"/>
              <a:pathLst>
                <a:path w="1971675" h="1014729">
                  <a:moveTo>
                    <a:pt x="296011" y="0"/>
                  </a:moveTo>
                  <a:lnTo>
                    <a:pt x="217246" y="0"/>
                  </a:lnTo>
                  <a:lnTo>
                    <a:pt x="217246" y="316471"/>
                  </a:lnTo>
                  <a:lnTo>
                    <a:pt x="296011" y="316471"/>
                  </a:lnTo>
                  <a:lnTo>
                    <a:pt x="296011" y="0"/>
                  </a:lnTo>
                  <a:close/>
                </a:path>
                <a:path w="1971675" h="1014729">
                  <a:moveTo>
                    <a:pt x="411124" y="0"/>
                  </a:moveTo>
                  <a:lnTo>
                    <a:pt x="332359" y="0"/>
                  </a:lnTo>
                  <a:lnTo>
                    <a:pt x="332359" y="316471"/>
                  </a:lnTo>
                  <a:lnTo>
                    <a:pt x="411124" y="316471"/>
                  </a:lnTo>
                  <a:lnTo>
                    <a:pt x="411124" y="0"/>
                  </a:lnTo>
                  <a:close/>
                </a:path>
                <a:path w="1971675" h="1014729">
                  <a:moveTo>
                    <a:pt x="526249" y="0"/>
                  </a:moveTo>
                  <a:lnTo>
                    <a:pt x="447484" y="0"/>
                  </a:lnTo>
                  <a:lnTo>
                    <a:pt x="447484" y="316471"/>
                  </a:lnTo>
                  <a:lnTo>
                    <a:pt x="526249" y="316471"/>
                  </a:lnTo>
                  <a:lnTo>
                    <a:pt x="526249" y="0"/>
                  </a:lnTo>
                  <a:close/>
                </a:path>
                <a:path w="1971675" h="1014729">
                  <a:moveTo>
                    <a:pt x="641375" y="0"/>
                  </a:moveTo>
                  <a:lnTo>
                    <a:pt x="562610" y="0"/>
                  </a:lnTo>
                  <a:lnTo>
                    <a:pt x="562610" y="316471"/>
                  </a:lnTo>
                  <a:lnTo>
                    <a:pt x="641375" y="316471"/>
                  </a:lnTo>
                  <a:lnTo>
                    <a:pt x="641375" y="0"/>
                  </a:lnTo>
                  <a:close/>
                </a:path>
                <a:path w="1971675" h="1014729">
                  <a:moveTo>
                    <a:pt x="756488" y="0"/>
                  </a:moveTo>
                  <a:lnTo>
                    <a:pt x="677722" y="0"/>
                  </a:lnTo>
                  <a:lnTo>
                    <a:pt x="677722" y="316471"/>
                  </a:lnTo>
                  <a:lnTo>
                    <a:pt x="756488" y="316471"/>
                  </a:lnTo>
                  <a:lnTo>
                    <a:pt x="756488" y="0"/>
                  </a:lnTo>
                  <a:close/>
                </a:path>
                <a:path w="1971675" h="1014729">
                  <a:moveTo>
                    <a:pt x="871613" y="0"/>
                  </a:moveTo>
                  <a:lnTo>
                    <a:pt x="792835" y="0"/>
                  </a:lnTo>
                  <a:lnTo>
                    <a:pt x="792835" y="316471"/>
                  </a:lnTo>
                  <a:lnTo>
                    <a:pt x="871613" y="316471"/>
                  </a:lnTo>
                  <a:lnTo>
                    <a:pt x="871613" y="0"/>
                  </a:lnTo>
                  <a:close/>
                </a:path>
                <a:path w="1971675" h="1014729">
                  <a:moveTo>
                    <a:pt x="986726" y="0"/>
                  </a:moveTo>
                  <a:lnTo>
                    <a:pt x="907961" y="0"/>
                  </a:lnTo>
                  <a:lnTo>
                    <a:pt x="907961" y="316471"/>
                  </a:lnTo>
                  <a:lnTo>
                    <a:pt x="986726" y="316471"/>
                  </a:lnTo>
                  <a:lnTo>
                    <a:pt x="986726" y="0"/>
                  </a:lnTo>
                  <a:close/>
                </a:path>
                <a:path w="1971675" h="1014729">
                  <a:moveTo>
                    <a:pt x="1101852" y="0"/>
                  </a:moveTo>
                  <a:lnTo>
                    <a:pt x="1023086" y="0"/>
                  </a:lnTo>
                  <a:lnTo>
                    <a:pt x="1023086" y="316471"/>
                  </a:lnTo>
                  <a:lnTo>
                    <a:pt x="1101852" y="316471"/>
                  </a:lnTo>
                  <a:lnTo>
                    <a:pt x="1101852" y="0"/>
                  </a:lnTo>
                  <a:close/>
                </a:path>
                <a:path w="1971675" h="1014729">
                  <a:moveTo>
                    <a:pt x="1216964" y="0"/>
                  </a:moveTo>
                  <a:lnTo>
                    <a:pt x="1138199" y="0"/>
                  </a:lnTo>
                  <a:lnTo>
                    <a:pt x="1138199" y="316471"/>
                  </a:lnTo>
                  <a:lnTo>
                    <a:pt x="1216964" y="316471"/>
                  </a:lnTo>
                  <a:lnTo>
                    <a:pt x="1216964" y="0"/>
                  </a:lnTo>
                  <a:close/>
                </a:path>
                <a:path w="1971675" h="1014729">
                  <a:moveTo>
                    <a:pt x="1971268" y="473786"/>
                  </a:moveTo>
                  <a:lnTo>
                    <a:pt x="0" y="473786"/>
                  </a:lnTo>
                  <a:lnTo>
                    <a:pt x="0" y="1014691"/>
                  </a:lnTo>
                  <a:lnTo>
                    <a:pt x="1971268" y="1014691"/>
                  </a:lnTo>
                  <a:lnTo>
                    <a:pt x="1971268" y="473786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828528" y="3396385"/>
              <a:ext cx="1987550" cy="557530"/>
            </a:xfrm>
            <a:custGeom>
              <a:avLst/>
              <a:gdLst/>
              <a:ahLst/>
              <a:cxnLst/>
              <a:rect l="l" t="t" r="r" b="b"/>
              <a:pathLst>
                <a:path w="1987550" h="557529">
                  <a:moveTo>
                    <a:pt x="1987448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540842"/>
                  </a:lnTo>
                  <a:lnTo>
                    <a:pt x="0" y="557339"/>
                  </a:lnTo>
                  <a:lnTo>
                    <a:pt x="1987448" y="557339"/>
                  </a:lnTo>
                  <a:lnTo>
                    <a:pt x="1987448" y="540842"/>
                  </a:lnTo>
                  <a:lnTo>
                    <a:pt x="16192" y="540842"/>
                  </a:lnTo>
                  <a:lnTo>
                    <a:pt x="16192" y="16510"/>
                  </a:lnTo>
                  <a:lnTo>
                    <a:pt x="1971255" y="16510"/>
                  </a:lnTo>
                  <a:lnTo>
                    <a:pt x="1971255" y="540804"/>
                  </a:lnTo>
                  <a:lnTo>
                    <a:pt x="1987448" y="540804"/>
                  </a:lnTo>
                  <a:lnTo>
                    <a:pt x="1987448" y="16510"/>
                  </a:lnTo>
                  <a:lnTo>
                    <a:pt x="1987448" y="16065"/>
                  </a:lnTo>
                  <a:lnTo>
                    <a:pt x="1987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877020" y="3444730"/>
              <a:ext cx="1891030" cy="460375"/>
            </a:xfrm>
            <a:custGeom>
              <a:avLst/>
              <a:gdLst/>
              <a:ahLst/>
              <a:cxnLst/>
              <a:rect l="l" t="t" r="r" b="b"/>
              <a:pathLst>
                <a:path w="1891029" h="460375">
                  <a:moveTo>
                    <a:pt x="1813036" y="460164"/>
                  </a:moveTo>
                  <a:lnTo>
                    <a:pt x="77437" y="460164"/>
                  </a:lnTo>
                  <a:lnTo>
                    <a:pt x="47294" y="454085"/>
                  </a:lnTo>
                  <a:lnTo>
                    <a:pt x="22680" y="437504"/>
                  </a:lnTo>
                  <a:lnTo>
                    <a:pt x="6085" y="412910"/>
                  </a:lnTo>
                  <a:lnTo>
                    <a:pt x="0" y="382789"/>
                  </a:lnTo>
                  <a:lnTo>
                    <a:pt x="0" y="77375"/>
                  </a:lnTo>
                  <a:lnTo>
                    <a:pt x="6085" y="47250"/>
                  </a:lnTo>
                  <a:lnTo>
                    <a:pt x="22680" y="22656"/>
                  </a:lnTo>
                  <a:lnTo>
                    <a:pt x="47294" y="6078"/>
                  </a:lnTo>
                  <a:lnTo>
                    <a:pt x="77437" y="0"/>
                  </a:lnTo>
                  <a:lnTo>
                    <a:pt x="1813036" y="0"/>
                  </a:lnTo>
                  <a:lnTo>
                    <a:pt x="1843181" y="6078"/>
                  </a:lnTo>
                  <a:lnTo>
                    <a:pt x="1867792" y="22656"/>
                  </a:lnTo>
                  <a:lnTo>
                    <a:pt x="1884381" y="47250"/>
                  </a:lnTo>
                  <a:lnTo>
                    <a:pt x="1890463" y="77375"/>
                  </a:lnTo>
                  <a:lnTo>
                    <a:pt x="1890463" y="382789"/>
                  </a:lnTo>
                  <a:lnTo>
                    <a:pt x="1884381" y="412910"/>
                  </a:lnTo>
                  <a:lnTo>
                    <a:pt x="1867792" y="437504"/>
                  </a:lnTo>
                  <a:lnTo>
                    <a:pt x="1843181" y="454085"/>
                  </a:lnTo>
                  <a:lnTo>
                    <a:pt x="1813036" y="460164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42227" y="3626802"/>
              <a:ext cx="96056" cy="9599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95708" y="3626802"/>
              <a:ext cx="96066" cy="9599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88718" y="3626802"/>
              <a:ext cx="96056" cy="95990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0836618" y="3516578"/>
              <a:ext cx="1971675" cy="1015365"/>
            </a:xfrm>
            <a:custGeom>
              <a:avLst/>
              <a:gdLst/>
              <a:ahLst/>
              <a:cxnLst/>
              <a:rect l="l" t="t" r="r" b="b"/>
              <a:pathLst>
                <a:path w="1971675" h="1015364">
                  <a:moveTo>
                    <a:pt x="293611" y="0"/>
                  </a:moveTo>
                  <a:lnTo>
                    <a:pt x="214845" y="0"/>
                  </a:lnTo>
                  <a:lnTo>
                    <a:pt x="214845" y="316471"/>
                  </a:lnTo>
                  <a:lnTo>
                    <a:pt x="293611" y="316471"/>
                  </a:lnTo>
                  <a:lnTo>
                    <a:pt x="293611" y="0"/>
                  </a:lnTo>
                  <a:close/>
                </a:path>
                <a:path w="1971675" h="1015364">
                  <a:moveTo>
                    <a:pt x="408724" y="0"/>
                  </a:moveTo>
                  <a:lnTo>
                    <a:pt x="329958" y="0"/>
                  </a:lnTo>
                  <a:lnTo>
                    <a:pt x="329958" y="316471"/>
                  </a:lnTo>
                  <a:lnTo>
                    <a:pt x="408724" y="316471"/>
                  </a:lnTo>
                  <a:lnTo>
                    <a:pt x="408724" y="0"/>
                  </a:lnTo>
                  <a:close/>
                </a:path>
                <a:path w="1971675" h="1015364">
                  <a:moveTo>
                    <a:pt x="523849" y="0"/>
                  </a:moveTo>
                  <a:lnTo>
                    <a:pt x="445084" y="0"/>
                  </a:lnTo>
                  <a:lnTo>
                    <a:pt x="445084" y="316471"/>
                  </a:lnTo>
                  <a:lnTo>
                    <a:pt x="523849" y="316471"/>
                  </a:lnTo>
                  <a:lnTo>
                    <a:pt x="523849" y="0"/>
                  </a:lnTo>
                  <a:close/>
                </a:path>
                <a:path w="1971675" h="1015364">
                  <a:moveTo>
                    <a:pt x="638962" y="0"/>
                  </a:moveTo>
                  <a:lnTo>
                    <a:pt x="560197" y="0"/>
                  </a:lnTo>
                  <a:lnTo>
                    <a:pt x="560197" y="316471"/>
                  </a:lnTo>
                  <a:lnTo>
                    <a:pt x="638962" y="316471"/>
                  </a:lnTo>
                  <a:lnTo>
                    <a:pt x="638962" y="0"/>
                  </a:lnTo>
                  <a:close/>
                </a:path>
                <a:path w="1971675" h="1015364">
                  <a:moveTo>
                    <a:pt x="754087" y="0"/>
                  </a:moveTo>
                  <a:lnTo>
                    <a:pt x="675322" y="0"/>
                  </a:lnTo>
                  <a:lnTo>
                    <a:pt x="675322" y="316471"/>
                  </a:lnTo>
                  <a:lnTo>
                    <a:pt x="754087" y="316471"/>
                  </a:lnTo>
                  <a:lnTo>
                    <a:pt x="754087" y="0"/>
                  </a:lnTo>
                  <a:close/>
                </a:path>
                <a:path w="1971675" h="1015364">
                  <a:moveTo>
                    <a:pt x="869200" y="0"/>
                  </a:moveTo>
                  <a:lnTo>
                    <a:pt x="790435" y="0"/>
                  </a:lnTo>
                  <a:lnTo>
                    <a:pt x="790435" y="316471"/>
                  </a:lnTo>
                  <a:lnTo>
                    <a:pt x="869200" y="316471"/>
                  </a:lnTo>
                  <a:lnTo>
                    <a:pt x="869200" y="0"/>
                  </a:lnTo>
                  <a:close/>
                </a:path>
                <a:path w="1971675" h="1015364">
                  <a:moveTo>
                    <a:pt x="984326" y="0"/>
                  </a:moveTo>
                  <a:lnTo>
                    <a:pt x="905560" y="0"/>
                  </a:lnTo>
                  <a:lnTo>
                    <a:pt x="905560" y="316471"/>
                  </a:lnTo>
                  <a:lnTo>
                    <a:pt x="984326" y="316471"/>
                  </a:lnTo>
                  <a:lnTo>
                    <a:pt x="984326" y="0"/>
                  </a:lnTo>
                  <a:close/>
                </a:path>
                <a:path w="1971675" h="1015364">
                  <a:moveTo>
                    <a:pt x="1099439" y="0"/>
                  </a:moveTo>
                  <a:lnTo>
                    <a:pt x="1020673" y="0"/>
                  </a:lnTo>
                  <a:lnTo>
                    <a:pt x="1020673" y="316471"/>
                  </a:lnTo>
                  <a:lnTo>
                    <a:pt x="1099439" y="316471"/>
                  </a:lnTo>
                  <a:lnTo>
                    <a:pt x="1099439" y="0"/>
                  </a:lnTo>
                  <a:close/>
                </a:path>
                <a:path w="1971675" h="1015364">
                  <a:moveTo>
                    <a:pt x="1214564" y="0"/>
                  </a:moveTo>
                  <a:lnTo>
                    <a:pt x="1135799" y="0"/>
                  </a:lnTo>
                  <a:lnTo>
                    <a:pt x="1135799" y="316471"/>
                  </a:lnTo>
                  <a:lnTo>
                    <a:pt x="1214564" y="316471"/>
                  </a:lnTo>
                  <a:lnTo>
                    <a:pt x="1214564" y="0"/>
                  </a:lnTo>
                  <a:close/>
                </a:path>
                <a:path w="1971675" h="1015364">
                  <a:moveTo>
                    <a:pt x="1971268" y="473887"/>
                  </a:moveTo>
                  <a:lnTo>
                    <a:pt x="0" y="473887"/>
                  </a:lnTo>
                  <a:lnTo>
                    <a:pt x="0" y="1014793"/>
                  </a:lnTo>
                  <a:lnTo>
                    <a:pt x="1971268" y="1014793"/>
                  </a:lnTo>
                  <a:lnTo>
                    <a:pt x="1971268" y="473887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877020" y="4030804"/>
              <a:ext cx="1891030" cy="460375"/>
            </a:xfrm>
            <a:custGeom>
              <a:avLst/>
              <a:gdLst/>
              <a:ahLst/>
              <a:cxnLst/>
              <a:rect l="l" t="t" r="r" b="b"/>
              <a:pathLst>
                <a:path w="1891029" h="460375">
                  <a:moveTo>
                    <a:pt x="1813036" y="460193"/>
                  </a:moveTo>
                  <a:lnTo>
                    <a:pt x="77437" y="460193"/>
                  </a:lnTo>
                  <a:lnTo>
                    <a:pt x="47294" y="454113"/>
                  </a:lnTo>
                  <a:lnTo>
                    <a:pt x="22680" y="437533"/>
                  </a:lnTo>
                  <a:lnTo>
                    <a:pt x="6085" y="412939"/>
                  </a:lnTo>
                  <a:lnTo>
                    <a:pt x="0" y="382818"/>
                  </a:lnTo>
                  <a:lnTo>
                    <a:pt x="0" y="77403"/>
                  </a:lnTo>
                  <a:lnTo>
                    <a:pt x="6085" y="47274"/>
                  </a:lnTo>
                  <a:lnTo>
                    <a:pt x="22680" y="22670"/>
                  </a:lnTo>
                  <a:lnTo>
                    <a:pt x="47294" y="6082"/>
                  </a:lnTo>
                  <a:lnTo>
                    <a:pt x="77437" y="0"/>
                  </a:lnTo>
                  <a:lnTo>
                    <a:pt x="1813036" y="0"/>
                  </a:lnTo>
                  <a:lnTo>
                    <a:pt x="1843181" y="6082"/>
                  </a:lnTo>
                  <a:lnTo>
                    <a:pt x="1867792" y="22670"/>
                  </a:lnTo>
                  <a:lnTo>
                    <a:pt x="1884381" y="47274"/>
                  </a:lnTo>
                  <a:lnTo>
                    <a:pt x="1890463" y="77403"/>
                  </a:lnTo>
                  <a:lnTo>
                    <a:pt x="1890463" y="382818"/>
                  </a:lnTo>
                  <a:lnTo>
                    <a:pt x="1884381" y="412939"/>
                  </a:lnTo>
                  <a:lnTo>
                    <a:pt x="1867792" y="437533"/>
                  </a:lnTo>
                  <a:lnTo>
                    <a:pt x="1843181" y="454113"/>
                  </a:lnTo>
                  <a:lnTo>
                    <a:pt x="1813036" y="460193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95708" y="4212906"/>
              <a:ext cx="96066" cy="9599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88718" y="4212906"/>
              <a:ext cx="96056" cy="9599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42227" y="4212906"/>
              <a:ext cx="96056" cy="9599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1051464" y="4102683"/>
              <a:ext cx="1000125" cy="316865"/>
            </a:xfrm>
            <a:custGeom>
              <a:avLst/>
              <a:gdLst/>
              <a:ahLst/>
              <a:cxnLst/>
              <a:rect l="l" t="t" r="r" b="b"/>
              <a:pathLst>
                <a:path w="1000125" h="316864">
                  <a:moveTo>
                    <a:pt x="78765" y="0"/>
                  </a:moveTo>
                  <a:lnTo>
                    <a:pt x="0" y="0"/>
                  </a:lnTo>
                  <a:lnTo>
                    <a:pt x="0" y="316471"/>
                  </a:lnTo>
                  <a:lnTo>
                    <a:pt x="78765" y="316471"/>
                  </a:lnTo>
                  <a:lnTo>
                    <a:pt x="78765" y="0"/>
                  </a:lnTo>
                  <a:close/>
                </a:path>
                <a:path w="1000125" h="316864">
                  <a:moveTo>
                    <a:pt x="193878" y="0"/>
                  </a:moveTo>
                  <a:lnTo>
                    <a:pt x="115112" y="0"/>
                  </a:lnTo>
                  <a:lnTo>
                    <a:pt x="115112" y="316471"/>
                  </a:lnTo>
                  <a:lnTo>
                    <a:pt x="193878" y="316471"/>
                  </a:lnTo>
                  <a:lnTo>
                    <a:pt x="193878" y="0"/>
                  </a:lnTo>
                  <a:close/>
                </a:path>
                <a:path w="1000125" h="316864">
                  <a:moveTo>
                    <a:pt x="309003" y="0"/>
                  </a:moveTo>
                  <a:lnTo>
                    <a:pt x="230238" y="0"/>
                  </a:lnTo>
                  <a:lnTo>
                    <a:pt x="230238" y="316471"/>
                  </a:lnTo>
                  <a:lnTo>
                    <a:pt x="309003" y="316471"/>
                  </a:lnTo>
                  <a:lnTo>
                    <a:pt x="309003" y="0"/>
                  </a:lnTo>
                  <a:close/>
                </a:path>
                <a:path w="1000125" h="316864">
                  <a:moveTo>
                    <a:pt x="424116" y="0"/>
                  </a:moveTo>
                  <a:lnTo>
                    <a:pt x="345351" y="0"/>
                  </a:lnTo>
                  <a:lnTo>
                    <a:pt x="345351" y="316471"/>
                  </a:lnTo>
                  <a:lnTo>
                    <a:pt x="424116" y="316471"/>
                  </a:lnTo>
                  <a:lnTo>
                    <a:pt x="424116" y="0"/>
                  </a:lnTo>
                  <a:close/>
                </a:path>
                <a:path w="1000125" h="316864">
                  <a:moveTo>
                    <a:pt x="539242" y="0"/>
                  </a:moveTo>
                  <a:lnTo>
                    <a:pt x="460476" y="0"/>
                  </a:lnTo>
                  <a:lnTo>
                    <a:pt x="460476" y="316471"/>
                  </a:lnTo>
                  <a:lnTo>
                    <a:pt x="539242" y="316471"/>
                  </a:lnTo>
                  <a:lnTo>
                    <a:pt x="539242" y="0"/>
                  </a:lnTo>
                  <a:close/>
                </a:path>
                <a:path w="1000125" h="316864">
                  <a:moveTo>
                    <a:pt x="654354" y="0"/>
                  </a:moveTo>
                  <a:lnTo>
                    <a:pt x="575589" y="0"/>
                  </a:lnTo>
                  <a:lnTo>
                    <a:pt x="575589" y="316471"/>
                  </a:lnTo>
                  <a:lnTo>
                    <a:pt x="654354" y="316471"/>
                  </a:lnTo>
                  <a:lnTo>
                    <a:pt x="654354" y="0"/>
                  </a:lnTo>
                  <a:close/>
                </a:path>
                <a:path w="1000125" h="316864">
                  <a:moveTo>
                    <a:pt x="769480" y="0"/>
                  </a:moveTo>
                  <a:lnTo>
                    <a:pt x="690714" y="0"/>
                  </a:lnTo>
                  <a:lnTo>
                    <a:pt x="690714" y="316471"/>
                  </a:lnTo>
                  <a:lnTo>
                    <a:pt x="769480" y="316471"/>
                  </a:lnTo>
                  <a:lnTo>
                    <a:pt x="769480" y="0"/>
                  </a:lnTo>
                  <a:close/>
                </a:path>
                <a:path w="1000125" h="316864">
                  <a:moveTo>
                    <a:pt x="884593" y="0"/>
                  </a:moveTo>
                  <a:lnTo>
                    <a:pt x="805827" y="0"/>
                  </a:lnTo>
                  <a:lnTo>
                    <a:pt x="805827" y="316471"/>
                  </a:lnTo>
                  <a:lnTo>
                    <a:pt x="884593" y="316471"/>
                  </a:lnTo>
                  <a:lnTo>
                    <a:pt x="884593" y="0"/>
                  </a:lnTo>
                  <a:close/>
                </a:path>
                <a:path w="1000125" h="316864">
                  <a:moveTo>
                    <a:pt x="999718" y="0"/>
                  </a:moveTo>
                  <a:lnTo>
                    <a:pt x="920953" y="0"/>
                  </a:lnTo>
                  <a:lnTo>
                    <a:pt x="920953" y="316471"/>
                  </a:lnTo>
                  <a:lnTo>
                    <a:pt x="999718" y="316471"/>
                  </a:lnTo>
                  <a:lnTo>
                    <a:pt x="999718" y="0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3563499" y="856144"/>
              <a:ext cx="1052195" cy="538480"/>
            </a:xfrm>
            <a:custGeom>
              <a:avLst/>
              <a:gdLst/>
              <a:ahLst/>
              <a:cxnLst/>
              <a:rect l="l" t="t" r="r" b="b"/>
              <a:pathLst>
                <a:path w="1052194" h="538480">
                  <a:moveTo>
                    <a:pt x="881862" y="302247"/>
                  </a:moveTo>
                  <a:lnTo>
                    <a:pt x="828408" y="259308"/>
                  </a:lnTo>
                  <a:lnTo>
                    <a:pt x="760844" y="217424"/>
                  </a:lnTo>
                  <a:lnTo>
                    <a:pt x="721169" y="194932"/>
                  </a:lnTo>
                  <a:lnTo>
                    <a:pt x="678053" y="171919"/>
                  </a:lnTo>
                  <a:lnTo>
                    <a:pt x="631875" y="148793"/>
                  </a:lnTo>
                  <a:lnTo>
                    <a:pt x="583006" y="125945"/>
                  </a:lnTo>
                  <a:lnTo>
                    <a:pt x="531812" y="103771"/>
                  </a:lnTo>
                  <a:lnTo>
                    <a:pt x="478688" y="82664"/>
                  </a:lnTo>
                  <a:lnTo>
                    <a:pt x="423989" y="63004"/>
                  </a:lnTo>
                  <a:lnTo>
                    <a:pt x="368096" y="45212"/>
                  </a:lnTo>
                  <a:lnTo>
                    <a:pt x="311391" y="29641"/>
                  </a:lnTo>
                  <a:lnTo>
                    <a:pt x="254228" y="16725"/>
                  </a:lnTo>
                  <a:lnTo>
                    <a:pt x="196989" y="6845"/>
                  </a:lnTo>
                  <a:lnTo>
                    <a:pt x="140055" y="381"/>
                  </a:lnTo>
                  <a:lnTo>
                    <a:pt x="135585" y="0"/>
                  </a:lnTo>
                  <a:lnTo>
                    <a:pt x="131724" y="3327"/>
                  </a:lnTo>
                  <a:lnTo>
                    <a:pt x="130949" y="12230"/>
                  </a:lnTo>
                  <a:lnTo>
                    <a:pt x="134289" y="16129"/>
                  </a:lnTo>
                  <a:lnTo>
                    <a:pt x="138760" y="16510"/>
                  </a:lnTo>
                  <a:lnTo>
                    <a:pt x="192151" y="22567"/>
                  </a:lnTo>
                  <a:lnTo>
                    <a:pt x="246316" y="31902"/>
                  </a:lnTo>
                  <a:lnTo>
                    <a:pt x="300875" y="44145"/>
                  </a:lnTo>
                  <a:lnTo>
                    <a:pt x="355447" y="58953"/>
                  </a:lnTo>
                  <a:lnTo>
                    <a:pt x="409613" y="75958"/>
                  </a:lnTo>
                  <a:lnTo>
                    <a:pt x="462991" y="94830"/>
                  </a:lnTo>
                  <a:lnTo>
                    <a:pt x="515200" y="115189"/>
                  </a:lnTo>
                  <a:lnTo>
                    <a:pt x="565848" y="136690"/>
                  </a:lnTo>
                  <a:lnTo>
                    <a:pt x="614540" y="158978"/>
                  </a:lnTo>
                  <a:lnTo>
                    <a:pt x="660882" y="181698"/>
                  </a:lnTo>
                  <a:lnTo>
                    <a:pt x="704494" y="204495"/>
                  </a:lnTo>
                  <a:lnTo>
                    <a:pt x="744969" y="227012"/>
                  </a:lnTo>
                  <a:lnTo>
                    <a:pt x="781926" y="248881"/>
                  </a:lnTo>
                  <a:lnTo>
                    <a:pt x="814971" y="269773"/>
                  </a:lnTo>
                  <a:lnTo>
                    <a:pt x="867765" y="307162"/>
                  </a:lnTo>
                  <a:lnTo>
                    <a:pt x="869226" y="308317"/>
                  </a:lnTo>
                  <a:lnTo>
                    <a:pt x="870978" y="308876"/>
                  </a:lnTo>
                  <a:lnTo>
                    <a:pt x="872718" y="308876"/>
                  </a:lnTo>
                  <a:lnTo>
                    <a:pt x="875131" y="308876"/>
                  </a:lnTo>
                  <a:lnTo>
                    <a:pt x="877506" y="307809"/>
                  </a:lnTo>
                  <a:lnTo>
                    <a:pt x="881862" y="302247"/>
                  </a:lnTo>
                  <a:close/>
                </a:path>
                <a:path w="1052194" h="538480">
                  <a:moveTo>
                    <a:pt x="1052055" y="531190"/>
                  </a:moveTo>
                  <a:lnTo>
                    <a:pt x="1015949" y="499960"/>
                  </a:lnTo>
                  <a:lnTo>
                    <a:pt x="982192" y="476275"/>
                  </a:lnTo>
                  <a:lnTo>
                    <a:pt x="946632" y="452488"/>
                  </a:lnTo>
                  <a:lnTo>
                    <a:pt x="909370" y="428663"/>
                  </a:lnTo>
                  <a:lnTo>
                    <a:pt x="870496" y="404901"/>
                  </a:lnTo>
                  <a:lnTo>
                    <a:pt x="830135" y="381279"/>
                  </a:lnTo>
                  <a:lnTo>
                    <a:pt x="788365" y="357898"/>
                  </a:lnTo>
                  <a:lnTo>
                    <a:pt x="745286" y="334835"/>
                  </a:lnTo>
                  <a:lnTo>
                    <a:pt x="701014" y="312178"/>
                  </a:lnTo>
                  <a:lnTo>
                    <a:pt x="655624" y="290017"/>
                  </a:lnTo>
                  <a:lnTo>
                    <a:pt x="609219" y="268427"/>
                  </a:lnTo>
                  <a:lnTo>
                    <a:pt x="561911" y="247510"/>
                  </a:lnTo>
                  <a:lnTo>
                    <a:pt x="513803" y="227355"/>
                  </a:lnTo>
                  <a:lnTo>
                    <a:pt x="464972" y="208038"/>
                  </a:lnTo>
                  <a:lnTo>
                    <a:pt x="415518" y="189649"/>
                  </a:lnTo>
                  <a:lnTo>
                    <a:pt x="365569" y="172275"/>
                  </a:lnTo>
                  <a:lnTo>
                    <a:pt x="315188" y="156006"/>
                  </a:lnTo>
                  <a:lnTo>
                    <a:pt x="264490" y="140931"/>
                  </a:lnTo>
                  <a:lnTo>
                    <a:pt x="213588" y="127139"/>
                  </a:lnTo>
                  <a:lnTo>
                    <a:pt x="162560" y="114706"/>
                  </a:lnTo>
                  <a:lnTo>
                    <a:pt x="111506" y="103720"/>
                  </a:lnTo>
                  <a:lnTo>
                    <a:pt x="60528" y="94284"/>
                  </a:lnTo>
                  <a:lnTo>
                    <a:pt x="9740" y="86474"/>
                  </a:lnTo>
                  <a:lnTo>
                    <a:pt x="5308" y="85839"/>
                  </a:lnTo>
                  <a:lnTo>
                    <a:pt x="1257" y="88925"/>
                  </a:lnTo>
                  <a:lnTo>
                    <a:pt x="0" y="97777"/>
                  </a:lnTo>
                  <a:lnTo>
                    <a:pt x="3111" y="101866"/>
                  </a:lnTo>
                  <a:lnTo>
                    <a:pt x="7543" y="102489"/>
                  </a:lnTo>
                  <a:lnTo>
                    <a:pt x="60261" y="110642"/>
                  </a:lnTo>
                  <a:lnTo>
                    <a:pt x="113169" y="120548"/>
                  </a:lnTo>
                  <a:lnTo>
                    <a:pt x="166141" y="132118"/>
                  </a:lnTo>
                  <a:lnTo>
                    <a:pt x="219087" y="145249"/>
                  </a:lnTo>
                  <a:lnTo>
                    <a:pt x="271881" y="159854"/>
                  </a:lnTo>
                  <a:lnTo>
                    <a:pt x="324408" y="175818"/>
                  </a:lnTo>
                  <a:lnTo>
                    <a:pt x="376567" y="193052"/>
                  </a:lnTo>
                  <a:lnTo>
                    <a:pt x="428244" y="211455"/>
                  </a:lnTo>
                  <a:lnTo>
                    <a:pt x="479323" y="230924"/>
                  </a:lnTo>
                  <a:lnTo>
                    <a:pt x="529691" y="251358"/>
                  </a:lnTo>
                  <a:lnTo>
                    <a:pt x="579234" y="272669"/>
                  </a:lnTo>
                  <a:lnTo>
                    <a:pt x="627849" y="294754"/>
                  </a:lnTo>
                  <a:lnTo>
                    <a:pt x="675411" y="317512"/>
                  </a:lnTo>
                  <a:lnTo>
                    <a:pt x="721829" y="340842"/>
                  </a:lnTo>
                  <a:lnTo>
                    <a:pt x="766978" y="364655"/>
                  </a:lnTo>
                  <a:lnTo>
                    <a:pt x="810729" y="388835"/>
                  </a:lnTo>
                  <a:lnTo>
                    <a:pt x="853008" y="413308"/>
                  </a:lnTo>
                  <a:lnTo>
                    <a:pt x="893660" y="437946"/>
                  </a:lnTo>
                  <a:lnTo>
                    <a:pt x="932611" y="462673"/>
                  </a:lnTo>
                  <a:lnTo>
                    <a:pt x="969721" y="487375"/>
                  </a:lnTo>
                  <a:lnTo>
                    <a:pt x="1004900" y="511962"/>
                  </a:lnTo>
                  <a:lnTo>
                    <a:pt x="1039482" y="537438"/>
                  </a:lnTo>
                  <a:lnTo>
                    <a:pt x="1041209" y="537959"/>
                  </a:lnTo>
                  <a:lnTo>
                    <a:pt x="1042911" y="537959"/>
                  </a:lnTo>
                  <a:lnTo>
                    <a:pt x="1045349" y="537959"/>
                  </a:lnTo>
                  <a:lnTo>
                    <a:pt x="1047788" y="536879"/>
                  </a:lnTo>
                  <a:lnTo>
                    <a:pt x="1052055" y="531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3449694" y="1474113"/>
              <a:ext cx="938530" cy="446405"/>
            </a:xfrm>
            <a:custGeom>
              <a:avLst/>
              <a:gdLst/>
              <a:ahLst/>
              <a:cxnLst/>
              <a:rect l="l" t="t" r="r" b="b"/>
              <a:pathLst>
                <a:path w="938530" h="446405">
                  <a:moveTo>
                    <a:pt x="355384" y="103505"/>
                  </a:moveTo>
                  <a:lnTo>
                    <a:pt x="349097" y="97129"/>
                  </a:lnTo>
                  <a:lnTo>
                    <a:pt x="343992" y="97078"/>
                  </a:lnTo>
                  <a:lnTo>
                    <a:pt x="50" y="435483"/>
                  </a:lnTo>
                  <a:lnTo>
                    <a:pt x="0" y="440613"/>
                  </a:lnTo>
                  <a:lnTo>
                    <a:pt x="4724" y="445389"/>
                  </a:lnTo>
                  <a:lnTo>
                    <a:pt x="6832" y="446214"/>
                  </a:lnTo>
                  <a:lnTo>
                    <a:pt x="8915" y="446214"/>
                  </a:lnTo>
                  <a:lnTo>
                    <a:pt x="10960" y="446214"/>
                  </a:lnTo>
                  <a:lnTo>
                    <a:pt x="13004" y="445414"/>
                  </a:lnTo>
                  <a:lnTo>
                    <a:pt x="355358" y="108610"/>
                  </a:lnTo>
                  <a:lnTo>
                    <a:pt x="355384" y="103505"/>
                  </a:lnTo>
                  <a:close/>
                </a:path>
                <a:path w="938530" h="446405">
                  <a:moveTo>
                    <a:pt x="938352" y="6426"/>
                  </a:moveTo>
                  <a:lnTo>
                    <a:pt x="932053" y="50"/>
                  </a:lnTo>
                  <a:lnTo>
                    <a:pt x="926934" y="0"/>
                  </a:lnTo>
                  <a:lnTo>
                    <a:pt x="586193" y="335280"/>
                  </a:lnTo>
                  <a:lnTo>
                    <a:pt x="582993" y="338391"/>
                  </a:lnTo>
                  <a:lnTo>
                    <a:pt x="582968" y="343535"/>
                  </a:lnTo>
                  <a:lnTo>
                    <a:pt x="587692" y="348310"/>
                  </a:lnTo>
                  <a:lnTo>
                    <a:pt x="589775" y="349123"/>
                  </a:lnTo>
                  <a:lnTo>
                    <a:pt x="591858" y="349123"/>
                  </a:lnTo>
                  <a:lnTo>
                    <a:pt x="593902" y="349123"/>
                  </a:lnTo>
                  <a:lnTo>
                    <a:pt x="595947" y="348373"/>
                  </a:lnTo>
                  <a:lnTo>
                    <a:pt x="938301" y="11544"/>
                  </a:lnTo>
                  <a:lnTo>
                    <a:pt x="938352" y="64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07316" y="1388776"/>
              <a:ext cx="195485" cy="191800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4723797" y="1466455"/>
              <a:ext cx="182245" cy="179705"/>
            </a:xfrm>
            <a:custGeom>
              <a:avLst/>
              <a:gdLst/>
              <a:ahLst/>
              <a:cxnLst/>
              <a:rect l="l" t="t" r="r" b="b"/>
              <a:pathLst>
                <a:path w="182244" h="179705">
                  <a:moveTo>
                    <a:pt x="53276" y="95211"/>
                  </a:moveTo>
                  <a:lnTo>
                    <a:pt x="53035" y="86283"/>
                  </a:lnTo>
                  <a:lnTo>
                    <a:pt x="49276" y="82753"/>
                  </a:lnTo>
                  <a:lnTo>
                    <a:pt x="3530" y="83997"/>
                  </a:lnTo>
                  <a:lnTo>
                    <a:pt x="0" y="87718"/>
                  </a:lnTo>
                  <a:lnTo>
                    <a:pt x="228" y="96558"/>
                  </a:lnTo>
                  <a:lnTo>
                    <a:pt x="3835" y="100037"/>
                  </a:lnTo>
                  <a:lnTo>
                    <a:pt x="8204" y="100037"/>
                  </a:lnTo>
                  <a:lnTo>
                    <a:pt x="49771" y="98933"/>
                  </a:lnTo>
                  <a:lnTo>
                    <a:pt x="53276" y="95211"/>
                  </a:lnTo>
                  <a:close/>
                </a:path>
                <a:path w="182244" h="179705">
                  <a:moveTo>
                    <a:pt x="98679" y="48768"/>
                  </a:moveTo>
                  <a:lnTo>
                    <a:pt x="98183" y="7988"/>
                  </a:lnTo>
                  <a:lnTo>
                    <a:pt x="98158" y="3568"/>
                  </a:lnTo>
                  <a:lnTo>
                    <a:pt x="94526" y="0"/>
                  </a:lnTo>
                  <a:lnTo>
                    <a:pt x="90030" y="0"/>
                  </a:lnTo>
                  <a:lnTo>
                    <a:pt x="85509" y="50"/>
                  </a:lnTo>
                  <a:lnTo>
                    <a:pt x="81927" y="3721"/>
                  </a:lnTo>
                  <a:lnTo>
                    <a:pt x="82486" y="48920"/>
                  </a:lnTo>
                  <a:lnTo>
                    <a:pt x="86131" y="52489"/>
                  </a:lnTo>
                  <a:lnTo>
                    <a:pt x="90639" y="52489"/>
                  </a:lnTo>
                  <a:lnTo>
                    <a:pt x="95110" y="52438"/>
                  </a:lnTo>
                  <a:lnTo>
                    <a:pt x="98679" y="48768"/>
                  </a:lnTo>
                  <a:close/>
                </a:path>
                <a:path w="182244" h="179705">
                  <a:moveTo>
                    <a:pt x="100241" y="175755"/>
                  </a:moveTo>
                  <a:lnTo>
                    <a:pt x="99707" y="130543"/>
                  </a:lnTo>
                  <a:lnTo>
                    <a:pt x="95770" y="126936"/>
                  </a:lnTo>
                  <a:lnTo>
                    <a:pt x="87096" y="127063"/>
                  </a:lnTo>
                  <a:lnTo>
                    <a:pt x="83515" y="130721"/>
                  </a:lnTo>
                  <a:lnTo>
                    <a:pt x="84048" y="175907"/>
                  </a:lnTo>
                  <a:lnTo>
                    <a:pt x="87668" y="179489"/>
                  </a:lnTo>
                  <a:lnTo>
                    <a:pt x="92075" y="179489"/>
                  </a:lnTo>
                  <a:lnTo>
                    <a:pt x="96659" y="179412"/>
                  </a:lnTo>
                  <a:lnTo>
                    <a:pt x="100241" y="175755"/>
                  </a:lnTo>
                  <a:close/>
                </a:path>
                <a:path w="182244" h="179705">
                  <a:moveTo>
                    <a:pt x="182194" y="91782"/>
                  </a:moveTo>
                  <a:lnTo>
                    <a:pt x="181940" y="82842"/>
                  </a:lnTo>
                  <a:lnTo>
                    <a:pt x="178244" y="79286"/>
                  </a:lnTo>
                  <a:lnTo>
                    <a:pt x="173748" y="79438"/>
                  </a:lnTo>
                  <a:lnTo>
                    <a:pt x="132435" y="80556"/>
                  </a:lnTo>
                  <a:lnTo>
                    <a:pt x="128943" y="84289"/>
                  </a:lnTo>
                  <a:lnTo>
                    <a:pt x="129159" y="93129"/>
                  </a:lnTo>
                  <a:lnTo>
                    <a:pt x="132753" y="96596"/>
                  </a:lnTo>
                  <a:lnTo>
                    <a:pt x="137096" y="96596"/>
                  </a:lnTo>
                  <a:lnTo>
                    <a:pt x="178663" y="95478"/>
                  </a:lnTo>
                  <a:lnTo>
                    <a:pt x="182194" y="91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84869" y="865605"/>
              <a:ext cx="100556" cy="102357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1623778" y="2123233"/>
              <a:ext cx="3461385" cy="2585085"/>
            </a:xfrm>
            <a:custGeom>
              <a:avLst/>
              <a:gdLst/>
              <a:ahLst/>
              <a:cxnLst/>
              <a:rect l="l" t="t" r="r" b="b"/>
              <a:pathLst>
                <a:path w="3461384" h="2585085">
                  <a:moveTo>
                    <a:pt x="3319033" y="2584949"/>
                  </a:moveTo>
                  <a:lnTo>
                    <a:pt x="2577559" y="2584949"/>
                  </a:lnTo>
                  <a:lnTo>
                    <a:pt x="2539606" y="2557797"/>
                  </a:lnTo>
                  <a:lnTo>
                    <a:pt x="2501193" y="2531234"/>
                  </a:lnTo>
                  <a:lnTo>
                    <a:pt x="2462688" y="2504798"/>
                  </a:lnTo>
                  <a:lnTo>
                    <a:pt x="2424461" y="2478027"/>
                  </a:lnTo>
                  <a:lnTo>
                    <a:pt x="2379900" y="2446731"/>
                  </a:lnTo>
                  <a:lnTo>
                    <a:pt x="2334865" y="2416107"/>
                  </a:lnTo>
                  <a:lnTo>
                    <a:pt x="2289402" y="2386111"/>
                  </a:lnTo>
                  <a:lnTo>
                    <a:pt x="2243558" y="2356701"/>
                  </a:lnTo>
                  <a:lnTo>
                    <a:pt x="2197381" y="2327831"/>
                  </a:lnTo>
                  <a:lnTo>
                    <a:pt x="2150917" y="2299458"/>
                  </a:lnTo>
                  <a:lnTo>
                    <a:pt x="2107133" y="2273308"/>
                  </a:lnTo>
                  <a:lnTo>
                    <a:pt x="2063116" y="2247563"/>
                  </a:lnTo>
                  <a:lnTo>
                    <a:pt x="2018883" y="2222200"/>
                  </a:lnTo>
                  <a:lnTo>
                    <a:pt x="1974448" y="2197194"/>
                  </a:lnTo>
                  <a:lnTo>
                    <a:pt x="1929828" y="2172521"/>
                  </a:lnTo>
                  <a:lnTo>
                    <a:pt x="1885037" y="2148156"/>
                  </a:lnTo>
                  <a:lnTo>
                    <a:pt x="1840090" y="2124075"/>
                  </a:lnTo>
                  <a:lnTo>
                    <a:pt x="1795004" y="2100253"/>
                  </a:lnTo>
                  <a:lnTo>
                    <a:pt x="1749792" y="2076667"/>
                  </a:lnTo>
                  <a:lnTo>
                    <a:pt x="1704472" y="2053291"/>
                  </a:lnTo>
                  <a:lnTo>
                    <a:pt x="1659057" y="2030101"/>
                  </a:lnTo>
                  <a:lnTo>
                    <a:pt x="1613563" y="2007073"/>
                  </a:lnTo>
                  <a:lnTo>
                    <a:pt x="1568006" y="1984182"/>
                  </a:lnTo>
                  <a:lnTo>
                    <a:pt x="1523310" y="1962161"/>
                  </a:lnTo>
                  <a:lnTo>
                    <a:pt x="1478345" y="1940636"/>
                  </a:lnTo>
                  <a:lnTo>
                    <a:pt x="1433177" y="1919499"/>
                  </a:lnTo>
                  <a:lnTo>
                    <a:pt x="1387871" y="1898638"/>
                  </a:lnTo>
                  <a:lnTo>
                    <a:pt x="1342493" y="1877945"/>
                  </a:lnTo>
                  <a:lnTo>
                    <a:pt x="1297107" y="1857309"/>
                  </a:lnTo>
                  <a:lnTo>
                    <a:pt x="1251779" y="1836620"/>
                  </a:lnTo>
                  <a:lnTo>
                    <a:pt x="1206228" y="1815760"/>
                  </a:lnTo>
                  <a:lnTo>
                    <a:pt x="1115067" y="1774176"/>
                  </a:lnTo>
                  <a:lnTo>
                    <a:pt x="1023844" y="1732728"/>
                  </a:lnTo>
                  <a:lnTo>
                    <a:pt x="786634" y="1625181"/>
                  </a:lnTo>
                  <a:lnTo>
                    <a:pt x="689378" y="1580973"/>
                  </a:lnTo>
                  <a:lnTo>
                    <a:pt x="640772" y="1558824"/>
                  </a:lnTo>
                  <a:lnTo>
                    <a:pt x="611267" y="1496184"/>
                  </a:lnTo>
                  <a:lnTo>
                    <a:pt x="581649" y="1433184"/>
                  </a:lnTo>
                  <a:lnTo>
                    <a:pt x="551992" y="1369968"/>
                  </a:lnTo>
                  <a:lnTo>
                    <a:pt x="522366" y="1306683"/>
                  </a:lnTo>
                  <a:lnTo>
                    <a:pt x="492846" y="1243473"/>
                  </a:lnTo>
                  <a:lnTo>
                    <a:pt x="463504" y="1180483"/>
                  </a:lnTo>
                  <a:lnTo>
                    <a:pt x="434411" y="1117859"/>
                  </a:lnTo>
                  <a:lnTo>
                    <a:pt x="405642" y="1055747"/>
                  </a:lnTo>
                  <a:lnTo>
                    <a:pt x="377268" y="994291"/>
                  </a:lnTo>
                  <a:lnTo>
                    <a:pt x="349362" y="933637"/>
                  </a:lnTo>
                  <a:lnTo>
                    <a:pt x="321997" y="873929"/>
                  </a:lnTo>
                  <a:lnTo>
                    <a:pt x="295244" y="815314"/>
                  </a:lnTo>
                  <a:lnTo>
                    <a:pt x="269178" y="757937"/>
                  </a:lnTo>
                  <a:lnTo>
                    <a:pt x="243870" y="701942"/>
                  </a:lnTo>
                  <a:lnTo>
                    <a:pt x="219393" y="647475"/>
                  </a:lnTo>
                  <a:lnTo>
                    <a:pt x="195819" y="594682"/>
                  </a:lnTo>
                  <a:lnTo>
                    <a:pt x="173222" y="543707"/>
                  </a:lnTo>
                  <a:lnTo>
                    <a:pt x="151673" y="494697"/>
                  </a:lnTo>
                  <a:lnTo>
                    <a:pt x="131246" y="447795"/>
                  </a:lnTo>
                  <a:lnTo>
                    <a:pt x="112012" y="403148"/>
                  </a:lnTo>
                  <a:lnTo>
                    <a:pt x="94045" y="360900"/>
                  </a:lnTo>
                  <a:lnTo>
                    <a:pt x="77417" y="321198"/>
                  </a:lnTo>
                  <a:lnTo>
                    <a:pt x="62201" y="284185"/>
                  </a:lnTo>
                  <a:lnTo>
                    <a:pt x="36293" y="218813"/>
                  </a:lnTo>
                  <a:lnTo>
                    <a:pt x="16903" y="165944"/>
                  </a:lnTo>
                  <a:lnTo>
                    <a:pt x="4612" y="126742"/>
                  </a:lnTo>
                  <a:lnTo>
                    <a:pt x="0" y="102368"/>
                  </a:lnTo>
                  <a:lnTo>
                    <a:pt x="754" y="96106"/>
                  </a:lnTo>
                  <a:lnTo>
                    <a:pt x="3647" y="93986"/>
                  </a:lnTo>
                  <a:lnTo>
                    <a:pt x="3319033" y="0"/>
                  </a:lnTo>
                  <a:lnTo>
                    <a:pt x="3363948" y="7261"/>
                  </a:lnTo>
                  <a:lnTo>
                    <a:pt x="3402990" y="27469"/>
                  </a:lnTo>
                  <a:lnTo>
                    <a:pt x="3433799" y="58261"/>
                  </a:lnTo>
                  <a:lnTo>
                    <a:pt x="3454015" y="97275"/>
                  </a:lnTo>
                  <a:lnTo>
                    <a:pt x="3461279" y="142148"/>
                  </a:lnTo>
                  <a:lnTo>
                    <a:pt x="3461279" y="2442810"/>
                  </a:lnTo>
                  <a:lnTo>
                    <a:pt x="3454015" y="2487693"/>
                  </a:lnTo>
                  <a:lnTo>
                    <a:pt x="3433799" y="2526706"/>
                  </a:lnTo>
                  <a:lnTo>
                    <a:pt x="3402990" y="2557492"/>
                  </a:lnTo>
                  <a:lnTo>
                    <a:pt x="3363948" y="2577692"/>
                  </a:lnTo>
                  <a:lnTo>
                    <a:pt x="3319033" y="2584949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1615568" y="2115147"/>
              <a:ext cx="3477895" cy="2601595"/>
            </a:xfrm>
            <a:custGeom>
              <a:avLst/>
              <a:gdLst/>
              <a:ahLst/>
              <a:cxnLst/>
              <a:rect l="l" t="t" r="r" b="b"/>
              <a:pathLst>
                <a:path w="3477894" h="2601595">
                  <a:moveTo>
                    <a:pt x="3327234" y="2601130"/>
                  </a:moveTo>
                  <a:lnTo>
                    <a:pt x="2583133" y="2601130"/>
                  </a:lnTo>
                  <a:lnTo>
                    <a:pt x="2559696" y="2584180"/>
                  </a:lnTo>
                  <a:lnTo>
                    <a:pt x="2538135" y="2569005"/>
                  </a:lnTo>
                  <a:lnTo>
                    <a:pt x="2461543" y="2516273"/>
                  </a:lnTo>
                  <a:lnTo>
                    <a:pt x="2386521" y="2463562"/>
                  </a:lnTo>
                  <a:lnTo>
                    <a:pt x="2343649" y="2434328"/>
                  </a:lnTo>
                  <a:lnTo>
                    <a:pt x="2299194" y="2404894"/>
                  </a:lnTo>
                  <a:lnTo>
                    <a:pt x="2253012" y="2375167"/>
                  </a:lnTo>
                  <a:lnTo>
                    <a:pt x="2204960" y="2345052"/>
                  </a:lnTo>
                  <a:lnTo>
                    <a:pt x="2154896" y="2314456"/>
                  </a:lnTo>
                  <a:lnTo>
                    <a:pt x="2108767" y="2286924"/>
                  </a:lnTo>
                  <a:lnTo>
                    <a:pt x="2062476" y="2259901"/>
                  </a:lnTo>
                  <a:lnTo>
                    <a:pt x="2016129" y="2233398"/>
                  </a:lnTo>
                  <a:lnTo>
                    <a:pt x="1923685" y="2181999"/>
                  </a:lnTo>
                  <a:lnTo>
                    <a:pt x="1832271" y="2132819"/>
                  </a:lnTo>
                  <a:lnTo>
                    <a:pt x="1742725" y="2085949"/>
                  </a:lnTo>
                  <a:lnTo>
                    <a:pt x="1572586" y="1999504"/>
                  </a:lnTo>
                  <a:lnTo>
                    <a:pt x="1524079" y="1975644"/>
                  </a:lnTo>
                  <a:lnTo>
                    <a:pt x="1475129" y="1952293"/>
                  </a:lnTo>
                  <a:lnTo>
                    <a:pt x="1426008" y="1929398"/>
                  </a:lnTo>
                  <a:lnTo>
                    <a:pt x="645629" y="1574270"/>
                  </a:lnTo>
                  <a:lnTo>
                    <a:pt x="642945" y="1573020"/>
                  </a:lnTo>
                  <a:lnTo>
                    <a:pt x="580829" y="1441069"/>
                  </a:lnTo>
                  <a:lnTo>
                    <a:pt x="470805" y="1205862"/>
                  </a:lnTo>
                  <a:lnTo>
                    <a:pt x="421367" y="1099443"/>
                  </a:lnTo>
                  <a:lnTo>
                    <a:pt x="375472" y="1000146"/>
                  </a:lnTo>
                  <a:lnTo>
                    <a:pt x="332992" y="907723"/>
                  </a:lnTo>
                  <a:lnTo>
                    <a:pt x="293796" y="821924"/>
                  </a:lnTo>
                  <a:lnTo>
                    <a:pt x="257754" y="742499"/>
                  </a:lnTo>
                  <a:lnTo>
                    <a:pt x="224738" y="669198"/>
                  </a:lnTo>
                  <a:lnTo>
                    <a:pt x="194618" y="601771"/>
                  </a:lnTo>
                  <a:lnTo>
                    <a:pt x="167264" y="539969"/>
                  </a:lnTo>
                  <a:lnTo>
                    <a:pt x="142547" y="483542"/>
                  </a:lnTo>
                  <a:lnTo>
                    <a:pt x="120337" y="432241"/>
                  </a:lnTo>
                  <a:lnTo>
                    <a:pt x="100505" y="385815"/>
                  </a:lnTo>
                  <a:lnTo>
                    <a:pt x="82921" y="344015"/>
                  </a:lnTo>
                  <a:lnTo>
                    <a:pt x="67456" y="306591"/>
                  </a:lnTo>
                  <a:lnTo>
                    <a:pt x="42365" y="243872"/>
                  </a:lnTo>
                  <a:lnTo>
                    <a:pt x="24194" y="195662"/>
                  </a:lnTo>
                  <a:lnTo>
                    <a:pt x="7638" y="146143"/>
                  </a:lnTo>
                  <a:lnTo>
                    <a:pt x="0" y="107917"/>
                  </a:lnTo>
                  <a:lnTo>
                    <a:pt x="290" y="104684"/>
                  </a:lnTo>
                  <a:lnTo>
                    <a:pt x="7988" y="93995"/>
                  </a:lnTo>
                  <a:lnTo>
                    <a:pt x="11857" y="93995"/>
                  </a:lnTo>
                  <a:lnTo>
                    <a:pt x="3327042" y="0"/>
                  </a:lnTo>
                  <a:lnTo>
                    <a:pt x="3374610" y="7671"/>
                  </a:lnTo>
                  <a:lnTo>
                    <a:pt x="3391117" y="16200"/>
                  </a:lnTo>
                  <a:lnTo>
                    <a:pt x="3327234" y="16200"/>
                  </a:lnTo>
                  <a:lnTo>
                    <a:pt x="16061" y="110043"/>
                  </a:lnTo>
                  <a:lnTo>
                    <a:pt x="28042" y="158857"/>
                  </a:lnTo>
                  <a:lnTo>
                    <a:pt x="46600" y="210608"/>
                  </a:lnTo>
                  <a:lnTo>
                    <a:pt x="65024" y="257905"/>
                  </a:lnTo>
                  <a:lnTo>
                    <a:pt x="88998" y="316797"/>
                  </a:lnTo>
                  <a:lnTo>
                    <a:pt x="119132" y="388449"/>
                  </a:lnTo>
                  <a:lnTo>
                    <a:pt x="136699" y="429424"/>
                  </a:lnTo>
                  <a:lnTo>
                    <a:pt x="156035" y="474026"/>
                  </a:lnTo>
                  <a:lnTo>
                    <a:pt x="177215" y="522400"/>
                  </a:lnTo>
                  <a:lnTo>
                    <a:pt x="200316" y="574691"/>
                  </a:lnTo>
                  <a:lnTo>
                    <a:pt x="225414" y="631047"/>
                  </a:lnTo>
                  <a:lnTo>
                    <a:pt x="252585" y="691611"/>
                  </a:lnTo>
                  <a:lnTo>
                    <a:pt x="281904" y="756530"/>
                  </a:lnTo>
                  <a:lnTo>
                    <a:pt x="313449" y="825949"/>
                  </a:lnTo>
                  <a:lnTo>
                    <a:pt x="347295" y="900013"/>
                  </a:lnTo>
                  <a:lnTo>
                    <a:pt x="383519" y="978869"/>
                  </a:lnTo>
                  <a:lnTo>
                    <a:pt x="463403" y="1151537"/>
                  </a:lnTo>
                  <a:lnTo>
                    <a:pt x="553709" y="1345116"/>
                  </a:lnTo>
                  <a:lnTo>
                    <a:pt x="655049" y="1560772"/>
                  </a:lnTo>
                  <a:lnTo>
                    <a:pt x="1432888" y="1914750"/>
                  </a:lnTo>
                  <a:lnTo>
                    <a:pt x="1482114" y="1937697"/>
                  </a:lnTo>
                  <a:lnTo>
                    <a:pt x="1531183" y="1961108"/>
                  </a:lnTo>
                  <a:lnTo>
                    <a:pt x="1579818" y="1985041"/>
                  </a:lnTo>
                  <a:lnTo>
                    <a:pt x="1750262" y="2071630"/>
                  </a:lnTo>
                  <a:lnTo>
                    <a:pt x="1839971" y="2118584"/>
                  </a:lnTo>
                  <a:lnTo>
                    <a:pt x="1931561" y="2167860"/>
                  </a:lnTo>
                  <a:lnTo>
                    <a:pt x="2024198" y="2219368"/>
                  </a:lnTo>
                  <a:lnTo>
                    <a:pt x="2070648" y="2245932"/>
                  </a:lnTo>
                  <a:lnTo>
                    <a:pt x="2117048" y="2273021"/>
                  </a:lnTo>
                  <a:lnTo>
                    <a:pt x="2163293" y="2300623"/>
                  </a:lnTo>
                  <a:lnTo>
                    <a:pt x="2213526" y="2331318"/>
                  </a:lnTo>
                  <a:lnTo>
                    <a:pt x="2261749" y="2361537"/>
                  </a:lnTo>
                  <a:lnTo>
                    <a:pt x="2308105" y="2391373"/>
                  </a:lnTo>
                  <a:lnTo>
                    <a:pt x="2352735" y="2420919"/>
                  </a:lnTo>
                  <a:lnTo>
                    <a:pt x="2395783" y="2450269"/>
                  </a:lnTo>
                  <a:lnTo>
                    <a:pt x="2470813" y="2502988"/>
                  </a:lnTo>
                  <a:lnTo>
                    <a:pt x="2546354" y="2555006"/>
                  </a:lnTo>
                  <a:lnTo>
                    <a:pt x="2567492" y="2569866"/>
                  </a:lnTo>
                  <a:lnTo>
                    <a:pt x="2588444" y="2584949"/>
                  </a:lnTo>
                  <a:lnTo>
                    <a:pt x="3391159" y="2584949"/>
                  </a:lnTo>
                  <a:lnTo>
                    <a:pt x="3374708" y="2593460"/>
                  </a:lnTo>
                  <a:lnTo>
                    <a:pt x="3327234" y="2601130"/>
                  </a:lnTo>
                  <a:close/>
                </a:path>
                <a:path w="3477894" h="2601595">
                  <a:moveTo>
                    <a:pt x="3391159" y="2584949"/>
                  </a:moveTo>
                  <a:lnTo>
                    <a:pt x="3327234" y="2584949"/>
                  </a:lnTo>
                  <a:lnTo>
                    <a:pt x="3369598" y="2578106"/>
                  </a:lnTo>
                  <a:lnTo>
                    <a:pt x="3406422" y="2559057"/>
                  </a:lnTo>
                  <a:lnTo>
                    <a:pt x="3435480" y="2530026"/>
                  </a:lnTo>
                  <a:lnTo>
                    <a:pt x="3454547" y="2493235"/>
                  </a:lnTo>
                  <a:lnTo>
                    <a:pt x="3461397" y="2450905"/>
                  </a:lnTo>
                  <a:lnTo>
                    <a:pt x="3461397" y="150234"/>
                  </a:lnTo>
                  <a:lnTo>
                    <a:pt x="3454547" y="107917"/>
                  </a:lnTo>
                  <a:lnTo>
                    <a:pt x="3435480" y="71129"/>
                  </a:lnTo>
                  <a:lnTo>
                    <a:pt x="3406422" y="42097"/>
                  </a:lnTo>
                  <a:lnTo>
                    <a:pt x="3369598" y="23045"/>
                  </a:lnTo>
                  <a:lnTo>
                    <a:pt x="3327234" y="16200"/>
                  </a:lnTo>
                  <a:lnTo>
                    <a:pt x="3391117" y="16200"/>
                  </a:lnTo>
                  <a:lnTo>
                    <a:pt x="3415932" y="29023"/>
                  </a:lnTo>
                  <a:lnTo>
                    <a:pt x="3448524" y="61562"/>
                  </a:lnTo>
                  <a:lnTo>
                    <a:pt x="3469902" y="102797"/>
                  </a:lnTo>
                  <a:lnTo>
                    <a:pt x="3477580" y="150234"/>
                  </a:lnTo>
                  <a:lnTo>
                    <a:pt x="3477580" y="2450905"/>
                  </a:lnTo>
                  <a:lnTo>
                    <a:pt x="3469904" y="2498341"/>
                  </a:lnTo>
                  <a:lnTo>
                    <a:pt x="3448537" y="2539574"/>
                  </a:lnTo>
                  <a:lnTo>
                    <a:pt x="3415973" y="2572111"/>
                  </a:lnTo>
                  <a:lnTo>
                    <a:pt x="3391159" y="258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383029" y="2131281"/>
              <a:ext cx="3626485" cy="2569210"/>
            </a:xfrm>
            <a:custGeom>
              <a:avLst/>
              <a:gdLst/>
              <a:ahLst/>
              <a:cxnLst/>
              <a:rect l="l" t="t" r="r" b="b"/>
              <a:pathLst>
                <a:path w="3626484" h="2569210">
                  <a:moveTo>
                    <a:pt x="3492128" y="2568863"/>
                  </a:moveTo>
                  <a:lnTo>
                    <a:pt x="134202" y="2568863"/>
                  </a:lnTo>
                  <a:lnTo>
                    <a:pt x="91785" y="2562028"/>
                  </a:lnTo>
                  <a:lnTo>
                    <a:pt x="54946" y="2542996"/>
                  </a:lnTo>
                  <a:lnTo>
                    <a:pt x="25894" y="2513971"/>
                  </a:lnTo>
                  <a:lnTo>
                    <a:pt x="6842" y="2477161"/>
                  </a:lnTo>
                  <a:lnTo>
                    <a:pt x="0" y="2434772"/>
                  </a:lnTo>
                  <a:lnTo>
                    <a:pt x="0" y="134110"/>
                  </a:lnTo>
                  <a:lnTo>
                    <a:pt x="6842" y="91719"/>
                  </a:lnTo>
                  <a:lnTo>
                    <a:pt x="25894" y="54904"/>
                  </a:lnTo>
                  <a:lnTo>
                    <a:pt x="54946" y="25874"/>
                  </a:lnTo>
                  <a:lnTo>
                    <a:pt x="91785" y="6836"/>
                  </a:lnTo>
                  <a:lnTo>
                    <a:pt x="134202" y="0"/>
                  </a:lnTo>
                  <a:lnTo>
                    <a:pt x="3492128" y="0"/>
                  </a:lnTo>
                  <a:lnTo>
                    <a:pt x="3534548" y="6836"/>
                  </a:lnTo>
                  <a:lnTo>
                    <a:pt x="3571388" y="25874"/>
                  </a:lnTo>
                  <a:lnTo>
                    <a:pt x="3600438" y="54904"/>
                  </a:lnTo>
                  <a:lnTo>
                    <a:pt x="3619488" y="91719"/>
                  </a:lnTo>
                  <a:lnTo>
                    <a:pt x="3626330" y="134110"/>
                  </a:lnTo>
                  <a:lnTo>
                    <a:pt x="3626330" y="2434772"/>
                  </a:lnTo>
                  <a:lnTo>
                    <a:pt x="3619488" y="2477161"/>
                  </a:lnTo>
                  <a:lnTo>
                    <a:pt x="3600438" y="2513971"/>
                  </a:lnTo>
                  <a:lnTo>
                    <a:pt x="3571388" y="2542996"/>
                  </a:lnTo>
                  <a:lnTo>
                    <a:pt x="3534548" y="2562028"/>
                  </a:lnTo>
                  <a:lnTo>
                    <a:pt x="3492128" y="25688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640606" y="2222981"/>
              <a:ext cx="4347845" cy="2687955"/>
            </a:xfrm>
            <a:custGeom>
              <a:avLst/>
              <a:gdLst/>
              <a:ahLst/>
              <a:cxnLst/>
              <a:rect l="l" t="t" r="r" b="b"/>
              <a:pathLst>
                <a:path w="4347844" h="2687954">
                  <a:moveTo>
                    <a:pt x="4264393" y="124510"/>
                  </a:moveTo>
                  <a:lnTo>
                    <a:pt x="4254449" y="76047"/>
                  </a:lnTo>
                  <a:lnTo>
                    <a:pt x="4227347" y="36474"/>
                  </a:lnTo>
                  <a:lnTo>
                    <a:pt x="4187164" y="9779"/>
                  </a:lnTo>
                  <a:lnTo>
                    <a:pt x="4137977" y="0"/>
                  </a:lnTo>
                  <a:lnTo>
                    <a:pt x="974991" y="0"/>
                  </a:lnTo>
                  <a:lnTo>
                    <a:pt x="925791" y="9779"/>
                  </a:lnTo>
                  <a:lnTo>
                    <a:pt x="885609" y="36474"/>
                  </a:lnTo>
                  <a:lnTo>
                    <a:pt x="858520" y="76047"/>
                  </a:lnTo>
                  <a:lnTo>
                    <a:pt x="848588" y="124510"/>
                  </a:lnTo>
                  <a:lnTo>
                    <a:pt x="848588" y="2260930"/>
                  </a:lnTo>
                  <a:lnTo>
                    <a:pt x="858520" y="2309418"/>
                  </a:lnTo>
                  <a:lnTo>
                    <a:pt x="885609" y="2349004"/>
                  </a:lnTo>
                  <a:lnTo>
                    <a:pt x="925791" y="2375687"/>
                  </a:lnTo>
                  <a:lnTo>
                    <a:pt x="974991" y="2385479"/>
                  </a:lnTo>
                  <a:lnTo>
                    <a:pt x="4137977" y="2385479"/>
                  </a:lnTo>
                  <a:lnTo>
                    <a:pt x="4187164" y="2375687"/>
                  </a:lnTo>
                  <a:lnTo>
                    <a:pt x="4227347" y="2349004"/>
                  </a:lnTo>
                  <a:lnTo>
                    <a:pt x="4254449" y="2309418"/>
                  </a:lnTo>
                  <a:lnTo>
                    <a:pt x="4264393" y="2260930"/>
                  </a:lnTo>
                  <a:lnTo>
                    <a:pt x="4264393" y="124510"/>
                  </a:lnTo>
                  <a:close/>
                </a:path>
                <a:path w="4347844" h="2687954">
                  <a:moveTo>
                    <a:pt x="4347578" y="2587599"/>
                  </a:moveTo>
                  <a:lnTo>
                    <a:pt x="4339691" y="2548636"/>
                  </a:lnTo>
                  <a:lnTo>
                    <a:pt x="4318190" y="2516809"/>
                  </a:lnTo>
                  <a:lnTo>
                    <a:pt x="4286339" y="2495321"/>
                  </a:lnTo>
                  <a:lnTo>
                    <a:pt x="4247362" y="2487434"/>
                  </a:lnTo>
                  <a:lnTo>
                    <a:pt x="100228" y="2487434"/>
                  </a:lnTo>
                  <a:lnTo>
                    <a:pt x="61214" y="2495308"/>
                  </a:lnTo>
                  <a:lnTo>
                    <a:pt x="29349" y="2516784"/>
                  </a:lnTo>
                  <a:lnTo>
                    <a:pt x="7874" y="2548610"/>
                  </a:lnTo>
                  <a:lnTo>
                    <a:pt x="0" y="2587599"/>
                  </a:lnTo>
                  <a:lnTo>
                    <a:pt x="7874" y="2626576"/>
                  </a:lnTo>
                  <a:lnTo>
                    <a:pt x="29349" y="2658414"/>
                  </a:lnTo>
                  <a:lnTo>
                    <a:pt x="61214" y="2679877"/>
                  </a:lnTo>
                  <a:lnTo>
                    <a:pt x="100228" y="2687751"/>
                  </a:lnTo>
                  <a:lnTo>
                    <a:pt x="4247362" y="2687751"/>
                  </a:lnTo>
                  <a:lnTo>
                    <a:pt x="4286339" y="2679865"/>
                  </a:lnTo>
                  <a:lnTo>
                    <a:pt x="4318190" y="2658389"/>
                  </a:lnTo>
                  <a:lnTo>
                    <a:pt x="4339691" y="2626550"/>
                  </a:lnTo>
                  <a:lnTo>
                    <a:pt x="4347578" y="2587599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374937" y="2123214"/>
              <a:ext cx="3642995" cy="2585085"/>
            </a:xfrm>
            <a:custGeom>
              <a:avLst/>
              <a:gdLst/>
              <a:ahLst/>
              <a:cxnLst/>
              <a:rect l="l" t="t" r="r" b="b"/>
              <a:pathLst>
                <a:path w="3642994" h="2585085">
                  <a:moveTo>
                    <a:pt x="3500200" y="2585045"/>
                  </a:moveTo>
                  <a:lnTo>
                    <a:pt x="142293" y="2585045"/>
                  </a:lnTo>
                  <a:lnTo>
                    <a:pt x="97366" y="2577781"/>
                  </a:lnTo>
                  <a:lnTo>
                    <a:pt x="58311" y="2557566"/>
                  </a:lnTo>
                  <a:lnTo>
                    <a:pt x="27490" y="2526762"/>
                  </a:lnTo>
                  <a:lnTo>
                    <a:pt x="7266" y="2487732"/>
                  </a:lnTo>
                  <a:lnTo>
                    <a:pt x="0" y="2442839"/>
                  </a:lnTo>
                  <a:lnTo>
                    <a:pt x="0" y="142177"/>
                  </a:lnTo>
                  <a:lnTo>
                    <a:pt x="7266" y="97282"/>
                  </a:lnTo>
                  <a:lnTo>
                    <a:pt x="27490" y="58259"/>
                  </a:lnTo>
                  <a:lnTo>
                    <a:pt x="58311" y="27465"/>
                  </a:lnTo>
                  <a:lnTo>
                    <a:pt x="97366" y="7259"/>
                  </a:lnTo>
                  <a:lnTo>
                    <a:pt x="142293" y="0"/>
                  </a:lnTo>
                  <a:lnTo>
                    <a:pt x="1606851" y="1365"/>
                  </a:lnTo>
                  <a:lnTo>
                    <a:pt x="142283" y="16162"/>
                  </a:lnTo>
                  <a:lnTo>
                    <a:pt x="93250" y="26080"/>
                  </a:lnTo>
                  <a:lnTo>
                    <a:pt x="53165" y="53111"/>
                  </a:lnTo>
                  <a:lnTo>
                    <a:pt x="26116" y="93171"/>
                  </a:lnTo>
                  <a:lnTo>
                    <a:pt x="16192" y="142177"/>
                  </a:lnTo>
                  <a:lnTo>
                    <a:pt x="16192" y="2442839"/>
                  </a:lnTo>
                  <a:lnTo>
                    <a:pt x="26117" y="2491839"/>
                  </a:lnTo>
                  <a:lnTo>
                    <a:pt x="53166" y="2531896"/>
                  </a:lnTo>
                  <a:lnTo>
                    <a:pt x="93254" y="2558926"/>
                  </a:lnTo>
                  <a:lnTo>
                    <a:pt x="142293" y="2568844"/>
                  </a:lnTo>
                  <a:lnTo>
                    <a:pt x="3500200" y="2568844"/>
                  </a:lnTo>
                  <a:lnTo>
                    <a:pt x="3549243" y="2558926"/>
                  </a:lnTo>
                  <a:lnTo>
                    <a:pt x="3589330" y="2531896"/>
                  </a:lnTo>
                  <a:lnTo>
                    <a:pt x="3616378" y="2491839"/>
                  </a:lnTo>
                  <a:lnTo>
                    <a:pt x="3626301" y="2442839"/>
                  </a:lnTo>
                  <a:lnTo>
                    <a:pt x="3626301" y="142177"/>
                  </a:lnTo>
                  <a:lnTo>
                    <a:pt x="3616378" y="93171"/>
                  </a:lnTo>
                  <a:lnTo>
                    <a:pt x="3589330" y="53111"/>
                  </a:lnTo>
                  <a:lnTo>
                    <a:pt x="3549243" y="26080"/>
                  </a:lnTo>
                  <a:lnTo>
                    <a:pt x="3500200" y="16162"/>
                  </a:lnTo>
                  <a:lnTo>
                    <a:pt x="2521809" y="16162"/>
                  </a:lnTo>
                  <a:lnTo>
                    <a:pt x="2518188" y="12553"/>
                  </a:lnTo>
                  <a:lnTo>
                    <a:pt x="2518188" y="3608"/>
                  </a:lnTo>
                  <a:lnTo>
                    <a:pt x="2521809" y="0"/>
                  </a:lnTo>
                  <a:lnTo>
                    <a:pt x="3500200" y="0"/>
                  </a:lnTo>
                  <a:lnTo>
                    <a:pt x="3545144" y="7259"/>
                  </a:lnTo>
                  <a:lnTo>
                    <a:pt x="3584205" y="27465"/>
                  </a:lnTo>
                  <a:lnTo>
                    <a:pt x="3615026" y="58259"/>
                  </a:lnTo>
                  <a:lnTo>
                    <a:pt x="3635248" y="97282"/>
                  </a:lnTo>
                  <a:lnTo>
                    <a:pt x="3642513" y="142177"/>
                  </a:lnTo>
                  <a:lnTo>
                    <a:pt x="3642513" y="2442839"/>
                  </a:lnTo>
                  <a:lnTo>
                    <a:pt x="3635248" y="2487732"/>
                  </a:lnTo>
                  <a:lnTo>
                    <a:pt x="3615026" y="2526762"/>
                  </a:lnTo>
                  <a:lnTo>
                    <a:pt x="3584205" y="2557566"/>
                  </a:lnTo>
                  <a:lnTo>
                    <a:pt x="3545144" y="2577781"/>
                  </a:lnTo>
                  <a:lnTo>
                    <a:pt x="3500200" y="258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1510181" y="2229363"/>
              <a:ext cx="3394075" cy="219710"/>
            </a:xfrm>
            <a:custGeom>
              <a:avLst/>
              <a:gdLst/>
              <a:ahLst/>
              <a:cxnLst/>
              <a:rect l="l" t="t" r="r" b="b"/>
              <a:pathLst>
                <a:path w="3394075" h="219710">
                  <a:moveTo>
                    <a:pt x="0" y="219371"/>
                  </a:moveTo>
                  <a:lnTo>
                    <a:pt x="3601" y="123551"/>
                  </a:lnTo>
                  <a:lnTo>
                    <a:pt x="13537" y="75237"/>
                  </a:lnTo>
                  <a:lnTo>
                    <a:pt x="40589" y="35989"/>
                  </a:lnTo>
                  <a:lnTo>
                    <a:pt x="80622" y="9635"/>
                  </a:lnTo>
                  <a:lnTo>
                    <a:pt x="129501" y="0"/>
                  </a:lnTo>
                  <a:lnTo>
                    <a:pt x="3265814" y="0"/>
                  </a:lnTo>
                  <a:lnTo>
                    <a:pt x="3314970" y="9635"/>
                  </a:lnTo>
                  <a:lnTo>
                    <a:pt x="3355632" y="35989"/>
                  </a:lnTo>
                  <a:lnTo>
                    <a:pt x="3383315" y="75237"/>
                  </a:lnTo>
                  <a:lnTo>
                    <a:pt x="3393540" y="123551"/>
                  </a:lnTo>
                  <a:lnTo>
                    <a:pt x="3389909" y="201404"/>
                  </a:lnTo>
                  <a:lnTo>
                    <a:pt x="0" y="219371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29824" y="2315683"/>
              <a:ext cx="80962" cy="80916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59373" y="2312991"/>
              <a:ext cx="80972" cy="80916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99718" y="2318394"/>
              <a:ext cx="80972" cy="80897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11653869" y="2432056"/>
              <a:ext cx="3109595" cy="2182495"/>
            </a:xfrm>
            <a:custGeom>
              <a:avLst/>
              <a:gdLst/>
              <a:ahLst/>
              <a:cxnLst/>
              <a:rect l="l" t="t" r="r" b="b"/>
              <a:pathLst>
                <a:path w="3109594" h="2182495">
                  <a:moveTo>
                    <a:pt x="3103201" y="2182016"/>
                  </a:moveTo>
                  <a:lnTo>
                    <a:pt x="3095750" y="2181987"/>
                  </a:lnTo>
                  <a:lnTo>
                    <a:pt x="0" y="2179305"/>
                  </a:lnTo>
                  <a:lnTo>
                    <a:pt x="16211" y="13498"/>
                  </a:lnTo>
                  <a:lnTo>
                    <a:pt x="3109258" y="0"/>
                  </a:lnTo>
                  <a:lnTo>
                    <a:pt x="3109258" y="2175973"/>
                  </a:lnTo>
                  <a:lnTo>
                    <a:pt x="3103201" y="2182016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1808587" y="2588716"/>
              <a:ext cx="1200785" cy="1857375"/>
            </a:xfrm>
            <a:custGeom>
              <a:avLst/>
              <a:gdLst/>
              <a:ahLst/>
              <a:cxnLst/>
              <a:rect l="l" t="t" r="r" b="b"/>
              <a:pathLst>
                <a:path w="1200784" h="1857375">
                  <a:moveTo>
                    <a:pt x="466356" y="1738731"/>
                  </a:moveTo>
                  <a:lnTo>
                    <a:pt x="0" y="1738731"/>
                  </a:lnTo>
                  <a:lnTo>
                    <a:pt x="0" y="1857032"/>
                  </a:lnTo>
                  <a:lnTo>
                    <a:pt x="466356" y="1857032"/>
                  </a:lnTo>
                  <a:lnTo>
                    <a:pt x="466356" y="1738731"/>
                  </a:lnTo>
                  <a:close/>
                </a:path>
                <a:path w="1200784" h="1857375">
                  <a:moveTo>
                    <a:pt x="477139" y="1160526"/>
                  </a:moveTo>
                  <a:lnTo>
                    <a:pt x="10782" y="1160526"/>
                  </a:lnTo>
                  <a:lnTo>
                    <a:pt x="10782" y="1278813"/>
                  </a:lnTo>
                  <a:lnTo>
                    <a:pt x="477139" y="1278813"/>
                  </a:lnTo>
                  <a:lnTo>
                    <a:pt x="477139" y="1160526"/>
                  </a:lnTo>
                  <a:close/>
                </a:path>
                <a:path w="1200784" h="1857375">
                  <a:moveTo>
                    <a:pt x="482511" y="571792"/>
                  </a:moveTo>
                  <a:lnTo>
                    <a:pt x="16179" y="571792"/>
                  </a:lnTo>
                  <a:lnTo>
                    <a:pt x="16179" y="690067"/>
                  </a:lnTo>
                  <a:lnTo>
                    <a:pt x="482511" y="690067"/>
                  </a:lnTo>
                  <a:lnTo>
                    <a:pt x="482511" y="571792"/>
                  </a:lnTo>
                  <a:close/>
                </a:path>
                <a:path w="1200784" h="1857375">
                  <a:moveTo>
                    <a:pt x="482549" y="0"/>
                  </a:moveTo>
                  <a:lnTo>
                    <a:pt x="16192" y="0"/>
                  </a:lnTo>
                  <a:lnTo>
                    <a:pt x="16192" y="118262"/>
                  </a:lnTo>
                  <a:lnTo>
                    <a:pt x="482549" y="118262"/>
                  </a:lnTo>
                  <a:lnTo>
                    <a:pt x="482549" y="0"/>
                  </a:lnTo>
                  <a:close/>
                </a:path>
                <a:path w="1200784" h="1857375">
                  <a:moveTo>
                    <a:pt x="1189977" y="1554759"/>
                  </a:moveTo>
                  <a:lnTo>
                    <a:pt x="755840" y="1554759"/>
                  </a:lnTo>
                  <a:lnTo>
                    <a:pt x="755840" y="1673047"/>
                  </a:lnTo>
                  <a:lnTo>
                    <a:pt x="1189977" y="1673047"/>
                  </a:lnTo>
                  <a:lnTo>
                    <a:pt x="1189977" y="1554759"/>
                  </a:lnTo>
                  <a:close/>
                </a:path>
                <a:path w="1200784" h="1857375">
                  <a:moveTo>
                    <a:pt x="1195387" y="1360271"/>
                  </a:moveTo>
                  <a:lnTo>
                    <a:pt x="761250" y="1360271"/>
                  </a:lnTo>
                  <a:lnTo>
                    <a:pt x="761250" y="1478559"/>
                  </a:lnTo>
                  <a:lnTo>
                    <a:pt x="1195387" y="1478559"/>
                  </a:lnTo>
                  <a:lnTo>
                    <a:pt x="1195387" y="1360271"/>
                  </a:lnTo>
                  <a:close/>
                </a:path>
                <a:path w="1200784" h="1857375">
                  <a:moveTo>
                    <a:pt x="1195387" y="971270"/>
                  </a:moveTo>
                  <a:lnTo>
                    <a:pt x="761250" y="971270"/>
                  </a:lnTo>
                  <a:lnTo>
                    <a:pt x="761250" y="1089558"/>
                  </a:lnTo>
                  <a:lnTo>
                    <a:pt x="1195387" y="1089558"/>
                  </a:lnTo>
                  <a:lnTo>
                    <a:pt x="1195387" y="971270"/>
                  </a:lnTo>
                  <a:close/>
                </a:path>
                <a:path w="1200784" h="1857375">
                  <a:moveTo>
                    <a:pt x="1200785" y="776782"/>
                  </a:moveTo>
                  <a:lnTo>
                    <a:pt x="766648" y="776782"/>
                  </a:lnTo>
                  <a:lnTo>
                    <a:pt x="766648" y="895070"/>
                  </a:lnTo>
                  <a:lnTo>
                    <a:pt x="1200785" y="895070"/>
                  </a:lnTo>
                  <a:lnTo>
                    <a:pt x="1200785" y="776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32518" y="2066412"/>
              <a:ext cx="4363810" cy="3140045"/>
            </a:xfrm>
            <a:prstGeom prst="rect">
              <a:avLst/>
            </a:prstGeom>
          </p:spPr>
        </p:pic>
      </p:grpSp>
      <p:pic>
        <p:nvPicPr>
          <p:cNvPr id="61" name="object 6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92903" y="5365441"/>
            <a:ext cx="13496924" cy="4229099"/>
          </a:xfrm>
          <a:prstGeom prst="rect">
            <a:avLst/>
          </a:prstGeom>
        </p:spPr>
      </p:pic>
      <p:sp>
        <p:nvSpPr>
          <p:cNvPr id="62" name="object 62" descr=""/>
          <p:cNvSpPr/>
          <p:nvPr/>
        </p:nvSpPr>
        <p:spPr>
          <a:xfrm>
            <a:off x="16966748" y="7974808"/>
            <a:ext cx="1321435" cy="2312670"/>
          </a:xfrm>
          <a:custGeom>
            <a:avLst/>
            <a:gdLst/>
            <a:ahLst/>
            <a:cxnLst/>
            <a:rect l="l" t="t" r="r" b="b"/>
            <a:pathLst>
              <a:path w="1321434" h="2312670">
                <a:moveTo>
                  <a:pt x="1321251" y="2312190"/>
                </a:moveTo>
                <a:lnTo>
                  <a:pt x="0" y="2312190"/>
                </a:lnTo>
                <a:lnTo>
                  <a:pt x="1321251" y="0"/>
                </a:lnTo>
                <a:lnTo>
                  <a:pt x="1321251" y="2312190"/>
                </a:lnTo>
                <a:close/>
              </a:path>
            </a:pathLst>
          </a:custGeom>
          <a:solidFill>
            <a:srgbClr val="206A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1882315" y="962091"/>
            <a:ext cx="844740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Default</a:t>
            </a:r>
            <a:r>
              <a:rPr dirty="0" spc="-340"/>
              <a:t> </a:t>
            </a:r>
            <a:r>
              <a:rPr dirty="0" spc="-160"/>
              <a:t>Parameter</a:t>
            </a:r>
            <a:r>
              <a:rPr dirty="0" spc="-340"/>
              <a:t> </a:t>
            </a:r>
            <a:r>
              <a:rPr dirty="0" spc="-140"/>
              <a:t>Value</a:t>
            </a:r>
          </a:p>
        </p:txBody>
      </p:sp>
      <p:sp>
        <p:nvSpPr>
          <p:cNvPr id="64" name="object 64" descr=""/>
          <p:cNvSpPr txBox="1"/>
          <p:nvPr/>
        </p:nvSpPr>
        <p:spPr>
          <a:xfrm>
            <a:off x="2446465" y="2619950"/>
            <a:ext cx="680593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135">
              <a:lnSpc>
                <a:spcPct val="116700"/>
              </a:lnSpc>
              <a:spcBef>
                <a:spcPts val="100"/>
              </a:spcBef>
            </a:pPr>
            <a:r>
              <a:rPr dirty="0" sz="2250" spc="-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75">
                <a:solidFill>
                  <a:srgbClr val="FFFFFF"/>
                </a:solidFill>
                <a:latin typeface="Lucida Sans Unicode"/>
                <a:cs typeface="Lucida Sans Unicode"/>
              </a:rPr>
              <a:t>following</a:t>
            </a:r>
            <a:r>
              <a:rPr dirty="0" sz="22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example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dirty="0" sz="22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2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default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parameter</a:t>
            </a:r>
            <a:r>
              <a:rPr dirty="0" sz="225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value.</a:t>
            </a:r>
            <a:endParaRPr sz="2250">
              <a:latin typeface="Lucida Sans Unicode"/>
              <a:cs typeface="Lucida Sans Unicode"/>
            </a:endParaRPr>
          </a:p>
          <a:p>
            <a:pPr marL="12700" marR="5080">
              <a:lnSpc>
                <a:spcPct val="116700"/>
              </a:lnSpc>
            </a:pPr>
            <a:r>
              <a:rPr dirty="0" sz="2250" spc="-14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call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2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60">
                <a:solidFill>
                  <a:srgbClr val="FFFFFF"/>
                </a:solidFill>
                <a:latin typeface="Lucida Sans Unicode"/>
                <a:cs typeface="Lucida Sans Unicode"/>
              </a:rPr>
              <a:t>without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Lucida Sans Unicode"/>
                <a:cs typeface="Lucida Sans Unicode"/>
              </a:rPr>
              <a:t>argument,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uses</a:t>
            </a:r>
            <a:r>
              <a:rPr dirty="0" sz="22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Lucida Sans Unicode"/>
                <a:cs typeface="Lucida Sans Unicode"/>
              </a:rPr>
              <a:t>the default</a:t>
            </a:r>
            <a:r>
              <a:rPr dirty="0" sz="22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value: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50828" y="5796314"/>
            <a:ext cx="257175" cy="257175"/>
            <a:chOff x="2550828" y="5796314"/>
            <a:chExt cx="257175" cy="257175"/>
          </a:xfrm>
        </p:grpSpPr>
        <p:sp>
          <p:nvSpPr>
            <p:cNvPr id="3" name="object 3" descr=""/>
            <p:cNvSpPr/>
            <p:nvPr/>
          </p:nvSpPr>
          <p:spPr>
            <a:xfrm>
              <a:off x="2550828" y="5796314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587" y="257174"/>
                  </a:moveTo>
                  <a:lnTo>
                    <a:pt x="78659" y="247028"/>
                  </a:lnTo>
                  <a:lnTo>
                    <a:pt x="37772" y="219402"/>
                  </a:lnTo>
                  <a:lnTo>
                    <a:pt x="10146" y="178515"/>
                  </a:lnTo>
                  <a:lnTo>
                    <a:pt x="0" y="128587"/>
                  </a:lnTo>
                  <a:lnTo>
                    <a:pt x="10146" y="78659"/>
                  </a:lnTo>
                  <a:lnTo>
                    <a:pt x="37772" y="37772"/>
                  </a:lnTo>
                  <a:lnTo>
                    <a:pt x="78659" y="10146"/>
                  </a:lnTo>
                  <a:lnTo>
                    <a:pt x="128587" y="0"/>
                  </a:lnTo>
                  <a:lnTo>
                    <a:pt x="178515" y="10146"/>
                  </a:lnTo>
                  <a:lnTo>
                    <a:pt x="184579" y="14242"/>
                  </a:lnTo>
                  <a:lnTo>
                    <a:pt x="128587" y="14242"/>
                  </a:lnTo>
                  <a:lnTo>
                    <a:pt x="84189" y="23265"/>
                  </a:lnTo>
                  <a:lnTo>
                    <a:pt x="47831" y="47831"/>
                  </a:lnTo>
                  <a:lnTo>
                    <a:pt x="23265" y="84189"/>
                  </a:lnTo>
                  <a:lnTo>
                    <a:pt x="14242" y="128587"/>
                  </a:lnTo>
                  <a:lnTo>
                    <a:pt x="23265" y="172985"/>
                  </a:lnTo>
                  <a:lnTo>
                    <a:pt x="47831" y="209343"/>
                  </a:lnTo>
                  <a:lnTo>
                    <a:pt x="84189" y="233909"/>
                  </a:lnTo>
                  <a:lnTo>
                    <a:pt x="128587" y="242932"/>
                  </a:lnTo>
                  <a:lnTo>
                    <a:pt x="184578" y="242932"/>
                  </a:lnTo>
                  <a:lnTo>
                    <a:pt x="178515" y="247028"/>
                  </a:lnTo>
                  <a:lnTo>
                    <a:pt x="128587" y="257174"/>
                  </a:lnTo>
                  <a:close/>
                </a:path>
                <a:path w="257175" h="257175">
                  <a:moveTo>
                    <a:pt x="184578" y="242932"/>
                  </a:moveTo>
                  <a:lnTo>
                    <a:pt x="128587" y="242932"/>
                  </a:lnTo>
                  <a:lnTo>
                    <a:pt x="172985" y="233909"/>
                  </a:lnTo>
                  <a:lnTo>
                    <a:pt x="209343" y="209343"/>
                  </a:lnTo>
                  <a:lnTo>
                    <a:pt x="233909" y="172985"/>
                  </a:lnTo>
                  <a:lnTo>
                    <a:pt x="242932" y="128587"/>
                  </a:lnTo>
                  <a:lnTo>
                    <a:pt x="233909" y="84189"/>
                  </a:lnTo>
                  <a:lnTo>
                    <a:pt x="209343" y="47831"/>
                  </a:lnTo>
                  <a:lnTo>
                    <a:pt x="172985" y="23265"/>
                  </a:lnTo>
                  <a:lnTo>
                    <a:pt x="128587" y="14242"/>
                  </a:lnTo>
                  <a:lnTo>
                    <a:pt x="184579" y="14242"/>
                  </a:lnTo>
                  <a:lnTo>
                    <a:pt x="219402" y="37772"/>
                  </a:lnTo>
                  <a:lnTo>
                    <a:pt x="247028" y="78659"/>
                  </a:lnTo>
                  <a:lnTo>
                    <a:pt x="257174" y="128587"/>
                  </a:lnTo>
                  <a:lnTo>
                    <a:pt x="247028" y="178515"/>
                  </a:lnTo>
                  <a:lnTo>
                    <a:pt x="219402" y="219402"/>
                  </a:lnTo>
                  <a:lnTo>
                    <a:pt x="184578" y="242932"/>
                  </a:lnTo>
                  <a:close/>
                </a:path>
              </a:pathLst>
            </a:custGeom>
            <a:solidFill>
              <a:srgbClr val="206A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3450" y="5865763"/>
              <a:ext cx="151931" cy="118276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12725369" y="5796314"/>
            <a:ext cx="257175" cy="257175"/>
            <a:chOff x="12725369" y="5796314"/>
            <a:chExt cx="257175" cy="257175"/>
          </a:xfrm>
        </p:grpSpPr>
        <p:sp>
          <p:nvSpPr>
            <p:cNvPr id="6" name="object 6" descr=""/>
            <p:cNvSpPr/>
            <p:nvPr/>
          </p:nvSpPr>
          <p:spPr>
            <a:xfrm>
              <a:off x="12725369" y="5796314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587" y="257174"/>
                  </a:moveTo>
                  <a:lnTo>
                    <a:pt x="78659" y="247028"/>
                  </a:lnTo>
                  <a:lnTo>
                    <a:pt x="37772" y="219402"/>
                  </a:lnTo>
                  <a:lnTo>
                    <a:pt x="10146" y="178515"/>
                  </a:lnTo>
                  <a:lnTo>
                    <a:pt x="0" y="128587"/>
                  </a:lnTo>
                  <a:lnTo>
                    <a:pt x="10146" y="78659"/>
                  </a:lnTo>
                  <a:lnTo>
                    <a:pt x="37772" y="37772"/>
                  </a:lnTo>
                  <a:lnTo>
                    <a:pt x="78659" y="10146"/>
                  </a:lnTo>
                  <a:lnTo>
                    <a:pt x="128587" y="0"/>
                  </a:lnTo>
                  <a:lnTo>
                    <a:pt x="178515" y="10146"/>
                  </a:lnTo>
                  <a:lnTo>
                    <a:pt x="184579" y="14242"/>
                  </a:lnTo>
                  <a:lnTo>
                    <a:pt x="128587" y="14242"/>
                  </a:lnTo>
                  <a:lnTo>
                    <a:pt x="84189" y="23265"/>
                  </a:lnTo>
                  <a:lnTo>
                    <a:pt x="47831" y="47831"/>
                  </a:lnTo>
                  <a:lnTo>
                    <a:pt x="23265" y="84189"/>
                  </a:lnTo>
                  <a:lnTo>
                    <a:pt x="14242" y="128587"/>
                  </a:lnTo>
                  <a:lnTo>
                    <a:pt x="23265" y="172985"/>
                  </a:lnTo>
                  <a:lnTo>
                    <a:pt x="47831" y="209343"/>
                  </a:lnTo>
                  <a:lnTo>
                    <a:pt x="84189" y="233909"/>
                  </a:lnTo>
                  <a:lnTo>
                    <a:pt x="128587" y="242932"/>
                  </a:lnTo>
                  <a:lnTo>
                    <a:pt x="184578" y="242932"/>
                  </a:lnTo>
                  <a:lnTo>
                    <a:pt x="178515" y="247028"/>
                  </a:lnTo>
                  <a:lnTo>
                    <a:pt x="128587" y="257174"/>
                  </a:lnTo>
                  <a:close/>
                </a:path>
                <a:path w="257175" h="257175">
                  <a:moveTo>
                    <a:pt x="184578" y="242932"/>
                  </a:moveTo>
                  <a:lnTo>
                    <a:pt x="128587" y="242932"/>
                  </a:lnTo>
                  <a:lnTo>
                    <a:pt x="172985" y="233909"/>
                  </a:lnTo>
                  <a:lnTo>
                    <a:pt x="209343" y="209343"/>
                  </a:lnTo>
                  <a:lnTo>
                    <a:pt x="233909" y="172985"/>
                  </a:lnTo>
                  <a:lnTo>
                    <a:pt x="242932" y="128587"/>
                  </a:lnTo>
                  <a:lnTo>
                    <a:pt x="233909" y="84189"/>
                  </a:lnTo>
                  <a:lnTo>
                    <a:pt x="209343" y="47831"/>
                  </a:lnTo>
                  <a:lnTo>
                    <a:pt x="172985" y="23265"/>
                  </a:lnTo>
                  <a:lnTo>
                    <a:pt x="128587" y="14242"/>
                  </a:lnTo>
                  <a:lnTo>
                    <a:pt x="184579" y="14242"/>
                  </a:lnTo>
                  <a:lnTo>
                    <a:pt x="219402" y="37772"/>
                  </a:lnTo>
                  <a:lnTo>
                    <a:pt x="247028" y="78659"/>
                  </a:lnTo>
                  <a:lnTo>
                    <a:pt x="257174" y="128587"/>
                  </a:lnTo>
                  <a:lnTo>
                    <a:pt x="247028" y="178515"/>
                  </a:lnTo>
                  <a:lnTo>
                    <a:pt x="219402" y="219402"/>
                  </a:lnTo>
                  <a:lnTo>
                    <a:pt x="184578" y="242932"/>
                  </a:lnTo>
                  <a:close/>
                </a:path>
              </a:pathLst>
            </a:custGeom>
            <a:solidFill>
              <a:srgbClr val="206A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7991" y="5865763"/>
              <a:ext cx="151931" cy="118276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12725369" y="6249416"/>
            <a:ext cx="257175" cy="257175"/>
            <a:chOff x="12725369" y="6249416"/>
            <a:chExt cx="257175" cy="257175"/>
          </a:xfrm>
        </p:grpSpPr>
        <p:sp>
          <p:nvSpPr>
            <p:cNvPr id="9" name="object 9" descr=""/>
            <p:cNvSpPr/>
            <p:nvPr/>
          </p:nvSpPr>
          <p:spPr>
            <a:xfrm>
              <a:off x="12725369" y="6249416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587" y="257174"/>
                  </a:moveTo>
                  <a:lnTo>
                    <a:pt x="78659" y="247028"/>
                  </a:lnTo>
                  <a:lnTo>
                    <a:pt x="37772" y="219402"/>
                  </a:lnTo>
                  <a:lnTo>
                    <a:pt x="10146" y="178515"/>
                  </a:lnTo>
                  <a:lnTo>
                    <a:pt x="0" y="128587"/>
                  </a:lnTo>
                  <a:lnTo>
                    <a:pt x="10146" y="78659"/>
                  </a:lnTo>
                  <a:lnTo>
                    <a:pt x="37772" y="37772"/>
                  </a:lnTo>
                  <a:lnTo>
                    <a:pt x="78659" y="10146"/>
                  </a:lnTo>
                  <a:lnTo>
                    <a:pt x="128587" y="0"/>
                  </a:lnTo>
                  <a:lnTo>
                    <a:pt x="178515" y="10146"/>
                  </a:lnTo>
                  <a:lnTo>
                    <a:pt x="184579" y="14242"/>
                  </a:lnTo>
                  <a:lnTo>
                    <a:pt x="128587" y="14242"/>
                  </a:lnTo>
                  <a:lnTo>
                    <a:pt x="84189" y="23265"/>
                  </a:lnTo>
                  <a:lnTo>
                    <a:pt x="47831" y="47831"/>
                  </a:lnTo>
                  <a:lnTo>
                    <a:pt x="23265" y="84189"/>
                  </a:lnTo>
                  <a:lnTo>
                    <a:pt x="14242" y="128587"/>
                  </a:lnTo>
                  <a:lnTo>
                    <a:pt x="23265" y="172985"/>
                  </a:lnTo>
                  <a:lnTo>
                    <a:pt x="47831" y="209343"/>
                  </a:lnTo>
                  <a:lnTo>
                    <a:pt x="84189" y="233909"/>
                  </a:lnTo>
                  <a:lnTo>
                    <a:pt x="128587" y="242932"/>
                  </a:lnTo>
                  <a:lnTo>
                    <a:pt x="184578" y="242932"/>
                  </a:lnTo>
                  <a:lnTo>
                    <a:pt x="178515" y="247028"/>
                  </a:lnTo>
                  <a:lnTo>
                    <a:pt x="128587" y="257174"/>
                  </a:lnTo>
                  <a:close/>
                </a:path>
                <a:path w="257175" h="257175">
                  <a:moveTo>
                    <a:pt x="184578" y="242932"/>
                  </a:moveTo>
                  <a:lnTo>
                    <a:pt x="128587" y="242932"/>
                  </a:lnTo>
                  <a:lnTo>
                    <a:pt x="172985" y="233909"/>
                  </a:lnTo>
                  <a:lnTo>
                    <a:pt x="209343" y="209343"/>
                  </a:lnTo>
                  <a:lnTo>
                    <a:pt x="233909" y="172985"/>
                  </a:lnTo>
                  <a:lnTo>
                    <a:pt x="242932" y="128587"/>
                  </a:lnTo>
                  <a:lnTo>
                    <a:pt x="233909" y="84189"/>
                  </a:lnTo>
                  <a:lnTo>
                    <a:pt x="209343" y="47831"/>
                  </a:lnTo>
                  <a:lnTo>
                    <a:pt x="172985" y="23265"/>
                  </a:lnTo>
                  <a:lnTo>
                    <a:pt x="128587" y="14242"/>
                  </a:lnTo>
                  <a:lnTo>
                    <a:pt x="184579" y="14242"/>
                  </a:lnTo>
                  <a:lnTo>
                    <a:pt x="219402" y="37772"/>
                  </a:lnTo>
                  <a:lnTo>
                    <a:pt x="247028" y="78659"/>
                  </a:lnTo>
                  <a:lnTo>
                    <a:pt x="257174" y="128587"/>
                  </a:lnTo>
                  <a:lnTo>
                    <a:pt x="247028" y="178515"/>
                  </a:lnTo>
                  <a:lnTo>
                    <a:pt x="219402" y="219402"/>
                  </a:lnTo>
                  <a:lnTo>
                    <a:pt x="184578" y="242932"/>
                  </a:lnTo>
                  <a:close/>
                </a:path>
              </a:pathLst>
            </a:custGeom>
            <a:solidFill>
              <a:srgbClr val="206A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7991" y="6318865"/>
              <a:ext cx="151931" cy="118276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12725369" y="6702517"/>
            <a:ext cx="257175" cy="257175"/>
            <a:chOff x="12725369" y="6702517"/>
            <a:chExt cx="257175" cy="257175"/>
          </a:xfrm>
        </p:grpSpPr>
        <p:sp>
          <p:nvSpPr>
            <p:cNvPr id="12" name="object 12" descr=""/>
            <p:cNvSpPr/>
            <p:nvPr/>
          </p:nvSpPr>
          <p:spPr>
            <a:xfrm>
              <a:off x="12725369" y="6702517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587" y="257174"/>
                  </a:moveTo>
                  <a:lnTo>
                    <a:pt x="78659" y="247028"/>
                  </a:lnTo>
                  <a:lnTo>
                    <a:pt x="37772" y="219402"/>
                  </a:lnTo>
                  <a:lnTo>
                    <a:pt x="10146" y="178515"/>
                  </a:lnTo>
                  <a:lnTo>
                    <a:pt x="0" y="128587"/>
                  </a:lnTo>
                  <a:lnTo>
                    <a:pt x="10146" y="78659"/>
                  </a:lnTo>
                  <a:lnTo>
                    <a:pt x="37772" y="37772"/>
                  </a:lnTo>
                  <a:lnTo>
                    <a:pt x="78659" y="10146"/>
                  </a:lnTo>
                  <a:lnTo>
                    <a:pt x="128587" y="0"/>
                  </a:lnTo>
                  <a:lnTo>
                    <a:pt x="178515" y="10146"/>
                  </a:lnTo>
                  <a:lnTo>
                    <a:pt x="184579" y="14242"/>
                  </a:lnTo>
                  <a:lnTo>
                    <a:pt x="128587" y="14242"/>
                  </a:lnTo>
                  <a:lnTo>
                    <a:pt x="84189" y="23265"/>
                  </a:lnTo>
                  <a:lnTo>
                    <a:pt x="47831" y="47831"/>
                  </a:lnTo>
                  <a:lnTo>
                    <a:pt x="23265" y="84189"/>
                  </a:lnTo>
                  <a:lnTo>
                    <a:pt x="14242" y="128587"/>
                  </a:lnTo>
                  <a:lnTo>
                    <a:pt x="23265" y="172985"/>
                  </a:lnTo>
                  <a:lnTo>
                    <a:pt x="47831" y="209343"/>
                  </a:lnTo>
                  <a:lnTo>
                    <a:pt x="84189" y="233909"/>
                  </a:lnTo>
                  <a:lnTo>
                    <a:pt x="128587" y="242932"/>
                  </a:lnTo>
                  <a:lnTo>
                    <a:pt x="184578" y="242932"/>
                  </a:lnTo>
                  <a:lnTo>
                    <a:pt x="178515" y="247028"/>
                  </a:lnTo>
                  <a:lnTo>
                    <a:pt x="128587" y="257174"/>
                  </a:lnTo>
                  <a:close/>
                </a:path>
                <a:path w="257175" h="257175">
                  <a:moveTo>
                    <a:pt x="184578" y="242932"/>
                  </a:moveTo>
                  <a:lnTo>
                    <a:pt x="128587" y="242932"/>
                  </a:lnTo>
                  <a:lnTo>
                    <a:pt x="172985" y="233909"/>
                  </a:lnTo>
                  <a:lnTo>
                    <a:pt x="209343" y="209343"/>
                  </a:lnTo>
                  <a:lnTo>
                    <a:pt x="233909" y="172985"/>
                  </a:lnTo>
                  <a:lnTo>
                    <a:pt x="242932" y="128587"/>
                  </a:lnTo>
                  <a:lnTo>
                    <a:pt x="233909" y="84189"/>
                  </a:lnTo>
                  <a:lnTo>
                    <a:pt x="209343" y="47831"/>
                  </a:lnTo>
                  <a:lnTo>
                    <a:pt x="172985" y="23265"/>
                  </a:lnTo>
                  <a:lnTo>
                    <a:pt x="128587" y="14242"/>
                  </a:lnTo>
                  <a:lnTo>
                    <a:pt x="184579" y="14242"/>
                  </a:lnTo>
                  <a:lnTo>
                    <a:pt x="219402" y="37772"/>
                  </a:lnTo>
                  <a:lnTo>
                    <a:pt x="247028" y="78659"/>
                  </a:lnTo>
                  <a:lnTo>
                    <a:pt x="257174" y="128587"/>
                  </a:lnTo>
                  <a:lnTo>
                    <a:pt x="247028" y="178515"/>
                  </a:lnTo>
                  <a:lnTo>
                    <a:pt x="219402" y="219402"/>
                  </a:lnTo>
                  <a:lnTo>
                    <a:pt x="184578" y="242932"/>
                  </a:lnTo>
                  <a:close/>
                </a:path>
              </a:pathLst>
            </a:custGeom>
            <a:solidFill>
              <a:srgbClr val="206A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7991" y="6771966"/>
              <a:ext cx="151931" cy="118276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1898700" y="4262671"/>
            <a:ext cx="13487400" cy="4229100"/>
            <a:chOff x="1898700" y="4262671"/>
            <a:chExt cx="13487400" cy="4229100"/>
          </a:xfrm>
        </p:grpSpPr>
        <p:sp>
          <p:nvSpPr>
            <p:cNvPr id="15" name="object 15" descr=""/>
            <p:cNvSpPr/>
            <p:nvPr/>
          </p:nvSpPr>
          <p:spPr>
            <a:xfrm>
              <a:off x="12725369" y="7155618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587" y="257174"/>
                  </a:moveTo>
                  <a:lnTo>
                    <a:pt x="78659" y="247028"/>
                  </a:lnTo>
                  <a:lnTo>
                    <a:pt x="37772" y="219402"/>
                  </a:lnTo>
                  <a:lnTo>
                    <a:pt x="10146" y="178515"/>
                  </a:lnTo>
                  <a:lnTo>
                    <a:pt x="0" y="128587"/>
                  </a:lnTo>
                  <a:lnTo>
                    <a:pt x="10146" y="78659"/>
                  </a:lnTo>
                  <a:lnTo>
                    <a:pt x="37772" y="37772"/>
                  </a:lnTo>
                  <a:lnTo>
                    <a:pt x="78659" y="10146"/>
                  </a:lnTo>
                  <a:lnTo>
                    <a:pt x="128587" y="0"/>
                  </a:lnTo>
                  <a:lnTo>
                    <a:pt x="178515" y="10146"/>
                  </a:lnTo>
                  <a:lnTo>
                    <a:pt x="184579" y="14242"/>
                  </a:lnTo>
                  <a:lnTo>
                    <a:pt x="128587" y="14242"/>
                  </a:lnTo>
                  <a:lnTo>
                    <a:pt x="84189" y="23265"/>
                  </a:lnTo>
                  <a:lnTo>
                    <a:pt x="47831" y="47831"/>
                  </a:lnTo>
                  <a:lnTo>
                    <a:pt x="23265" y="84189"/>
                  </a:lnTo>
                  <a:lnTo>
                    <a:pt x="14242" y="128587"/>
                  </a:lnTo>
                  <a:lnTo>
                    <a:pt x="23265" y="172985"/>
                  </a:lnTo>
                  <a:lnTo>
                    <a:pt x="47831" y="209343"/>
                  </a:lnTo>
                  <a:lnTo>
                    <a:pt x="84189" y="233909"/>
                  </a:lnTo>
                  <a:lnTo>
                    <a:pt x="128587" y="242932"/>
                  </a:lnTo>
                  <a:lnTo>
                    <a:pt x="184578" y="242932"/>
                  </a:lnTo>
                  <a:lnTo>
                    <a:pt x="178515" y="247028"/>
                  </a:lnTo>
                  <a:lnTo>
                    <a:pt x="128587" y="257174"/>
                  </a:lnTo>
                  <a:close/>
                </a:path>
                <a:path w="257175" h="257175">
                  <a:moveTo>
                    <a:pt x="184578" y="242932"/>
                  </a:moveTo>
                  <a:lnTo>
                    <a:pt x="128587" y="242932"/>
                  </a:lnTo>
                  <a:lnTo>
                    <a:pt x="172985" y="233909"/>
                  </a:lnTo>
                  <a:lnTo>
                    <a:pt x="209343" y="209343"/>
                  </a:lnTo>
                  <a:lnTo>
                    <a:pt x="233909" y="172985"/>
                  </a:lnTo>
                  <a:lnTo>
                    <a:pt x="242932" y="128587"/>
                  </a:lnTo>
                  <a:lnTo>
                    <a:pt x="233909" y="84189"/>
                  </a:lnTo>
                  <a:lnTo>
                    <a:pt x="209343" y="47831"/>
                  </a:lnTo>
                  <a:lnTo>
                    <a:pt x="172985" y="23265"/>
                  </a:lnTo>
                  <a:lnTo>
                    <a:pt x="128587" y="14242"/>
                  </a:lnTo>
                  <a:lnTo>
                    <a:pt x="184579" y="14242"/>
                  </a:lnTo>
                  <a:lnTo>
                    <a:pt x="219402" y="37772"/>
                  </a:lnTo>
                  <a:lnTo>
                    <a:pt x="247028" y="78659"/>
                  </a:lnTo>
                  <a:lnTo>
                    <a:pt x="257174" y="128587"/>
                  </a:lnTo>
                  <a:lnTo>
                    <a:pt x="247028" y="178515"/>
                  </a:lnTo>
                  <a:lnTo>
                    <a:pt x="219402" y="219402"/>
                  </a:lnTo>
                  <a:lnTo>
                    <a:pt x="184578" y="242932"/>
                  </a:lnTo>
                  <a:close/>
                </a:path>
              </a:pathLst>
            </a:custGeom>
            <a:solidFill>
              <a:srgbClr val="206A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7991" y="7225067"/>
              <a:ext cx="151931" cy="11827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8700" y="4262671"/>
              <a:ext cx="13487399" cy="4229099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0" y="0"/>
            <a:ext cx="1383665" cy="1543050"/>
          </a:xfrm>
          <a:custGeom>
            <a:avLst/>
            <a:gdLst/>
            <a:ahLst/>
            <a:cxnLst/>
            <a:rect l="l" t="t" r="r" b="b"/>
            <a:pathLst>
              <a:path w="1383665" h="1543050">
                <a:moveTo>
                  <a:pt x="0" y="0"/>
                </a:moveTo>
                <a:lnTo>
                  <a:pt x="1383491" y="0"/>
                </a:lnTo>
                <a:lnTo>
                  <a:pt x="1383491" y="1543049"/>
                </a:lnTo>
                <a:lnTo>
                  <a:pt x="0" y="1543049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931622" y="962088"/>
            <a:ext cx="1024445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>
                <a:solidFill>
                  <a:srgbClr val="FFFFFF"/>
                </a:solidFill>
              </a:rPr>
              <a:t>Passing</a:t>
            </a:r>
            <a:r>
              <a:rPr dirty="0" spc="-35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dirty="0" spc="-350">
                <a:solidFill>
                  <a:srgbClr val="FFFFFF"/>
                </a:solidFill>
              </a:rPr>
              <a:t> </a:t>
            </a:r>
            <a:r>
              <a:rPr dirty="0" spc="-135">
                <a:solidFill>
                  <a:srgbClr val="FFFFFF"/>
                </a:solidFill>
              </a:rPr>
              <a:t>List</a:t>
            </a:r>
            <a:r>
              <a:rPr dirty="0" spc="-355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as</a:t>
            </a:r>
            <a:r>
              <a:rPr dirty="0" spc="-350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an</a:t>
            </a:r>
            <a:r>
              <a:rPr dirty="0" spc="-350">
                <a:solidFill>
                  <a:srgbClr val="FFFFFF"/>
                </a:solidFill>
              </a:rPr>
              <a:t> </a:t>
            </a:r>
            <a:r>
              <a:rPr dirty="0" spc="-155">
                <a:solidFill>
                  <a:srgbClr val="FFFFFF"/>
                </a:solidFill>
              </a:rPr>
              <a:t>Argument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886000" y="2070620"/>
            <a:ext cx="11092180" cy="2044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2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3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send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argument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3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80">
                <a:solidFill>
                  <a:srgbClr val="FFFFFF"/>
                </a:solidFill>
                <a:latin typeface="Lucida Sans Unicode"/>
                <a:cs typeface="Lucida Sans Unicode"/>
              </a:rPr>
              <a:t>(string,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number,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list,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dictionary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etc.),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4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treated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1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5">
                <a:solidFill>
                  <a:srgbClr val="FFFFFF"/>
                </a:solidFill>
                <a:latin typeface="Lucida Sans Unicode"/>
                <a:cs typeface="Lucida Sans Unicode"/>
              </a:rPr>
              <a:t>same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inside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function.</a:t>
            </a:r>
            <a:endParaRPr sz="2350">
              <a:latin typeface="Lucida Sans Unicode"/>
              <a:cs typeface="Lucida Sans Unicode"/>
            </a:endParaRPr>
          </a:p>
          <a:p>
            <a:pPr marL="12700" marR="587375">
              <a:lnSpc>
                <a:spcPts val="3979"/>
              </a:lnSpc>
              <a:spcBef>
                <a:spcPts val="120"/>
              </a:spcBef>
            </a:pPr>
            <a:r>
              <a:rPr dirty="0" sz="2350" spc="-180">
                <a:solidFill>
                  <a:srgbClr val="FFFFFF"/>
                </a:solidFill>
                <a:latin typeface="Lucida Sans Unicode"/>
                <a:cs typeface="Lucida Sans Unicode"/>
              </a:rPr>
              <a:t>E.g.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45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send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55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1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2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argument,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4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still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55">
                <a:solidFill>
                  <a:srgbClr val="FFFFFF"/>
                </a:solidFill>
                <a:latin typeface="Lucida Sans Unicode"/>
                <a:cs typeface="Lucida Sans Unicode"/>
              </a:rPr>
              <a:t>List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23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reaches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function: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7437219" y="4196056"/>
            <a:ext cx="850900" cy="3086100"/>
          </a:xfrm>
          <a:custGeom>
            <a:avLst/>
            <a:gdLst/>
            <a:ahLst/>
            <a:cxnLst/>
            <a:rect l="l" t="t" r="r" b="b"/>
            <a:pathLst>
              <a:path w="850900" h="3086100">
                <a:moveTo>
                  <a:pt x="0" y="0"/>
                </a:moveTo>
                <a:lnTo>
                  <a:pt x="850780" y="0"/>
                </a:lnTo>
                <a:lnTo>
                  <a:pt x="85078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898700" y="9470865"/>
            <a:ext cx="3086100" cy="816610"/>
          </a:xfrm>
          <a:custGeom>
            <a:avLst/>
            <a:gdLst/>
            <a:ahLst/>
            <a:cxnLst/>
            <a:rect l="l" t="t" r="r" b="b"/>
            <a:pathLst>
              <a:path w="3086100" h="816609">
                <a:moveTo>
                  <a:pt x="0" y="0"/>
                </a:moveTo>
                <a:lnTo>
                  <a:pt x="3086099" y="0"/>
                </a:lnTo>
                <a:lnTo>
                  <a:pt x="3086099" y="816134"/>
                </a:lnTo>
                <a:lnTo>
                  <a:pt x="0" y="816134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33409" y="2115893"/>
            <a:ext cx="10063480" cy="2630170"/>
          </a:xfrm>
          <a:custGeom>
            <a:avLst/>
            <a:gdLst/>
            <a:ahLst/>
            <a:cxnLst/>
            <a:rect l="l" t="t" r="r" b="b"/>
            <a:pathLst>
              <a:path w="10063480" h="2630170">
                <a:moveTo>
                  <a:pt x="9810005" y="2630095"/>
                </a:moveTo>
                <a:lnTo>
                  <a:pt x="272835" y="2630095"/>
                </a:lnTo>
                <a:lnTo>
                  <a:pt x="257028" y="2622625"/>
                </a:lnTo>
                <a:lnTo>
                  <a:pt x="216266" y="2598236"/>
                </a:lnTo>
                <a:lnTo>
                  <a:pt x="177911" y="2569841"/>
                </a:lnTo>
                <a:lnTo>
                  <a:pt x="142280" y="2537572"/>
                </a:lnTo>
                <a:lnTo>
                  <a:pt x="110010" y="2501941"/>
                </a:lnTo>
                <a:lnTo>
                  <a:pt x="81616" y="2463585"/>
                </a:lnTo>
                <a:lnTo>
                  <a:pt x="57227" y="2422824"/>
                </a:lnTo>
                <a:lnTo>
                  <a:pt x="36977" y="2379975"/>
                </a:lnTo>
                <a:lnTo>
                  <a:pt x="20997" y="2335357"/>
                </a:lnTo>
                <a:lnTo>
                  <a:pt x="9420" y="2289290"/>
                </a:lnTo>
                <a:lnTo>
                  <a:pt x="2377" y="2242090"/>
                </a:lnTo>
                <a:lnTo>
                  <a:pt x="0" y="2194077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1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6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6"/>
                </a:lnTo>
                <a:lnTo>
                  <a:pt x="299876" y="36976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4" y="0"/>
                </a:lnTo>
                <a:lnTo>
                  <a:pt x="9597076" y="0"/>
                </a:lnTo>
                <a:lnTo>
                  <a:pt x="9645078" y="2376"/>
                </a:lnTo>
                <a:lnTo>
                  <a:pt x="9692278" y="9419"/>
                </a:lnTo>
                <a:lnTo>
                  <a:pt x="9738346" y="20997"/>
                </a:lnTo>
                <a:lnTo>
                  <a:pt x="9782963" y="36976"/>
                </a:lnTo>
                <a:lnTo>
                  <a:pt x="9825812" y="57226"/>
                </a:lnTo>
                <a:lnTo>
                  <a:pt x="9866574" y="81615"/>
                </a:lnTo>
                <a:lnTo>
                  <a:pt x="9904930" y="110010"/>
                </a:lnTo>
                <a:lnTo>
                  <a:pt x="9940561" y="142279"/>
                </a:lnTo>
                <a:lnTo>
                  <a:pt x="9972830" y="177910"/>
                </a:lnTo>
                <a:lnTo>
                  <a:pt x="10001225" y="216266"/>
                </a:lnTo>
                <a:lnTo>
                  <a:pt x="10025613" y="257027"/>
                </a:lnTo>
                <a:lnTo>
                  <a:pt x="10045863" y="299876"/>
                </a:lnTo>
                <a:lnTo>
                  <a:pt x="10061843" y="344494"/>
                </a:lnTo>
                <a:lnTo>
                  <a:pt x="10062974" y="348996"/>
                </a:lnTo>
                <a:lnTo>
                  <a:pt x="10062974" y="2330855"/>
                </a:lnTo>
                <a:lnTo>
                  <a:pt x="10045863" y="2379975"/>
                </a:lnTo>
                <a:lnTo>
                  <a:pt x="10025613" y="2422824"/>
                </a:lnTo>
                <a:lnTo>
                  <a:pt x="10001225" y="2463585"/>
                </a:lnTo>
                <a:lnTo>
                  <a:pt x="9972830" y="2501941"/>
                </a:lnTo>
                <a:lnTo>
                  <a:pt x="9940561" y="2537572"/>
                </a:lnTo>
                <a:lnTo>
                  <a:pt x="9904930" y="2569841"/>
                </a:lnTo>
                <a:lnTo>
                  <a:pt x="9866574" y="2598236"/>
                </a:lnTo>
                <a:lnTo>
                  <a:pt x="9825812" y="2622625"/>
                </a:lnTo>
                <a:lnTo>
                  <a:pt x="9810005" y="2630095"/>
                </a:lnTo>
                <a:close/>
              </a:path>
            </a:pathLst>
          </a:custGeom>
          <a:solidFill>
            <a:srgbClr val="5378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162407" y="2195663"/>
            <a:ext cx="3111500" cy="3093085"/>
            <a:chOff x="2162407" y="2195663"/>
            <a:chExt cx="3111500" cy="3093085"/>
          </a:xfrm>
        </p:grpSpPr>
        <p:sp>
          <p:nvSpPr>
            <p:cNvPr id="4" name="object 4" descr=""/>
            <p:cNvSpPr/>
            <p:nvPr/>
          </p:nvSpPr>
          <p:spPr>
            <a:xfrm>
              <a:off x="2175229" y="2195663"/>
              <a:ext cx="3098800" cy="3089275"/>
            </a:xfrm>
            <a:custGeom>
              <a:avLst/>
              <a:gdLst/>
              <a:ahLst/>
              <a:cxnLst/>
              <a:rect l="l" t="t" r="r" b="b"/>
              <a:pathLst>
                <a:path w="3098800" h="3089275">
                  <a:moveTo>
                    <a:pt x="1727074" y="3089089"/>
                  </a:moveTo>
                  <a:lnTo>
                    <a:pt x="1663701" y="3088326"/>
                  </a:lnTo>
                  <a:lnTo>
                    <a:pt x="1599623" y="3085157"/>
                  </a:lnTo>
                  <a:lnTo>
                    <a:pt x="1534897" y="3079475"/>
                  </a:lnTo>
                  <a:lnTo>
                    <a:pt x="1469575" y="3071172"/>
                  </a:lnTo>
                  <a:lnTo>
                    <a:pt x="1429977" y="3064870"/>
                  </a:lnTo>
                  <a:lnTo>
                    <a:pt x="1389821" y="3057522"/>
                  </a:lnTo>
                  <a:lnTo>
                    <a:pt x="1349168" y="3049122"/>
                  </a:lnTo>
                  <a:lnTo>
                    <a:pt x="1308081" y="3039665"/>
                  </a:lnTo>
                  <a:lnTo>
                    <a:pt x="1266618" y="3029147"/>
                  </a:lnTo>
                  <a:lnTo>
                    <a:pt x="1224842" y="3017563"/>
                  </a:lnTo>
                  <a:lnTo>
                    <a:pt x="1182814" y="3004907"/>
                  </a:lnTo>
                  <a:lnTo>
                    <a:pt x="1140594" y="2991174"/>
                  </a:lnTo>
                  <a:lnTo>
                    <a:pt x="1098244" y="2976360"/>
                  </a:lnTo>
                  <a:lnTo>
                    <a:pt x="1055824" y="2960459"/>
                  </a:lnTo>
                  <a:lnTo>
                    <a:pt x="1013396" y="2943467"/>
                  </a:lnTo>
                  <a:lnTo>
                    <a:pt x="971020" y="2925378"/>
                  </a:lnTo>
                  <a:lnTo>
                    <a:pt x="928757" y="2906187"/>
                  </a:lnTo>
                  <a:lnTo>
                    <a:pt x="886668" y="2885891"/>
                  </a:lnTo>
                  <a:lnTo>
                    <a:pt x="844815" y="2864482"/>
                  </a:lnTo>
                  <a:lnTo>
                    <a:pt x="803259" y="2841957"/>
                  </a:lnTo>
                  <a:lnTo>
                    <a:pt x="762059" y="2818311"/>
                  </a:lnTo>
                  <a:lnTo>
                    <a:pt x="721278" y="2793538"/>
                  </a:lnTo>
                  <a:lnTo>
                    <a:pt x="680976" y="2767634"/>
                  </a:lnTo>
                  <a:lnTo>
                    <a:pt x="641214" y="2740593"/>
                  </a:lnTo>
                  <a:lnTo>
                    <a:pt x="602054" y="2712411"/>
                  </a:lnTo>
                  <a:lnTo>
                    <a:pt x="563555" y="2683083"/>
                  </a:lnTo>
                  <a:lnTo>
                    <a:pt x="525780" y="2652602"/>
                  </a:lnTo>
                  <a:lnTo>
                    <a:pt x="488789" y="2620966"/>
                  </a:lnTo>
                  <a:lnTo>
                    <a:pt x="452643" y="2588168"/>
                  </a:lnTo>
                  <a:lnTo>
                    <a:pt x="417403" y="2554204"/>
                  </a:lnTo>
                  <a:lnTo>
                    <a:pt x="383130" y="2519068"/>
                  </a:lnTo>
                  <a:lnTo>
                    <a:pt x="349886" y="2482756"/>
                  </a:lnTo>
                  <a:lnTo>
                    <a:pt x="317730" y="2445262"/>
                  </a:lnTo>
                  <a:lnTo>
                    <a:pt x="286724" y="2406582"/>
                  </a:lnTo>
                  <a:lnTo>
                    <a:pt x="256929" y="2366711"/>
                  </a:lnTo>
                  <a:lnTo>
                    <a:pt x="228407" y="2325643"/>
                  </a:lnTo>
                  <a:lnTo>
                    <a:pt x="201217" y="2283374"/>
                  </a:lnTo>
                  <a:lnTo>
                    <a:pt x="175421" y="2239898"/>
                  </a:lnTo>
                  <a:lnTo>
                    <a:pt x="151080" y="2195211"/>
                  </a:lnTo>
                  <a:lnTo>
                    <a:pt x="128255" y="2149308"/>
                  </a:lnTo>
                  <a:lnTo>
                    <a:pt x="107007" y="2102184"/>
                  </a:lnTo>
                  <a:lnTo>
                    <a:pt x="87396" y="2053833"/>
                  </a:lnTo>
                  <a:lnTo>
                    <a:pt x="69484" y="2004250"/>
                  </a:lnTo>
                  <a:lnTo>
                    <a:pt x="53333" y="1953432"/>
                  </a:lnTo>
                  <a:lnTo>
                    <a:pt x="39002" y="1901372"/>
                  </a:lnTo>
                  <a:lnTo>
                    <a:pt x="26848" y="1849031"/>
                  </a:lnTo>
                  <a:lnTo>
                    <a:pt x="17040" y="1796982"/>
                  </a:lnTo>
                  <a:lnTo>
                    <a:pt x="9515" y="1745249"/>
                  </a:lnTo>
                  <a:lnTo>
                    <a:pt x="4209" y="1693856"/>
                  </a:lnTo>
                  <a:lnTo>
                    <a:pt x="1058" y="1642826"/>
                  </a:lnTo>
                  <a:lnTo>
                    <a:pt x="0" y="1592182"/>
                  </a:lnTo>
                  <a:lnTo>
                    <a:pt x="969" y="1541949"/>
                  </a:lnTo>
                  <a:lnTo>
                    <a:pt x="3903" y="1492150"/>
                  </a:lnTo>
                  <a:lnTo>
                    <a:pt x="8738" y="1442809"/>
                  </a:lnTo>
                  <a:lnTo>
                    <a:pt x="15411" y="1393948"/>
                  </a:lnTo>
                  <a:lnTo>
                    <a:pt x="23858" y="1345592"/>
                  </a:lnTo>
                  <a:lnTo>
                    <a:pt x="34014" y="1297765"/>
                  </a:lnTo>
                  <a:lnTo>
                    <a:pt x="45817" y="1250488"/>
                  </a:lnTo>
                  <a:lnTo>
                    <a:pt x="59204" y="1203787"/>
                  </a:lnTo>
                  <a:lnTo>
                    <a:pt x="74109" y="1157685"/>
                  </a:lnTo>
                  <a:lnTo>
                    <a:pt x="90471" y="1112205"/>
                  </a:lnTo>
                  <a:lnTo>
                    <a:pt x="108224" y="1067372"/>
                  </a:lnTo>
                  <a:lnTo>
                    <a:pt x="127306" y="1023207"/>
                  </a:lnTo>
                  <a:lnTo>
                    <a:pt x="147653" y="979736"/>
                  </a:lnTo>
                  <a:lnTo>
                    <a:pt x="169201" y="936981"/>
                  </a:lnTo>
                  <a:lnTo>
                    <a:pt x="191887" y="894967"/>
                  </a:lnTo>
                  <a:lnTo>
                    <a:pt x="215647" y="853716"/>
                  </a:lnTo>
                  <a:lnTo>
                    <a:pt x="240418" y="813252"/>
                  </a:lnTo>
                  <a:lnTo>
                    <a:pt x="266135" y="773599"/>
                  </a:lnTo>
                  <a:lnTo>
                    <a:pt x="292736" y="734781"/>
                  </a:lnTo>
                  <a:lnTo>
                    <a:pt x="320157" y="696820"/>
                  </a:lnTo>
                  <a:lnTo>
                    <a:pt x="348333" y="659741"/>
                  </a:lnTo>
                  <a:lnTo>
                    <a:pt x="377202" y="623567"/>
                  </a:lnTo>
                  <a:lnTo>
                    <a:pt x="406700" y="588322"/>
                  </a:lnTo>
                  <a:lnTo>
                    <a:pt x="436763" y="554029"/>
                  </a:lnTo>
                  <a:lnTo>
                    <a:pt x="467328" y="520712"/>
                  </a:lnTo>
                  <a:lnTo>
                    <a:pt x="498330" y="488394"/>
                  </a:lnTo>
                  <a:lnTo>
                    <a:pt x="529707" y="457098"/>
                  </a:lnTo>
                  <a:lnTo>
                    <a:pt x="561395" y="426849"/>
                  </a:lnTo>
                  <a:lnTo>
                    <a:pt x="593330" y="397671"/>
                  </a:lnTo>
                  <a:lnTo>
                    <a:pt x="625449" y="369585"/>
                  </a:lnTo>
                  <a:lnTo>
                    <a:pt x="657688" y="342617"/>
                  </a:lnTo>
                  <a:lnTo>
                    <a:pt x="689983" y="316789"/>
                  </a:lnTo>
                  <a:lnTo>
                    <a:pt x="722270" y="292126"/>
                  </a:lnTo>
                  <a:lnTo>
                    <a:pt x="754487" y="268650"/>
                  </a:lnTo>
                  <a:lnTo>
                    <a:pt x="786569" y="246386"/>
                  </a:lnTo>
                  <a:lnTo>
                    <a:pt x="823942" y="222142"/>
                  </a:lnTo>
                  <a:lnTo>
                    <a:pt x="862503" y="199162"/>
                  </a:lnTo>
                  <a:lnTo>
                    <a:pt x="902196" y="177445"/>
                  </a:lnTo>
                  <a:lnTo>
                    <a:pt x="942966" y="156989"/>
                  </a:lnTo>
                  <a:lnTo>
                    <a:pt x="984757" y="137793"/>
                  </a:lnTo>
                  <a:lnTo>
                    <a:pt x="1027513" y="119855"/>
                  </a:lnTo>
                  <a:lnTo>
                    <a:pt x="1071178" y="103174"/>
                  </a:lnTo>
                  <a:lnTo>
                    <a:pt x="1115697" y="87748"/>
                  </a:lnTo>
                  <a:lnTo>
                    <a:pt x="1161014" y="73577"/>
                  </a:lnTo>
                  <a:lnTo>
                    <a:pt x="1207072" y="60657"/>
                  </a:lnTo>
                  <a:lnTo>
                    <a:pt x="1253816" y="48988"/>
                  </a:lnTo>
                  <a:lnTo>
                    <a:pt x="1301190" y="38568"/>
                  </a:lnTo>
                  <a:lnTo>
                    <a:pt x="1349139" y="29396"/>
                  </a:lnTo>
                  <a:lnTo>
                    <a:pt x="1397606" y="21470"/>
                  </a:lnTo>
                  <a:lnTo>
                    <a:pt x="1446536" y="14789"/>
                  </a:lnTo>
                  <a:lnTo>
                    <a:pt x="1495873" y="9351"/>
                  </a:lnTo>
                  <a:lnTo>
                    <a:pt x="1545562" y="5154"/>
                  </a:lnTo>
                  <a:lnTo>
                    <a:pt x="1595545" y="2198"/>
                  </a:lnTo>
                  <a:lnTo>
                    <a:pt x="1645768" y="480"/>
                  </a:lnTo>
                  <a:lnTo>
                    <a:pt x="1696174" y="0"/>
                  </a:lnTo>
                  <a:lnTo>
                    <a:pt x="1746709" y="754"/>
                  </a:lnTo>
                  <a:lnTo>
                    <a:pt x="1797315" y="2743"/>
                  </a:lnTo>
                  <a:lnTo>
                    <a:pt x="1847938" y="5964"/>
                  </a:lnTo>
                  <a:lnTo>
                    <a:pt x="1898521" y="10417"/>
                  </a:lnTo>
                  <a:lnTo>
                    <a:pt x="1949008" y="16099"/>
                  </a:lnTo>
                  <a:lnTo>
                    <a:pt x="1999345" y="23008"/>
                  </a:lnTo>
                  <a:lnTo>
                    <a:pt x="2049474" y="31145"/>
                  </a:lnTo>
                  <a:lnTo>
                    <a:pt x="2099340" y="40506"/>
                  </a:lnTo>
                  <a:lnTo>
                    <a:pt x="2148888" y="51090"/>
                  </a:lnTo>
                  <a:lnTo>
                    <a:pt x="2198062" y="62897"/>
                  </a:lnTo>
                  <a:lnTo>
                    <a:pt x="2246804" y="75923"/>
                  </a:lnTo>
                  <a:lnTo>
                    <a:pt x="2295061" y="90169"/>
                  </a:lnTo>
                  <a:lnTo>
                    <a:pt x="2342776" y="105632"/>
                  </a:lnTo>
                  <a:lnTo>
                    <a:pt x="2389893" y="122311"/>
                  </a:lnTo>
                  <a:lnTo>
                    <a:pt x="2436357" y="140204"/>
                  </a:lnTo>
                  <a:lnTo>
                    <a:pt x="2482111" y="159310"/>
                  </a:lnTo>
                  <a:lnTo>
                    <a:pt x="2527100" y="179627"/>
                  </a:lnTo>
                  <a:lnTo>
                    <a:pt x="2571268" y="201154"/>
                  </a:lnTo>
                  <a:lnTo>
                    <a:pt x="2614559" y="223889"/>
                  </a:lnTo>
                  <a:lnTo>
                    <a:pt x="2648120" y="241656"/>
                  </a:lnTo>
                  <a:lnTo>
                    <a:pt x="2684010" y="260153"/>
                  </a:lnTo>
                  <a:lnTo>
                    <a:pt x="2721658" y="279813"/>
                  </a:lnTo>
                  <a:lnTo>
                    <a:pt x="2760497" y="301070"/>
                  </a:lnTo>
                  <a:lnTo>
                    <a:pt x="2799959" y="324356"/>
                  </a:lnTo>
                  <a:lnTo>
                    <a:pt x="2839474" y="350106"/>
                  </a:lnTo>
                  <a:lnTo>
                    <a:pt x="2878474" y="378751"/>
                  </a:lnTo>
                  <a:lnTo>
                    <a:pt x="2916390" y="410724"/>
                  </a:lnTo>
                  <a:lnTo>
                    <a:pt x="2952654" y="446460"/>
                  </a:lnTo>
                  <a:lnTo>
                    <a:pt x="2986698" y="486390"/>
                  </a:lnTo>
                  <a:lnTo>
                    <a:pt x="3017952" y="530949"/>
                  </a:lnTo>
                  <a:lnTo>
                    <a:pt x="3045849" y="580568"/>
                  </a:lnTo>
                  <a:lnTo>
                    <a:pt x="3063403" y="619361"/>
                  </a:lnTo>
                  <a:lnTo>
                    <a:pt x="3077113" y="657214"/>
                  </a:lnTo>
                  <a:lnTo>
                    <a:pt x="3087236" y="694269"/>
                  </a:lnTo>
                  <a:lnTo>
                    <a:pt x="3097750" y="766538"/>
                  </a:lnTo>
                  <a:lnTo>
                    <a:pt x="3098654" y="802032"/>
                  </a:lnTo>
                  <a:lnTo>
                    <a:pt x="3096999" y="837285"/>
                  </a:lnTo>
                  <a:lnTo>
                    <a:pt x="3087039" y="907625"/>
                  </a:lnTo>
                  <a:lnTo>
                    <a:pt x="3069924" y="978676"/>
                  </a:lnTo>
                  <a:lnTo>
                    <a:pt x="3047709" y="1051553"/>
                  </a:lnTo>
                  <a:lnTo>
                    <a:pt x="3035332" y="1089026"/>
                  </a:lnTo>
                  <a:lnTo>
                    <a:pt x="3022451" y="1127374"/>
                  </a:lnTo>
                  <a:lnTo>
                    <a:pt x="3009322" y="1166737"/>
                  </a:lnTo>
                  <a:lnTo>
                    <a:pt x="2996203" y="1207255"/>
                  </a:lnTo>
                  <a:lnTo>
                    <a:pt x="2983350" y="1249066"/>
                  </a:lnTo>
                  <a:lnTo>
                    <a:pt x="2971020" y="1292311"/>
                  </a:lnTo>
                  <a:lnTo>
                    <a:pt x="2959471" y="1337130"/>
                  </a:lnTo>
                  <a:lnTo>
                    <a:pt x="2948959" y="1383661"/>
                  </a:lnTo>
                  <a:lnTo>
                    <a:pt x="2939741" y="1432044"/>
                  </a:lnTo>
                  <a:lnTo>
                    <a:pt x="2932073" y="1482419"/>
                  </a:lnTo>
                  <a:lnTo>
                    <a:pt x="2926214" y="1534925"/>
                  </a:lnTo>
                  <a:lnTo>
                    <a:pt x="2922419" y="1589703"/>
                  </a:lnTo>
                  <a:lnTo>
                    <a:pt x="2920946" y="1646891"/>
                  </a:lnTo>
                  <a:lnTo>
                    <a:pt x="2922051" y="1706629"/>
                  </a:lnTo>
                  <a:lnTo>
                    <a:pt x="2925991" y="1769056"/>
                  </a:lnTo>
                  <a:lnTo>
                    <a:pt x="2934649" y="1845174"/>
                  </a:lnTo>
                  <a:lnTo>
                    <a:pt x="2946376" y="1912355"/>
                  </a:lnTo>
                  <a:lnTo>
                    <a:pt x="2960507" y="1971629"/>
                  </a:lnTo>
                  <a:lnTo>
                    <a:pt x="2976376" y="2024026"/>
                  </a:lnTo>
                  <a:lnTo>
                    <a:pt x="2993318" y="2070577"/>
                  </a:lnTo>
                  <a:lnTo>
                    <a:pt x="3010668" y="2112313"/>
                  </a:lnTo>
                  <a:lnTo>
                    <a:pt x="3027762" y="2150265"/>
                  </a:lnTo>
                  <a:lnTo>
                    <a:pt x="3043933" y="2185461"/>
                  </a:lnTo>
                  <a:lnTo>
                    <a:pt x="3058518" y="2218934"/>
                  </a:lnTo>
                  <a:lnTo>
                    <a:pt x="3070849" y="2251713"/>
                  </a:lnTo>
                  <a:lnTo>
                    <a:pt x="3080264" y="2284830"/>
                  </a:lnTo>
                  <a:lnTo>
                    <a:pt x="3086095" y="2319314"/>
                  </a:lnTo>
                  <a:lnTo>
                    <a:pt x="3086411" y="2328663"/>
                  </a:lnTo>
                  <a:lnTo>
                    <a:pt x="3086204" y="2353781"/>
                  </a:lnTo>
                  <a:lnTo>
                    <a:pt x="3077287" y="2433752"/>
                  </a:lnTo>
                  <a:lnTo>
                    <a:pt x="3056510" y="2485219"/>
                  </a:lnTo>
                  <a:lnTo>
                    <a:pt x="3030037" y="2525387"/>
                  </a:lnTo>
                  <a:lnTo>
                    <a:pt x="2993977" y="2569238"/>
                  </a:lnTo>
                  <a:lnTo>
                    <a:pt x="2948765" y="2615914"/>
                  </a:lnTo>
                  <a:lnTo>
                    <a:pt x="2894840" y="2664556"/>
                  </a:lnTo>
                  <a:lnTo>
                    <a:pt x="2864746" y="2689346"/>
                  </a:lnTo>
                  <a:lnTo>
                    <a:pt x="2832638" y="2714305"/>
                  </a:lnTo>
                  <a:lnTo>
                    <a:pt x="2798569" y="2739327"/>
                  </a:lnTo>
                  <a:lnTo>
                    <a:pt x="2762595" y="2764304"/>
                  </a:lnTo>
                  <a:lnTo>
                    <a:pt x="2724771" y="2789128"/>
                  </a:lnTo>
                  <a:lnTo>
                    <a:pt x="2685150" y="2813693"/>
                  </a:lnTo>
                  <a:lnTo>
                    <a:pt x="2643787" y="2837891"/>
                  </a:lnTo>
                  <a:lnTo>
                    <a:pt x="2600737" y="2861614"/>
                  </a:lnTo>
                  <a:lnTo>
                    <a:pt x="2556055" y="2884755"/>
                  </a:lnTo>
                  <a:lnTo>
                    <a:pt x="2509796" y="2907208"/>
                  </a:lnTo>
                  <a:lnTo>
                    <a:pt x="2462013" y="2928864"/>
                  </a:lnTo>
                  <a:lnTo>
                    <a:pt x="2412761" y="2949616"/>
                  </a:lnTo>
                  <a:lnTo>
                    <a:pt x="2362096" y="2969357"/>
                  </a:lnTo>
                  <a:lnTo>
                    <a:pt x="2310071" y="2987980"/>
                  </a:lnTo>
                  <a:lnTo>
                    <a:pt x="2256741" y="3005378"/>
                  </a:lnTo>
                  <a:lnTo>
                    <a:pt x="2202162" y="3021442"/>
                  </a:lnTo>
                  <a:lnTo>
                    <a:pt x="2146387" y="3036066"/>
                  </a:lnTo>
                  <a:lnTo>
                    <a:pt x="2089471" y="3049142"/>
                  </a:lnTo>
                  <a:lnTo>
                    <a:pt x="2031468" y="3060563"/>
                  </a:lnTo>
                  <a:lnTo>
                    <a:pt x="1972434" y="3070222"/>
                  </a:lnTo>
                  <a:lnTo>
                    <a:pt x="1912423" y="3078012"/>
                  </a:lnTo>
                  <a:lnTo>
                    <a:pt x="1851490" y="3083824"/>
                  </a:lnTo>
                  <a:lnTo>
                    <a:pt x="1789688" y="3087552"/>
                  </a:lnTo>
                  <a:lnTo>
                    <a:pt x="1727074" y="3089089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10012" y="2717441"/>
              <a:ext cx="2449830" cy="1842770"/>
            </a:xfrm>
            <a:custGeom>
              <a:avLst/>
              <a:gdLst/>
              <a:ahLst/>
              <a:cxnLst/>
              <a:rect l="l" t="t" r="r" b="b"/>
              <a:pathLst>
                <a:path w="2449829" h="1842770">
                  <a:moveTo>
                    <a:pt x="101197" y="1842476"/>
                  </a:moveTo>
                  <a:lnTo>
                    <a:pt x="61842" y="1834503"/>
                  </a:lnTo>
                  <a:lnTo>
                    <a:pt x="29671" y="1812770"/>
                  </a:lnTo>
                  <a:lnTo>
                    <a:pt x="7964" y="1780560"/>
                  </a:lnTo>
                  <a:lnTo>
                    <a:pt x="0" y="1741158"/>
                  </a:lnTo>
                  <a:lnTo>
                    <a:pt x="0" y="101325"/>
                  </a:lnTo>
                  <a:lnTo>
                    <a:pt x="7964" y="61921"/>
                  </a:lnTo>
                  <a:lnTo>
                    <a:pt x="29671" y="29710"/>
                  </a:lnTo>
                  <a:lnTo>
                    <a:pt x="61842" y="7974"/>
                  </a:lnTo>
                  <a:lnTo>
                    <a:pt x="101197" y="0"/>
                  </a:lnTo>
                  <a:lnTo>
                    <a:pt x="2447395" y="90704"/>
                  </a:lnTo>
                  <a:lnTo>
                    <a:pt x="2449822" y="93365"/>
                  </a:lnTo>
                  <a:lnTo>
                    <a:pt x="2449592" y="101183"/>
                  </a:lnTo>
                  <a:lnTo>
                    <a:pt x="2434186" y="153134"/>
                  </a:lnTo>
                  <a:lnTo>
                    <a:pt x="2412871" y="209064"/>
                  </a:lnTo>
                  <a:lnTo>
                    <a:pt x="2383862" y="279746"/>
                  </a:lnTo>
                  <a:lnTo>
                    <a:pt x="2366776" y="320006"/>
                  </a:lnTo>
                  <a:lnTo>
                    <a:pt x="2348133" y="363219"/>
                  </a:lnTo>
                  <a:lnTo>
                    <a:pt x="2328054" y="409140"/>
                  </a:lnTo>
                  <a:lnTo>
                    <a:pt x="2306662" y="457524"/>
                  </a:lnTo>
                  <a:lnTo>
                    <a:pt x="2284079" y="508125"/>
                  </a:lnTo>
                  <a:lnTo>
                    <a:pt x="2260426" y="560700"/>
                  </a:lnTo>
                  <a:lnTo>
                    <a:pt x="2235826" y="615002"/>
                  </a:lnTo>
                  <a:lnTo>
                    <a:pt x="2210401" y="670788"/>
                  </a:lnTo>
                  <a:lnTo>
                    <a:pt x="2184273" y="727811"/>
                  </a:lnTo>
                  <a:lnTo>
                    <a:pt x="2157564" y="785828"/>
                  </a:lnTo>
                  <a:lnTo>
                    <a:pt x="2130396" y="844592"/>
                  </a:lnTo>
                  <a:lnTo>
                    <a:pt x="2102891" y="903860"/>
                  </a:lnTo>
                  <a:lnTo>
                    <a:pt x="2075172" y="963386"/>
                  </a:lnTo>
                  <a:lnTo>
                    <a:pt x="2047360" y="1022925"/>
                  </a:lnTo>
                  <a:lnTo>
                    <a:pt x="2019577" y="1082231"/>
                  </a:lnTo>
                  <a:lnTo>
                    <a:pt x="1991946" y="1141061"/>
                  </a:lnTo>
                  <a:lnTo>
                    <a:pt x="1964589" y="1199170"/>
                  </a:lnTo>
                  <a:lnTo>
                    <a:pt x="1937627" y="1256311"/>
                  </a:lnTo>
                  <a:lnTo>
                    <a:pt x="1911183" y="1312241"/>
                  </a:lnTo>
                  <a:lnTo>
                    <a:pt x="1885379" y="1366713"/>
                  </a:lnTo>
                  <a:lnTo>
                    <a:pt x="1860337" y="1419484"/>
                  </a:lnTo>
                  <a:lnTo>
                    <a:pt x="1813027" y="1518941"/>
                  </a:lnTo>
                  <a:lnTo>
                    <a:pt x="1766119" y="1531945"/>
                  </a:lnTo>
                  <a:lnTo>
                    <a:pt x="1719312" y="1545309"/>
                  </a:lnTo>
                  <a:lnTo>
                    <a:pt x="1672571" y="1558951"/>
                  </a:lnTo>
                  <a:lnTo>
                    <a:pt x="1625866" y="1572787"/>
                  </a:lnTo>
                  <a:lnTo>
                    <a:pt x="1577846" y="1586934"/>
                  </a:lnTo>
                  <a:lnTo>
                    <a:pt x="1529758" y="1600876"/>
                  </a:lnTo>
                  <a:lnTo>
                    <a:pt x="1433511" y="1628556"/>
                  </a:lnTo>
                  <a:lnTo>
                    <a:pt x="1385417" y="1642500"/>
                  </a:lnTo>
                  <a:lnTo>
                    <a:pt x="1337388" y="1656650"/>
                  </a:lnTo>
                  <a:lnTo>
                    <a:pt x="1289456" y="1671109"/>
                  </a:lnTo>
                  <a:lnTo>
                    <a:pt x="1241655" y="1685978"/>
                  </a:lnTo>
                  <a:lnTo>
                    <a:pt x="1194016" y="1701361"/>
                  </a:lnTo>
                  <a:lnTo>
                    <a:pt x="1146573" y="1717361"/>
                  </a:lnTo>
                  <a:lnTo>
                    <a:pt x="1099359" y="1734080"/>
                  </a:lnTo>
                  <a:lnTo>
                    <a:pt x="1029061" y="1759964"/>
                  </a:lnTo>
                  <a:lnTo>
                    <a:pt x="960411" y="1789820"/>
                  </a:lnTo>
                  <a:lnTo>
                    <a:pt x="945469" y="1797709"/>
                  </a:lnTo>
                  <a:lnTo>
                    <a:pt x="948954" y="1784968"/>
                  </a:lnTo>
                  <a:lnTo>
                    <a:pt x="101197" y="1842476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84938" y="4350269"/>
              <a:ext cx="937894" cy="620395"/>
            </a:xfrm>
            <a:custGeom>
              <a:avLst/>
              <a:gdLst/>
              <a:ahLst/>
              <a:cxnLst/>
              <a:rect l="l" t="t" r="r" b="b"/>
              <a:pathLst>
                <a:path w="937895" h="620395">
                  <a:moveTo>
                    <a:pt x="937755" y="620259"/>
                  </a:moveTo>
                  <a:lnTo>
                    <a:pt x="0" y="620259"/>
                  </a:lnTo>
                  <a:lnTo>
                    <a:pt x="169735" y="0"/>
                  </a:lnTo>
                  <a:lnTo>
                    <a:pt x="768026" y="0"/>
                  </a:lnTo>
                  <a:lnTo>
                    <a:pt x="937755" y="620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79077" y="4344660"/>
              <a:ext cx="949960" cy="631825"/>
            </a:xfrm>
            <a:custGeom>
              <a:avLst/>
              <a:gdLst/>
              <a:ahLst/>
              <a:cxnLst/>
              <a:rect l="l" t="t" r="r" b="b"/>
              <a:pathLst>
                <a:path w="949960" h="631825">
                  <a:moveTo>
                    <a:pt x="945369" y="631465"/>
                  </a:moveTo>
                  <a:lnTo>
                    <a:pt x="4115" y="631465"/>
                  </a:lnTo>
                  <a:lnTo>
                    <a:pt x="2469" y="630647"/>
                  </a:lnTo>
                  <a:lnTo>
                    <a:pt x="351" y="627876"/>
                  </a:lnTo>
                  <a:lnTo>
                    <a:pt x="0" y="626068"/>
                  </a:lnTo>
                  <a:lnTo>
                    <a:pt x="170851" y="1701"/>
                  </a:lnTo>
                  <a:lnTo>
                    <a:pt x="173061" y="0"/>
                  </a:lnTo>
                  <a:lnTo>
                    <a:pt x="776417" y="0"/>
                  </a:lnTo>
                  <a:lnTo>
                    <a:pt x="778627" y="1701"/>
                  </a:lnTo>
                  <a:lnTo>
                    <a:pt x="781229" y="11211"/>
                  </a:lnTo>
                  <a:lnTo>
                    <a:pt x="179858" y="11211"/>
                  </a:lnTo>
                  <a:lnTo>
                    <a:pt x="13203" y="620253"/>
                  </a:lnTo>
                  <a:lnTo>
                    <a:pt x="947887" y="620253"/>
                  </a:lnTo>
                  <a:lnTo>
                    <a:pt x="949478" y="626068"/>
                  </a:lnTo>
                  <a:lnTo>
                    <a:pt x="949120" y="627876"/>
                  </a:lnTo>
                  <a:lnTo>
                    <a:pt x="947015" y="630647"/>
                  </a:lnTo>
                  <a:lnTo>
                    <a:pt x="945369" y="631465"/>
                  </a:lnTo>
                  <a:close/>
                </a:path>
                <a:path w="949960" h="631825">
                  <a:moveTo>
                    <a:pt x="947887" y="620253"/>
                  </a:moveTo>
                  <a:lnTo>
                    <a:pt x="936275" y="620253"/>
                  </a:lnTo>
                  <a:lnTo>
                    <a:pt x="769619" y="11211"/>
                  </a:lnTo>
                  <a:lnTo>
                    <a:pt x="781229" y="11211"/>
                  </a:lnTo>
                  <a:lnTo>
                    <a:pt x="947887" y="620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63876" y="2723158"/>
              <a:ext cx="2580005" cy="2303145"/>
            </a:xfrm>
            <a:custGeom>
              <a:avLst/>
              <a:gdLst/>
              <a:ahLst/>
              <a:cxnLst/>
              <a:rect l="l" t="t" r="r" b="b"/>
              <a:pathLst>
                <a:path w="2580004" h="2303145">
                  <a:moveTo>
                    <a:pt x="1920049" y="2243124"/>
                  </a:moveTo>
                  <a:lnTo>
                    <a:pt x="1915375" y="2219972"/>
                  </a:lnTo>
                  <a:lnTo>
                    <a:pt x="1902650" y="2201062"/>
                  </a:lnTo>
                  <a:lnTo>
                    <a:pt x="1883765" y="2188311"/>
                  </a:lnTo>
                  <a:lnTo>
                    <a:pt x="1860651" y="2183638"/>
                  </a:lnTo>
                  <a:lnTo>
                    <a:pt x="719226" y="2183638"/>
                  </a:lnTo>
                  <a:lnTo>
                    <a:pt x="696099" y="2188311"/>
                  </a:lnTo>
                  <a:lnTo>
                    <a:pt x="677214" y="2201062"/>
                  </a:lnTo>
                  <a:lnTo>
                    <a:pt x="664489" y="2219972"/>
                  </a:lnTo>
                  <a:lnTo>
                    <a:pt x="659815" y="2243124"/>
                  </a:lnTo>
                  <a:lnTo>
                    <a:pt x="664489" y="2266277"/>
                  </a:lnTo>
                  <a:lnTo>
                    <a:pt x="677214" y="2285174"/>
                  </a:lnTo>
                  <a:lnTo>
                    <a:pt x="696099" y="2297925"/>
                  </a:lnTo>
                  <a:lnTo>
                    <a:pt x="719226" y="2302611"/>
                  </a:lnTo>
                  <a:lnTo>
                    <a:pt x="1860651" y="2302611"/>
                  </a:lnTo>
                  <a:lnTo>
                    <a:pt x="1883765" y="2297925"/>
                  </a:lnTo>
                  <a:lnTo>
                    <a:pt x="1902650" y="2285174"/>
                  </a:lnTo>
                  <a:lnTo>
                    <a:pt x="1915375" y="2266277"/>
                  </a:lnTo>
                  <a:lnTo>
                    <a:pt x="1920049" y="2243124"/>
                  </a:lnTo>
                  <a:close/>
                </a:path>
                <a:path w="2580004" h="2303145">
                  <a:moveTo>
                    <a:pt x="2579878" y="95605"/>
                  </a:moveTo>
                  <a:lnTo>
                    <a:pt x="2572372" y="58381"/>
                  </a:lnTo>
                  <a:lnTo>
                    <a:pt x="2551912" y="28003"/>
                  </a:lnTo>
                  <a:lnTo>
                    <a:pt x="2521572" y="7518"/>
                  </a:lnTo>
                  <a:lnTo>
                    <a:pt x="2484424" y="0"/>
                  </a:lnTo>
                  <a:lnTo>
                    <a:pt x="95465" y="0"/>
                  </a:lnTo>
                  <a:lnTo>
                    <a:pt x="58305" y="7518"/>
                  </a:lnTo>
                  <a:lnTo>
                    <a:pt x="27965" y="28003"/>
                  </a:lnTo>
                  <a:lnTo>
                    <a:pt x="7505" y="58381"/>
                  </a:lnTo>
                  <a:lnTo>
                    <a:pt x="0" y="95605"/>
                  </a:lnTo>
                  <a:lnTo>
                    <a:pt x="0" y="1735442"/>
                  </a:lnTo>
                  <a:lnTo>
                    <a:pt x="7505" y="1772653"/>
                  </a:lnTo>
                  <a:lnTo>
                    <a:pt x="27965" y="1803031"/>
                  </a:lnTo>
                  <a:lnTo>
                    <a:pt x="58305" y="1823516"/>
                  </a:lnTo>
                  <a:lnTo>
                    <a:pt x="95465" y="1831035"/>
                  </a:lnTo>
                  <a:lnTo>
                    <a:pt x="2484424" y="1831035"/>
                  </a:lnTo>
                  <a:lnTo>
                    <a:pt x="2521572" y="1823516"/>
                  </a:lnTo>
                  <a:lnTo>
                    <a:pt x="2551912" y="1803031"/>
                  </a:lnTo>
                  <a:lnTo>
                    <a:pt x="2572372" y="1772653"/>
                  </a:lnTo>
                  <a:lnTo>
                    <a:pt x="2579878" y="1735442"/>
                  </a:lnTo>
                  <a:lnTo>
                    <a:pt x="2579878" y="956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58275" y="2717558"/>
              <a:ext cx="1931670" cy="2313940"/>
            </a:xfrm>
            <a:custGeom>
              <a:avLst/>
              <a:gdLst/>
              <a:ahLst/>
              <a:cxnLst/>
              <a:rect l="l" t="t" r="r" b="b"/>
              <a:pathLst>
                <a:path w="1931670" h="2313940">
                  <a:moveTo>
                    <a:pt x="207670" y="2514"/>
                  </a:moveTo>
                  <a:lnTo>
                    <a:pt x="205168" y="0"/>
                  </a:lnTo>
                  <a:lnTo>
                    <a:pt x="101066" y="0"/>
                  </a:lnTo>
                  <a:lnTo>
                    <a:pt x="61760" y="7962"/>
                  </a:lnTo>
                  <a:lnTo>
                    <a:pt x="29629" y="29667"/>
                  </a:lnTo>
                  <a:lnTo>
                    <a:pt x="7950" y="61836"/>
                  </a:lnTo>
                  <a:lnTo>
                    <a:pt x="0" y="101180"/>
                  </a:lnTo>
                  <a:lnTo>
                    <a:pt x="0" y="805256"/>
                  </a:lnTo>
                  <a:lnTo>
                    <a:pt x="2501" y="807770"/>
                  </a:lnTo>
                  <a:lnTo>
                    <a:pt x="5600" y="807770"/>
                  </a:lnTo>
                  <a:lnTo>
                    <a:pt x="8686" y="807770"/>
                  </a:lnTo>
                  <a:lnTo>
                    <a:pt x="11188" y="805256"/>
                  </a:lnTo>
                  <a:lnTo>
                    <a:pt x="11188" y="101180"/>
                  </a:lnTo>
                  <a:lnTo>
                    <a:pt x="18262" y="66192"/>
                  </a:lnTo>
                  <a:lnTo>
                    <a:pt x="37553" y="37592"/>
                  </a:lnTo>
                  <a:lnTo>
                    <a:pt x="66116" y="18300"/>
                  </a:lnTo>
                  <a:lnTo>
                    <a:pt x="101066" y="11214"/>
                  </a:lnTo>
                  <a:lnTo>
                    <a:pt x="205168" y="11214"/>
                  </a:lnTo>
                  <a:lnTo>
                    <a:pt x="207670" y="8699"/>
                  </a:lnTo>
                  <a:lnTo>
                    <a:pt x="207670" y="2514"/>
                  </a:lnTo>
                  <a:close/>
                </a:path>
                <a:path w="1931670" h="2313940">
                  <a:moveTo>
                    <a:pt x="1931250" y="2248725"/>
                  </a:moveTo>
                  <a:lnTo>
                    <a:pt x="1926132" y="2223414"/>
                  </a:lnTo>
                  <a:lnTo>
                    <a:pt x="1920049" y="2214397"/>
                  </a:lnTo>
                  <a:lnTo>
                    <a:pt x="1920049" y="2248725"/>
                  </a:lnTo>
                  <a:lnTo>
                    <a:pt x="1915820" y="2269667"/>
                  </a:lnTo>
                  <a:lnTo>
                    <a:pt x="1904276" y="2286800"/>
                  </a:lnTo>
                  <a:lnTo>
                    <a:pt x="1887181" y="2298357"/>
                  </a:lnTo>
                  <a:lnTo>
                    <a:pt x="1866252" y="2302586"/>
                  </a:lnTo>
                  <a:lnTo>
                    <a:pt x="724827" y="2302586"/>
                  </a:lnTo>
                  <a:lnTo>
                    <a:pt x="703897" y="2298357"/>
                  </a:lnTo>
                  <a:lnTo>
                    <a:pt x="686790" y="2286800"/>
                  </a:lnTo>
                  <a:lnTo>
                    <a:pt x="675246" y="2269667"/>
                  </a:lnTo>
                  <a:lnTo>
                    <a:pt x="671017" y="2248725"/>
                  </a:lnTo>
                  <a:lnTo>
                    <a:pt x="675246" y="2227770"/>
                  </a:lnTo>
                  <a:lnTo>
                    <a:pt x="686790" y="2210651"/>
                  </a:lnTo>
                  <a:lnTo>
                    <a:pt x="703897" y="2199094"/>
                  </a:lnTo>
                  <a:lnTo>
                    <a:pt x="724827" y="2194852"/>
                  </a:lnTo>
                  <a:lnTo>
                    <a:pt x="1866252" y="2194852"/>
                  </a:lnTo>
                  <a:lnTo>
                    <a:pt x="1887181" y="2199094"/>
                  </a:lnTo>
                  <a:lnTo>
                    <a:pt x="1904276" y="2210651"/>
                  </a:lnTo>
                  <a:lnTo>
                    <a:pt x="1915820" y="2227770"/>
                  </a:lnTo>
                  <a:lnTo>
                    <a:pt x="1920049" y="2248725"/>
                  </a:lnTo>
                  <a:lnTo>
                    <a:pt x="1920049" y="2214397"/>
                  </a:lnTo>
                  <a:lnTo>
                    <a:pt x="1912188" y="2202726"/>
                  </a:lnTo>
                  <a:lnTo>
                    <a:pt x="1900542" y="2194852"/>
                  </a:lnTo>
                  <a:lnTo>
                    <a:pt x="1891525" y="2188768"/>
                  </a:lnTo>
                  <a:lnTo>
                    <a:pt x="1866252" y="2183650"/>
                  </a:lnTo>
                  <a:lnTo>
                    <a:pt x="724827" y="2183650"/>
                  </a:lnTo>
                  <a:lnTo>
                    <a:pt x="699541" y="2188768"/>
                  </a:lnTo>
                  <a:lnTo>
                    <a:pt x="678878" y="2202726"/>
                  </a:lnTo>
                  <a:lnTo>
                    <a:pt x="664933" y="2223414"/>
                  </a:lnTo>
                  <a:lnTo>
                    <a:pt x="659815" y="2248725"/>
                  </a:lnTo>
                  <a:lnTo>
                    <a:pt x="664933" y="2274024"/>
                  </a:lnTo>
                  <a:lnTo>
                    <a:pt x="678878" y="2294725"/>
                  </a:lnTo>
                  <a:lnTo>
                    <a:pt x="699541" y="2308682"/>
                  </a:lnTo>
                  <a:lnTo>
                    <a:pt x="724827" y="2313800"/>
                  </a:lnTo>
                  <a:lnTo>
                    <a:pt x="1866252" y="2313800"/>
                  </a:lnTo>
                  <a:lnTo>
                    <a:pt x="1891525" y="2308682"/>
                  </a:lnTo>
                  <a:lnTo>
                    <a:pt x="1900542" y="2302586"/>
                  </a:lnTo>
                  <a:lnTo>
                    <a:pt x="1912188" y="2294725"/>
                  </a:lnTo>
                  <a:lnTo>
                    <a:pt x="1926132" y="2274024"/>
                  </a:lnTo>
                  <a:lnTo>
                    <a:pt x="1931250" y="2248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7711" y="2717581"/>
              <a:ext cx="252638" cy="13513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804211" y="4548593"/>
              <a:ext cx="1750695" cy="11430"/>
            </a:xfrm>
            <a:custGeom>
              <a:avLst/>
              <a:gdLst/>
              <a:ahLst/>
              <a:cxnLst/>
              <a:rect l="l" t="t" r="r" b="b"/>
              <a:pathLst>
                <a:path w="1750695" h="11429">
                  <a:moveTo>
                    <a:pt x="1747920" y="11211"/>
                  </a:moveTo>
                  <a:lnTo>
                    <a:pt x="1744840" y="11211"/>
                  </a:lnTo>
                  <a:lnTo>
                    <a:pt x="2509" y="11211"/>
                  </a:lnTo>
                  <a:lnTo>
                    <a:pt x="0" y="8693"/>
                  </a:lnTo>
                  <a:lnTo>
                    <a:pt x="0" y="2498"/>
                  </a:lnTo>
                  <a:lnTo>
                    <a:pt x="2509" y="0"/>
                  </a:lnTo>
                  <a:lnTo>
                    <a:pt x="1747920" y="0"/>
                  </a:lnTo>
                  <a:lnTo>
                    <a:pt x="1750429" y="2498"/>
                  </a:lnTo>
                  <a:lnTo>
                    <a:pt x="1750429" y="8693"/>
                  </a:lnTo>
                  <a:lnTo>
                    <a:pt x="1747920" y="11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48741" y="2808126"/>
              <a:ext cx="2410460" cy="1661160"/>
            </a:xfrm>
            <a:custGeom>
              <a:avLst/>
              <a:gdLst/>
              <a:ahLst/>
              <a:cxnLst/>
              <a:rect l="l" t="t" r="r" b="b"/>
              <a:pathLst>
                <a:path w="2410460" h="1661160">
                  <a:moveTo>
                    <a:pt x="2362687" y="1661086"/>
                  </a:moveTo>
                  <a:lnTo>
                    <a:pt x="47468" y="1661086"/>
                  </a:lnTo>
                  <a:lnTo>
                    <a:pt x="28992" y="1657353"/>
                  </a:lnTo>
                  <a:lnTo>
                    <a:pt x="13904" y="1647171"/>
                  </a:lnTo>
                  <a:lnTo>
                    <a:pt x="3730" y="1632067"/>
                  </a:lnTo>
                  <a:lnTo>
                    <a:pt x="0" y="1613567"/>
                  </a:lnTo>
                  <a:lnTo>
                    <a:pt x="0" y="47538"/>
                  </a:lnTo>
                  <a:lnTo>
                    <a:pt x="3730" y="29036"/>
                  </a:lnTo>
                  <a:lnTo>
                    <a:pt x="13904" y="13925"/>
                  </a:lnTo>
                  <a:lnTo>
                    <a:pt x="28992" y="3736"/>
                  </a:lnTo>
                  <a:lnTo>
                    <a:pt x="47468" y="0"/>
                  </a:lnTo>
                  <a:lnTo>
                    <a:pt x="159533" y="0"/>
                  </a:lnTo>
                  <a:lnTo>
                    <a:pt x="2362687" y="0"/>
                  </a:lnTo>
                  <a:lnTo>
                    <a:pt x="2381164" y="3736"/>
                  </a:lnTo>
                  <a:lnTo>
                    <a:pt x="2396250" y="13925"/>
                  </a:lnTo>
                  <a:lnTo>
                    <a:pt x="2406420" y="29036"/>
                  </a:lnTo>
                  <a:lnTo>
                    <a:pt x="2410149" y="47538"/>
                  </a:lnTo>
                  <a:lnTo>
                    <a:pt x="2410149" y="1613567"/>
                  </a:lnTo>
                  <a:lnTo>
                    <a:pt x="2406420" y="1632067"/>
                  </a:lnTo>
                  <a:lnTo>
                    <a:pt x="2396250" y="1647171"/>
                  </a:lnTo>
                  <a:lnTo>
                    <a:pt x="2381164" y="1657353"/>
                  </a:lnTo>
                  <a:lnTo>
                    <a:pt x="2362687" y="1661086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740053" y="2280651"/>
              <a:ext cx="1786889" cy="2182495"/>
            </a:xfrm>
            <a:custGeom>
              <a:avLst/>
              <a:gdLst/>
              <a:ahLst/>
              <a:cxnLst/>
              <a:rect l="l" t="t" r="r" b="b"/>
              <a:pathLst>
                <a:path w="1786889" h="2182495">
                  <a:moveTo>
                    <a:pt x="1786415" y="2182334"/>
                  </a:moveTo>
                  <a:lnTo>
                    <a:pt x="0" y="2182334"/>
                  </a:lnTo>
                  <a:lnTo>
                    <a:pt x="0" y="0"/>
                  </a:lnTo>
                  <a:lnTo>
                    <a:pt x="1786415" y="0"/>
                  </a:lnTo>
                  <a:lnTo>
                    <a:pt x="1786415" y="2182334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2407" y="2275049"/>
              <a:ext cx="3103802" cy="3013379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1022" y="5396496"/>
            <a:ext cx="13487399" cy="3857624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6529749" y="0"/>
            <a:ext cx="1758314" cy="281940"/>
          </a:xfrm>
          <a:custGeom>
            <a:avLst/>
            <a:gdLst/>
            <a:ahLst/>
            <a:cxnLst/>
            <a:rect l="l" t="t" r="r" b="b"/>
            <a:pathLst>
              <a:path w="1758315" h="281940">
                <a:moveTo>
                  <a:pt x="1758250" y="281427"/>
                </a:moveTo>
                <a:lnTo>
                  <a:pt x="0" y="281427"/>
                </a:lnTo>
                <a:lnTo>
                  <a:pt x="0" y="0"/>
                </a:lnTo>
                <a:lnTo>
                  <a:pt x="1758250" y="0"/>
                </a:lnTo>
                <a:lnTo>
                  <a:pt x="1758250" y="281427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4329" rIns="0" bIns="0" rtlCol="0" vert="horz">
            <a:spAutoFit/>
          </a:bodyPr>
          <a:lstStyle/>
          <a:p>
            <a:pPr marL="1214755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Return</a:t>
            </a:r>
            <a:r>
              <a:rPr dirty="0" spc="-360"/>
              <a:t> </a:t>
            </a:r>
            <a:r>
              <a:rPr dirty="0" spc="-150"/>
              <a:t>Values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6016561" y="2662378"/>
            <a:ext cx="9068435" cy="1426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dirty="0" sz="3900" spc="-18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900" spc="-4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75">
                <a:solidFill>
                  <a:srgbClr val="FFFFFF"/>
                </a:solidFill>
                <a:latin typeface="Lucida Sans Unicode"/>
                <a:cs typeface="Lucida Sans Unicode"/>
              </a:rPr>
              <a:t>let</a:t>
            </a:r>
            <a:r>
              <a:rPr dirty="0" sz="390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4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90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6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3900" spc="-4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90">
                <a:solidFill>
                  <a:srgbClr val="FFFFFF"/>
                </a:solidFill>
                <a:latin typeface="Lucida Sans Unicode"/>
                <a:cs typeface="Lucida Sans Unicode"/>
              </a:rPr>
              <a:t>return</a:t>
            </a:r>
            <a:r>
              <a:rPr dirty="0" sz="390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49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90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50">
                <a:solidFill>
                  <a:srgbClr val="FFFFFF"/>
                </a:solidFill>
                <a:latin typeface="Lucida Sans Unicode"/>
                <a:cs typeface="Lucida Sans Unicode"/>
              </a:rPr>
              <a:t>value,</a:t>
            </a:r>
            <a:r>
              <a:rPr dirty="0" sz="390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5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3900" spc="-40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900" spc="-90">
                <a:solidFill>
                  <a:srgbClr val="FF3131"/>
                </a:solidFill>
                <a:latin typeface="Lucida Sans Unicode"/>
                <a:cs typeface="Lucida Sans Unicode"/>
              </a:rPr>
              <a:t>return</a:t>
            </a:r>
            <a:r>
              <a:rPr dirty="0" sz="3900" spc="-385">
                <a:solidFill>
                  <a:srgbClr val="FF3131"/>
                </a:solidFill>
                <a:latin typeface="Lucida Sans Unicode"/>
                <a:cs typeface="Lucida Sans Unicode"/>
              </a:rPr>
              <a:t> </a:t>
            </a:r>
            <a:r>
              <a:rPr dirty="0" sz="3900" spc="-10">
                <a:solidFill>
                  <a:srgbClr val="FFFFFF"/>
                </a:solidFill>
                <a:latin typeface="Lucida Sans Unicode"/>
                <a:cs typeface="Lucida Sans Unicode"/>
              </a:rPr>
              <a:t>statement:</a:t>
            </a:r>
            <a:endParaRPr sz="39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0" y="2210977"/>
            <a:ext cx="484505" cy="3086100"/>
          </a:xfrm>
          <a:custGeom>
            <a:avLst/>
            <a:gdLst/>
            <a:ahLst/>
            <a:cxnLst/>
            <a:rect l="l" t="t" r="r" b="b"/>
            <a:pathLst>
              <a:path w="484505" h="3086100">
                <a:moveTo>
                  <a:pt x="0" y="0"/>
                </a:moveTo>
                <a:lnTo>
                  <a:pt x="484498" y="0"/>
                </a:lnTo>
                <a:lnTo>
                  <a:pt x="484498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194664" y="5143500"/>
            <a:ext cx="3086100" cy="144780"/>
          </a:xfrm>
          <a:custGeom>
            <a:avLst/>
            <a:gdLst/>
            <a:ahLst/>
            <a:cxnLst/>
            <a:rect l="l" t="t" r="r" b="b"/>
            <a:pathLst>
              <a:path w="3086100" h="144779">
                <a:moveTo>
                  <a:pt x="3086099" y="144660"/>
                </a:moveTo>
                <a:lnTo>
                  <a:pt x="0" y="144660"/>
                </a:lnTo>
                <a:lnTo>
                  <a:pt x="0" y="0"/>
                </a:lnTo>
                <a:lnTo>
                  <a:pt x="3086099" y="0"/>
                </a:lnTo>
                <a:lnTo>
                  <a:pt x="3086099" y="14466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5989777" y="9258300"/>
            <a:ext cx="2298700" cy="1028700"/>
          </a:xfrm>
          <a:custGeom>
            <a:avLst/>
            <a:gdLst/>
            <a:ahLst/>
            <a:cxnLst/>
            <a:rect l="l" t="t" r="r" b="b"/>
            <a:pathLst>
              <a:path w="2298700" h="1028700">
                <a:moveTo>
                  <a:pt x="2298221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2298221" y="0"/>
                </a:lnTo>
                <a:lnTo>
                  <a:pt x="2298221" y="1028699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A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86013" y="2385043"/>
            <a:ext cx="10923905" cy="2731135"/>
          </a:xfrm>
          <a:custGeom>
            <a:avLst/>
            <a:gdLst/>
            <a:ahLst/>
            <a:cxnLst/>
            <a:rect l="l" t="t" r="r" b="b"/>
            <a:pathLst>
              <a:path w="10923905" h="2731135">
                <a:moveTo>
                  <a:pt x="10626234" y="2730877"/>
                </a:moveTo>
                <a:lnTo>
                  <a:pt x="326120" y="2730877"/>
                </a:lnTo>
                <a:lnTo>
                  <a:pt x="299876" y="2721478"/>
                </a:lnTo>
                <a:lnTo>
                  <a:pt x="257028" y="2701228"/>
                </a:lnTo>
                <a:lnTo>
                  <a:pt x="216266" y="2676840"/>
                </a:lnTo>
                <a:lnTo>
                  <a:pt x="177911" y="2648445"/>
                </a:lnTo>
                <a:lnTo>
                  <a:pt x="142280" y="2616175"/>
                </a:lnTo>
                <a:lnTo>
                  <a:pt x="110010" y="2580544"/>
                </a:lnTo>
                <a:lnTo>
                  <a:pt x="81615" y="2542189"/>
                </a:lnTo>
                <a:lnTo>
                  <a:pt x="57227" y="2501428"/>
                </a:lnTo>
                <a:lnTo>
                  <a:pt x="36977" y="2458579"/>
                </a:lnTo>
                <a:lnTo>
                  <a:pt x="20997" y="2413961"/>
                </a:lnTo>
                <a:lnTo>
                  <a:pt x="9420" y="2367893"/>
                </a:lnTo>
                <a:lnTo>
                  <a:pt x="2377" y="2320694"/>
                </a:lnTo>
                <a:lnTo>
                  <a:pt x="0" y="2272681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10466579" y="0"/>
                </a:lnTo>
                <a:lnTo>
                  <a:pt x="10514592" y="2377"/>
                </a:lnTo>
                <a:lnTo>
                  <a:pt x="10561792" y="9420"/>
                </a:lnTo>
                <a:lnTo>
                  <a:pt x="10607860" y="20997"/>
                </a:lnTo>
                <a:lnTo>
                  <a:pt x="10652477" y="36977"/>
                </a:lnTo>
                <a:lnTo>
                  <a:pt x="10695326" y="57227"/>
                </a:lnTo>
                <a:lnTo>
                  <a:pt x="10736087" y="81615"/>
                </a:lnTo>
                <a:lnTo>
                  <a:pt x="10774443" y="110010"/>
                </a:lnTo>
                <a:lnTo>
                  <a:pt x="10810074" y="142280"/>
                </a:lnTo>
                <a:lnTo>
                  <a:pt x="10842343" y="177911"/>
                </a:lnTo>
                <a:lnTo>
                  <a:pt x="10870739" y="216266"/>
                </a:lnTo>
                <a:lnTo>
                  <a:pt x="10895127" y="257028"/>
                </a:lnTo>
                <a:lnTo>
                  <a:pt x="10915378" y="299876"/>
                </a:lnTo>
                <a:lnTo>
                  <a:pt x="10923512" y="322589"/>
                </a:lnTo>
                <a:lnTo>
                  <a:pt x="10923512" y="2435866"/>
                </a:lnTo>
                <a:lnTo>
                  <a:pt x="10895127" y="2501428"/>
                </a:lnTo>
                <a:lnTo>
                  <a:pt x="10870739" y="2542189"/>
                </a:lnTo>
                <a:lnTo>
                  <a:pt x="10842343" y="2580544"/>
                </a:lnTo>
                <a:lnTo>
                  <a:pt x="10810074" y="2616175"/>
                </a:lnTo>
                <a:lnTo>
                  <a:pt x="10774443" y="2648445"/>
                </a:lnTo>
                <a:lnTo>
                  <a:pt x="10736087" y="2676840"/>
                </a:lnTo>
                <a:lnTo>
                  <a:pt x="10695326" y="2701228"/>
                </a:lnTo>
                <a:lnTo>
                  <a:pt x="10652477" y="2721478"/>
                </a:lnTo>
                <a:lnTo>
                  <a:pt x="10626234" y="273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013" y="5764814"/>
            <a:ext cx="13487399" cy="26288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6695952" y="1"/>
            <a:ext cx="1924050" cy="2158365"/>
          </a:xfrm>
          <a:custGeom>
            <a:avLst/>
            <a:gdLst/>
            <a:ahLst/>
            <a:cxnLst/>
            <a:rect l="l" t="t" r="r" b="b"/>
            <a:pathLst>
              <a:path w="1924050" h="2158365">
                <a:moveTo>
                  <a:pt x="1923724" y="2158042"/>
                </a:moveTo>
                <a:lnTo>
                  <a:pt x="0" y="0"/>
                </a:lnTo>
                <a:lnTo>
                  <a:pt x="1592047" y="0"/>
                </a:lnTo>
                <a:lnTo>
                  <a:pt x="1592047" y="1785965"/>
                </a:lnTo>
                <a:lnTo>
                  <a:pt x="1923724" y="2158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8229368"/>
            <a:ext cx="1028700" cy="2058035"/>
          </a:xfrm>
          <a:custGeom>
            <a:avLst/>
            <a:gdLst/>
            <a:ahLst/>
            <a:cxnLst/>
            <a:rect l="l" t="t" r="r" b="b"/>
            <a:pathLst>
              <a:path w="1028700" h="2058034">
                <a:moveTo>
                  <a:pt x="0" y="2057631"/>
                </a:moveTo>
                <a:lnTo>
                  <a:pt x="0" y="0"/>
                </a:lnTo>
                <a:lnTo>
                  <a:pt x="525076" y="589033"/>
                </a:lnTo>
                <a:lnTo>
                  <a:pt x="1028699" y="1153999"/>
                </a:lnTo>
                <a:lnTo>
                  <a:pt x="15000" y="2057631"/>
                </a:lnTo>
                <a:lnTo>
                  <a:pt x="0" y="2057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220031" y="8818623"/>
            <a:ext cx="1068070" cy="1468755"/>
          </a:xfrm>
          <a:custGeom>
            <a:avLst/>
            <a:gdLst/>
            <a:ahLst/>
            <a:cxnLst/>
            <a:rect l="l" t="t" r="r" b="b"/>
            <a:pathLst>
              <a:path w="1068069" h="1468754">
                <a:moveTo>
                  <a:pt x="1067968" y="1468376"/>
                </a:moveTo>
                <a:lnTo>
                  <a:pt x="0" y="1468368"/>
                </a:lnTo>
                <a:lnTo>
                  <a:pt x="734" y="1420315"/>
                </a:lnTo>
                <a:lnTo>
                  <a:pt x="2922" y="1372619"/>
                </a:lnTo>
                <a:lnTo>
                  <a:pt x="6544" y="1325311"/>
                </a:lnTo>
                <a:lnTo>
                  <a:pt x="11577" y="1278411"/>
                </a:lnTo>
                <a:lnTo>
                  <a:pt x="18000" y="1231941"/>
                </a:lnTo>
                <a:lnTo>
                  <a:pt x="25793" y="1185922"/>
                </a:lnTo>
                <a:lnTo>
                  <a:pt x="34933" y="1140376"/>
                </a:lnTo>
                <a:lnTo>
                  <a:pt x="45399" y="1095324"/>
                </a:lnTo>
                <a:lnTo>
                  <a:pt x="57170" y="1050787"/>
                </a:lnTo>
                <a:lnTo>
                  <a:pt x="70225" y="1006788"/>
                </a:lnTo>
                <a:lnTo>
                  <a:pt x="84542" y="963346"/>
                </a:lnTo>
                <a:lnTo>
                  <a:pt x="100100" y="920483"/>
                </a:lnTo>
                <a:lnTo>
                  <a:pt x="116877" y="878222"/>
                </a:lnTo>
                <a:lnTo>
                  <a:pt x="134853" y="836582"/>
                </a:lnTo>
                <a:lnTo>
                  <a:pt x="154006" y="795586"/>
                </a:lnTo>
                <a:lnTo>
                  <a:pt x="174314" y="755254"/>
                </a:lnTo>
                <a:lnTo>
                  <a:pt x="195756" y="715609"/>
                </a:lnTo>
                <a:lnTo>
                  <a:pt x="218312" y="676671"/>
                </a:lnTo>
                <a:lnTo>
                  <a:pt x="241958" y="638462"/>
                </a:lnTo>
                <a:lnTo>
                  <a:pt x="266675" y="601003"/>
                </a:lnTo>
                <a:lnTo>
                  <a:pt x="292441" y="564315"/>
                </a:lnTo>
                <a:lnTo>
                  <a:pt x="319235" y="528420"/>
                </a:lnTo>
                <a:lnTo>
                  <a:pt x="347034" y="493340"/>
                </a:lnTo>
                <a:lnTo>
                  <a:pt x="375819" y="459094"/>
                </a:lnTo>
                <a:lnTo>
                  <a:pt x="405566" y="425706"/>
                </a:lnTo>
                <a:lnTo>
                  <a:pt x="436257" y="393195"/>
                </a:lnTo>
                <a:lnTo>
                  <a:pt x="467867" y="361585"/>
                </a:lnTo>
                <a:lnTo>
                  <a:pt x="500378" y="330895"/>
                </a:lnTo>
                <a:lnTo>
                  <a:pt x="533766" y="301147"/>
                </a:lnTo>
                <a:lnTo>
                  <a:pt x="568011" y="272362"/>
                </a:lnTo>
                <a:lnTo>
                  <a:pt x="603092" y="244563"/>
                </a:lnTo>
                <a:lnTo>
                  <a:pt x="638987" y="217769"/>
                </a:lnTo>
                <a:lnTo>
                  <a:pt x="675675" y="192003"/>
                </a:lnTo>
                <a:lnTo>
                  <a:pt x="713134" y="167286"/>
                </a:lnTo>
                <a:lnTo>
                  <a:pt x="751343" y="143640"/>
                </a:lnTo>
                <a:lnTo>
                  <a:pt x="790281" y="121084"/>
                </a:lnTo>
                <a:lnTo>
                  <a:pt x="829926" y="99642"/>
                </a:lnTo>
                <a:lnTo>
                  <a:pt x="870258" y="79334"/>
                </a:lnTo>
                <a:lnTo>
                  <a:pt x="911254" y="60181"/>
                </a:lnTo>
                <a:lnTo>
                  <a:pt x="952894" y="42205"/>
                </a:lnTo>
                <a:lnTo>
                  <a:pt x="995155" y="25428"/>
                </a:lnTo>
                <a:lnTo>
                  <a:pt x="1038018" y="9870"/>
                </a:lnTo>
                <a:lnTo>
                  <a:pt x="1067968" y="0"/>
                </a:lnTo>
                <a:lnTo>
                  <a:pt x="1067968" y="1468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73313" y="982283"/>
            <a:ext cx="4080510" cy="1153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4435"/>
              </a:lnSpc>
              <a:spcBef>
                <a:spcPts val="114"/>
              </a:spcBef>
              <a:tabLst>
                <a:tab pos="1697989" algn="l"/>
              </a:tabLst>
            </a:pPr>
            <a:r>
              <a:rPr dirty="0" sz="3700" spc="-35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7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3700" spc="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5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3700" spc="10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3700" spc="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700" spc="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700" spc="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12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ts val="4430"/>
              </a:lnSpc>
            </a:pPr>
            <a:r>
              <a:rPr dirty="0" sz="3700" spc="17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37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35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7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7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35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37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37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7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37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700" spc="-4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37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61108" y="2854673"/>
            <a:ext cx="9316085" cy="1482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dirty="0" sz="2750" spc="-55">
                <a:solidFill>
                  <a:srgbClr val="17181D"/>
                </a:solidFill>
                <a:latin typeface="Lucida Sans Unicode"/>
                <a:cs typeface="Lucida Sans Unicode"/>
              </a:rPr>
              <a:t>function</a:t>
            </a:r>
            <a:r>
              <a:rPr dirty="0" sz="2750" spc="-28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85">
                <a:solidFill>
                  <a:srgbClr val="17181D"/>
                </a:solidFill>
                <a:latin typeface="Lucida Sans Unicode"/>
                <a:cs typeface="Lucida Sans Unicode"/>
              </a:rPr>
              <a:t>definitions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50">
                <a:solidFill>
                  <a:srgbClr val="17181D"/>
                </a:solidFill>
                <a:latin typeface="Lucida Sans Unicode"/>
                <a:cs typeface="Lucida Sans Unicode"/>
              </a:rPr>
              <a:t>cannot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5">
                <a:solidFill>
                  <a:srgbClr val="17181D"/>
                </a:solidFill>
                <a:latin typeface="Lucida Sans Unicode"/>
                <a:cs typeface="Lucida Sans Unicode"/>
              </a:rPr>
              <a:t>be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30">
                <a:solidFill>
                  <a:srgbClr val="17181D"/>
                </a:solidFill>
                <a:latin typeface="Lucida Sans Unicode"/>
                <a:cs typeface="Lucida Sans Unicode"/>
              </a:rPr>
              <a:t>empty,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17181D"/>
                </a:solidFill>
                <a:latin typeface="Lucida Sans Unicode"/>
                <a:cs typeface="Lucida Sans Unicode"/>
              </a:rPr>
              <a:t>but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65">
                <a:solidFill>
                  <a:srgbClr val="17181D"/>
                </a:solidFill>
                <a:latin typeface="Lucida Sans Unicode"/>
                <a:cs typeface="Lucida Sans Unicode"/>
              </a:rPr>
              <a:t>if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17181D"/>
                </a:solidFill>
                <a:latin typeface="Lucida Sans Unicode"/>
                <a:cs typeface="Lucida Sans Unicode"/>
              </a:rPr>
              <a:t>you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10">
                <a:solidFill>
                  <a:srgbClr val="17181D"/>
                </a:solidFill>
                <a:latin typeface="Lucida Sans Unicode"/>
                <a:cs typeface="Lucida Sans Unicode"/>
              </a:rPr>
              <a:t>for</a:t>
            </a:r>
            <a:r>
              <a:rPr dirty="0" sz="2750" spc="-28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45">
                <a:solidFill>
                  <a:srgbClr val="17181D"/>
                </a:solidFill>
                <a:latin typeface="Lucida Sans Unicode"/>
                <a:cs typeface="Lucida Sans Unicode"/>
              </a:rPr>
              <a:t>some </a:t>
            </a:r>
            <a:r>
              <a:rPr dirty="0" sz="2750">
                <a:solidFill>
                  <a:srgbClr val="17181D"/>
                </a:solidFill>
                <a:latin typeface="Lucida Sans Unicode"/>
                <a:cs typeface="Lucida Sans Unicode"/>
              </a:rPr>
              <a:t>reason</a:t>
            </a:r>
            <a:r>
              <a:rPr dirty="0" sz="2750" spc="-27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05">
                <a:solidFill>
                  <a:srgbClr val="17181D"/>
                </a:solidFill>
                <a:latin typeface="Lucida Sans Unicode"/>
                <a:cs typeface="Lucida Sans Unicode"/>
              </a:rPr>
              <a:t>have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345">
                <a:solidFill>
                  <a:srgbClr val="17181D"/>
                </a:solidFill>
                <a:latin typeface="Lucida Sans Unicode"/>
                <a:cs typeface="Lucida Sans Unicode"/>
              </a:rPr>
              <a:t>a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55">
                <a:solidFill>
                  <a:srgbClr val="17181D"/>
                </a:solidFill>
                <a:latin typeface="Lucida Sans Unicode"/>
                <a:cs typeface="Lucida Sans Unicode"/>
              </a:rPr>
              <a:t>function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90">
                <a:solidFill>
                  <a:srgbClr val="17181D"/>
                </a:solidFill>
                <a:latin typeface="Lucida Sans Unicode"/>
                <a:cs typeface="Lucida Sans Unicode"/>
              </a:rPr>
              <a:t>definition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65">
                <a:solidFill>
                  <a:srgbClr val="17181D"/>
                </a:solidFill>
                <a:latin typeface="Lucida Sans Unicode"/>
                <a:cs typeface="Lucida Sans Unicode"/>
              </a:rPr>
              <a:t>with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17181D"/>
                </a:solidFill>
                <a:latin typeface="Lucida Sans Unicode"/>
                <a:cs typeface="Lucida Sans Unicode"/>
              </a:rPr>
              <a:t>no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60">
                <a:solidFill>
                  <a:srgbClr val="17181D"/>
                </a:solidFill>
                <a:latin typeface="Lucida Sans Unicode"/>
                <a:cs typeface="Lucida Sans Unicode"/>
              </a:rPr>
              <a:t>content,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17181D"/>
                </a:solidFill>
                <a:latin typeface="Lucida Sans Unicode"/>
                <a:cs typeface="Lucida Sans Unicode"/>
              </a:rPr>
              <a:t>put</a:t>
            </a:r>
            <a:r>
              <a:rPr dirty="0" sz="2750" spc="-26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25">
                <a:solidFill>
                  <a:srgbClr val="17181D"/>
                </a:solidFill>
                <a:latin typeface="Lucida Sans Unicode"/>
                <a:cs typeface="Lucida Sans Unicode"/>
              </a:rPr>
              <a:t>in </a:t>
            </a:r>
            <a:r>
              <a:rPr dirty="0" sz="2750">
                <a:solidFill>
                  <a:srgbClr val="17181D"/>
                </a:solidFill>
                <a:latin typeface="Lucida Sans Unicode"/>
                <a:cs typeface="Lucida Sans Unicode"/>
              </a:rPr>
              <a:t>the</a:t>
            </a:r>
            <a:r>
              <a:rPr dirty="0" sz="2750" spc="-24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75">
                <a:solidFill>
                  <a:srgbClr val="17181D"/>
                </a:solidFill>
                <a:latin typeface="Lucida Sans Unicode"/>
                <a:cs typeface="Lucida Sans Unicode"/>
              </a:rPr>
              <a:t>pass</a:t>
            </a:r>
            <a:r>
              <a:rPr dirty="0" sz="2750" spc="-23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17181D"/>
                </a:solidFill>
                <a:latin typeface="Lucida Sans Unicode"/>
                <a:cs typeface="Lucida Sans Unicode"/>
              </a:rPr>
              <a:t>statement</a:t>
            </a:r>
            <a:r>
              <a:rPr dirty="0" sz="2750" spc="-24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35">
                <a:solidFill>
                  <a:srgbClr val="17181D"/>
                </a:solidFill>
                <a:latin typeface="Lucida Sans Unicode"/>
                <a:cs typeface="Lucida Sans Unicode"/>
              </a:rPr>
              <a:t>to</a:t>
            </a:r>
            <a:r>
              <a:rPr dirty="0" sz="2750" spc="-23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17181D"/>
                </a:solidFill>
                <a:latin typeface="Lucida Sans Unicode"/>
                <a:cs typeface="Lucida Sans Unicode"/>
              </a:rPr>
              <a:t>avoid</a:t>
            </a:r>
            <a:r>
              <a:rPr dirty="0" sz="2750" spc="-24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35">
                <a:solidFill>
                  <a:srgbClr val="17181D"/>
                </a:solidFill>
                <a:latin typeface="Lucida Sans Unicode"/>
                <a:cs typeface="Lucida Sans Unicode"/>
              </a:rPr>
              <a:t>getting</a:t>
            </a:r>
            <a:r>
              <a:rPr dirty="0" sz="2750" spc="-235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155">
                <a:solidFill>
                  <a:srgbClr val="17181D"/>
                </a:solidFill>
                <a:latin typeface="Lucida Sans Unicode"/>
                <a:cs typeface="Lucida Sans Unicode"/>
              </a:rPr>
              <a:t>an</a:t>
            </a:r>
            <a:r>
              <a:rPr dirty="0" sz="2750" spc="-240">
                <a:solidFill>
                  <a:srgbClr val="17181D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17181D"/>
                </a:solidFill>
                <a:latin typeface="Lucida Sans Unicode"/>
                <a:cs typeface="Lucida Sans Unicode"/>
              </a:rPr>
              <a:t>error.</a:t>
            </a:r>
            <a:endParaRPr sz="2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6A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66267" y="1699772"/>
            <a:ext cx="13593444" cy="4388485"/>
          </a:xfrm>
          <a:custGeom>
            <a:avLst/>
            <a:gdLst/>
            <a:ahLst/>
            <a:cxnLst/>
            <a:rect l="l" t="t" r="r" b="b"/>
            <a:pathLst>
              <a:path w="13593444" h="4388485">
                <a:moveTo>
                  <a:pt x="13163749" y="4388048"/>
                </a:moveTo>
                <a:lnTo>
                  <a:pt x="429335" y="4388048"/>
                </a:lnTo>
                <a:lnTo>
                  <a:pt x="390562" y="4382262"/>
                </a:lnTo>
                <a:lnTo>
                  <a:pt x="344494" y="4370684"/>
                </a:lnTo>
                <a:lnTo>
                  <a:pt x="299877" y="4354705"/>
                </a:lnTo>
                <a:lnTo>
                  <a:pt x="257028" y="4334455"/>
                </a:lnTo>
                <a:lnTo>
                  <a:pt x="216266" y="4310066"/>
                </a:lnTo>
                <a:lnTo>
                  <a:pt x="177911" y="4281671"/>
                </a:lnTo>
                <a:lnTo>
                  <a:pt x="142280" y="4249402"/>
                </a:lnTo>
                <a:lnTo>
                  <a:pt x="110010" y="4213771"/>
                </a:lnTo>
                <a:lnTo>
                  <a:pt x="81615" y="4175415"/>
                </a:lnTo>
                <a:lnTo>
                  <a:pt x="57227" y="4134654"/>
                </a:lnTo>
                <a:lnTo>
                  <a:pt x="36977" y="4091805"/>
                </a:lnTo>
                <a:lnTo>
                  <a:pt x="20997" y="4047187"/>
                </a:lnTo>
                <a:lnTo>
                  <a:pt x="9420" y="4001120"/>
                </a:lnTo>
                <a:lnTo>
                  <a:pt x="2377" y="3953920"/>
                </a:lnTo>
                <a:lnTo>
                  <a:pt x="0" y="3905907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6" y="0"/>
                </a:lnTo>
                <a:lnTo>
                  <a:pt x="13107317" y="0"/>
                </a:lnTo>
                <a:lnTo>
                  <a:pt x="13155322" y="2376"/>
                </a:lnTo>
                <a:lnTo>
                  <a:pt x="13202522" y="9419"/>
                </a:lnTo>
                <a:lnTo>
                  <a:pt x="13248589" y="20997"/>
                </a:lnTo>
                <a:lnTo>
                  <a:pt x="13293207" y="36977"/>
                </a:lnTo>
                <a:lnTo>
                  <a:pt x="13336056" y="57227"/>
                </a:lnTo>
                <a:lnTo>
                  <a:pt x="13376817" y="81615"/>
                </a:lnTo>
                <a:lnTo>
                  <a:pt x="13415172" y="110010"/>
                </a:lnTo>
                <a:lnTo>
                  <a:pt x="13450803" y="142279"/>
                </a:lnTo>
                <a:lnTo>
                  <a:pt x="13483072" y="177910"/>
                </a:lnTo>
                <a:lnTo>
                  <a:pt x="13511467" y="216266"/>
                </a:lnTo>
                <a:lnTo>
                  <a:pt x="13535856" y="257027"/>
                </a:lnTo>
                <a:lnTo>
                  <a:pt x="13556106" y="299876"/>
                </a:lnTo>
                <a:lnTo>
                  <a:pt x="13572086" y="344494"/>
                </a:lnTo>
                <a:lnTo>
                  <a:pt x="13583663" y="390562"/>
                </a:lnTo>
                <a:lnTo>
                  <a:pt x="13590707" y="437761"/>
                </a:lnTo>
                <a:lnTo>
                  <a:pt x="13593084" y="485774"/>
                </a:lnTo>
                <a:lnTo>
                  <a:pt x="13593084" y="3905907"/>
                </a:lnTo>
                <a:lnTo>
                  <a:pt x="13590707" y="3953920"/>
                </a:lnTo>
                <a:lnTo>
                  <a:pt x="13583663" y="4001120"/>
                </a:lnTo>
                <a:lnTo>
                  <a:pt x="13572086" y="4047187"/>
                </a:lnTo>
                <a:lnTo>
                  <a:pt x="13556106" y="4091805"/>
                </a:lnTo>
                <a:lnTo>
                  <a:pt x="13535856" y="4134654"/>
                </a:lnTo>
                <a:lnTo>
                  <a:pt x="13511467" y="4175415"/>
                </a:lnTo>
                <a:lnTo>
                  <a:pt x="13483072" y="4213771"/>
                </a:lnTo>
                <a:lnTo>
                  <a:pt x="13450803" y="4249402"/>
                </a:lnTo>
                <a:lnTo>
                  <a:pt x="13415172" y="4281671"/>
                </a:lnTo>
                <a:lnTo>
                  <a:pt x="13376817" y="4310066"/>
                </a:lnTo>
                <a:lnTo>
                  <a:pt x="13336056" y="4334455"/>
                </a:lnTo>
                <a:lnTo>
                  <a:pt x="13293207" y="4354705"/>
                </a:lnTo>
                <a:lnTo>
                  <a:pt x="13248589" y="4370684"/>
                </a:lnTo>
                <a:lnTo>
                  <a:pt x="13202522" y="4382262"/>
                </a:lnTo>
                <a:lnTo>
                  <a:pt x="13163749" y="4388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Python</a:t>
            </a:r>
            <a:r>
              <a:rPr dirty="0" spc="-160"/>
              <a:t> </a:t>
            </a:r>
            <a:r>
              <a:rPr dirty="0"/>
              <a:t>also</a:t>
            </a:r>
            <a:r>
              <a:rPr dirty="0" spc="-160"/>
              <a:t> </a:t>
            </a:r>
            <a:r>
              <a:rPr dirty="0" spc="50"/>
              <a:t>accepts</a:t>
            </a:r>
            <a:r>
              <a:rPr dirty="0" spc="-155"/>
              <a:t> </a:t>
            </a:r>
            <a:r>
              <a:rPr dirty="0" spc="-40"/>
              <a:t>function</a:t>
            </a:r>
            <a:r>
              <a:rPr dirty="0" spc="-160"/>
              <a:t> </a:t>
            </a:r>
            <a:r>
              <a:rPr dirty="0" spc="-60"/>
              <a:t>recursion,</a:t>
            </a:r>
            <a:r>
              <a:rPr dirty="0" spc="-160"/>
              <a:t> </a:t>
            </a:r>
            <a:r>
              <a:rPr dirty="0"/>
              <a:t>which</a:t>
            </a:r>
            <a:r>
              <a:rPr dirty="0" spc="-155"/>
              <a:t> </a:t>
            </a:r>
            <a:r>
              <a:rPr dirty="0" spc="60"/>
              <a:t>means</a:t>
            </a:r>
            <a:r>
              <a:rPr dirty="0" spc="-160"/>
              <a:t> </a:t>
            </a:r>
            <a:r>
              <a:rPr dirty="0" spc="215"/>
              <a:t>a</a:t>
            </a:r>
            <a:r>
              <a:rPr dirty="0" spc="-160"/>
              <a:t> </a:t>
            </a:r>
            <a:r>
              <a:rPr dirty="0" spc="-20"/>
              <a:t>defined</a:t>
            </a:r>
            <a:r>
              <a:rPr dirty="0" spc="-155"/>
              <a:t> </a:t>
            </a:r>
            <a:r>
              <a:rPr dirty="0" spc="-40"/>
              <a:t>function</a:t>
            </a:r>
            <a:r>
              <a:rPr dirty="0" spc="-160"/>
              <a:t> </a:t>
            </a:r>
            <a:r>
              <a:rPr dirty="0" spc="95"/>
              <a:t>can</a:t>
            </a:r>
            <a:r>
              <a:rPr dirty="0" spc="-160"/>
              <a:t> </a:t>
            </a:r>
            <a:r>
              <a:rPr dirty="0"/>
              <a:t>call</a:t>
            </a:r>
            <a:r>
              <a:rPr dirty="0" spc="-155"/>
              <a:t> </a:t>
            </a:r>
            <a:r>
              <a:rPr dirty="0" spc="-10"/>
              <a:t>itself.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/>
          </a:p>
          <a:p>
            <a:pPr marL="12700" marR="292100">
              <a:lnSpc>
                <a:spcPct val="113999"/>
              </a:lnSpc>
            </a:pPr>
            <a:r>
              <a:rPr dirty="0" spc="-35"/>
              <a:t>Recursion</a:t>
            </a:r>
            <a:r>
              <a:rPr dirty="0" spc="-140"/>
              <a:t> </a:t>
            </a:r>
            <a:r>
              <a:rPr dirty="0" spc="-60"/>
              <a:t>is</a:t>
            </a:r>
            <a:r>
              <a:rPr dirty="0" spc="-135"/>
              <a:t> </a:t>
            </a:r>
            <a:r>
              <a:rPr dirty="0" spc="215"/>
              <a:t>a</a:t>
            </a:r>
            <a:r>
              <a:rPr dirty="0" spc="-140"/>
              <a:t> </a:t>
            </a:r>
            <a:r>
              <a:rPr dirty="0" spc="45"/>
              <a:t>common</a:t>
            </a:r>
            <a:r>
              <a:rPr dirty="0" spc="-135"/>
              <a:t> </a:t>
            </a:r>
            <a:r>
              <a:rPr dirty="0"/>
              <a:t>mathematical</a:t>
            </a:r>
            <a:r>
              <a:rPr dirty="0" spc="-135"/>
              <a:t> </a:t>
            </a:r>
            <a:r>
              <a:rPr dirty="0" spc="70"/>
              <a:t>and</a:t>
            </a:r>
            <a:r>
              <a:rPr dirty="0" spc="-140"/>
              <a:t> </a:t>
            </a:r>
            <a:r>
              <a:rPr dirty="0"/>
              <a:t>programming</a:t>
            </a:r>
            <a:r>
              <a:rPr dirty="0" spc="-135"/>
              <a:t> </a:t>
            </a:r>
            <a:r>
              <a:rPr dirty="0" spc="-10"/>
              <a:t>concept.</a:t>
            </a:r>
            <a:r>
              <a:rPr dirty="0" spc="-135"/>
              <a:t> </a:t>
            </a:r>
            <a:r>
              <a:rPr dirty="0" spc="-80"/>
              <a:t>It</a:t>
            </a:r>
            <a:r>
              <a:rPr dirty="0" spc="-140"/>
              <a:t> </a:t>
            </a:r>
            <a:r>
              <a:rPr dirty="0" spc="60"/>
              <a:t>means</a:t>
            </a:r>
            <a:r>
              <a:rPr dirty="0" spc="-135"/>
              <a:t> </a:t>
            </a:r>
            <a:r>
              <a:rPr dirty="0"/>
              <a:t>that</a:t>
            </a:r>
            <a:r>
              <a:rPr dirty="0" spc="-135"/>
              <a:t> </a:t>
            </a:r>
            <a:r>
              <a:rPr dirty="0" spc="215"/>
              <a:t>a</a:t>
            </a:r>
            <a:r>
              <a:rPr dirty="0" spc="-140"/>
              <a:t> </a:t>
            </a:r>
            <a:r>
              <a:rPr dirty="0" spc="-40"/>
              <a:t>function</a:t>
            </a:r>
            <a:r>
              <a:rPr dirty="0" spc="-135"/>
              <a:t> </a:t>
            </a:r>
            <a:r>
              <a:rPr dirty="0"/>
              <a:t>calls</a:t>
            </a:r>
            <a:r>
              <a:rPr dirty="0" spc="-135"/>
              <a:t> </a:t>
            </a:r>
            <a:r>
              <a:rPr dirty="0" spc="-100"/>
              <a:t>itself.</a:t>
            </a:r>
            <a:r>
              <a:rPr dirty="0" spc="-140"/>
              <a:t> </a:t>
            </a:r>
            <a:r>
              <a:rPr dirty="0" spc="-95"/>
              <a:t>This</a:t>
            </a:r>
            <a:r>
              <a:rPr dirty="0" spc="-135"/>
              <a:t> </a:t>
            </a:r>
            <a:r>
              <a:rPr dirty="0" spc="50"/>
              <a:t>has</a:t>
            </a:r>
            <a:r>
              <a:rPr dirty="0" spc="-135"/>
              <a:t> </a:t>
            </a:r>
            <a:r>
              <a:rPr dirty="0" spc="-10"/>
              <a:t>the</a:t>
            </a:r>
            <a:r>
              <a:rPr dirty="0" spc="-140"/>
              <a:t> </a:t>
            </a:r>
            <a:r>
              <a:rPr dirty="0" spc="-35"/>
              <a:t>benefit</a:t>
            </a:r>
            <a:r>
              <a:rPr dirty="0" spc="-135"/>
              <a:t> </a:t>
            </a:r>
            <a:r>
              <a:rPr dirty="0" spc="-25"/>
              <a:t>of </a:t>
            </a:r>
            <a:r>
              <a:rPr dirty="0"/>
              <a:t>meaning</a:t>
            </a:r>
            <a:r>
              <a:rPr dirty="0" spc="-140"/>
              <a:t> </a:t>
            </a:r>
            <a:r>
              <a:rPr dirty="0"/>
              <a:t>that</a:t>
            </a:r>
            <a:r>
              <a:rPr dirty="0" spc="-135"/>
              <a:t> </a:t>
            </a:r>
            <a:r>
              <a:rPr dirty="0"/>
              <a:t>you</a:t>
            </a:r>
            <a:r>
              <a:rPr dirty="0" spc="-135"/>
              <a:t> </a:t>
            </a:r>
            <a:r>
              <a:rPr dirty="0" spc="95"/>
              <a:t>can</a:t>
            </a:r>
            <a:r>
              <a:rPr dirty="0" spc="-135"/>
              <a:t> </a:t>
            </a:r>
            <a:r>
              <a:rPr dirty="0" spc="-25"/>
              <a:t>loop</a:t>
            </a:r>
            <a:r>
              <a:rPr dirty="0" spc="-140"/>
              <a:t> </a:t>
            </a:r>
            <a:r>
              <a:rPr dirty="0" spc="-35"/>
              <a:t>through</a:t>
            </a:r>
            <a:r>
              <a:rPr dirty="0" spc="-135"/>
              <a:t> </a:t>
            </a:r>
            <a:r>
              <a:rPr dirty="0" spc="75"/>
              <a:t>data</a:t>
            </a:r>
            <a:r>
              <a:rPr dirty="0" spc="-135"/>
              <a:t> </a:t>
            </a:r>
            <a:r>
              <a:rPr dirty="0" spc="-25"/>
              <a:t>to</a:t>
            </a:r>
            <a:r>
              <a:rPr dirty="0" spc="-135"/>
              <a:t> </a:t>
            </a:r>
            <a:r>
              <a:rPr dirty="0"/>
              <a:t>reach</a:t>
            </a:r>
            <a:r>
              <a:rPr dirty="0" spc="-135"/>
              <a:t> </a:t>
            </a:r>
            <a:r>
              <a:rPr dirty="0" spc="215"/>
              <a:t>a</a:t>
            </a:r>
            <a:r>
              <a:rPr dirty="0" spc="-140"/>
              <a:t> </a:t>
            </a:r>
            <a:r>
              <a:rPr dirty="0" spc="-10"/>
              <a:t>result.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/>
          </a:p>
          <a:p>
            <a:pPr marL="12700" marR="5080">
              <a:lnSpc>
                <a:spcPct val="113999"/>
              </a:lnSpc>
              <a:spcBef>
                <a:spcPts val="5"/>
              </a:spcBef>
            </a:pPr>
            <a:r>
              <a:rPr dirty="0" spc="-50"/>
              <a:t>The</a:t>
            </a:r>
            <a:r>
              <a:rPr dirty="0" spc="-170"/>
              <a:t> </a:t>
            </a:r>
            <a:r>
              <a:rPr dirty="0" spc="-10"/>
              <a:t>developer</a:t>
            </a:r>
            <a:r>
              <a:rPr dirty="0" spc="-165"/>
              <a:t> </a:t>
            </a:r>
            <a:r>
              <a:rPr dirty="0" spc="-35"/>
              <a:t>should</a:t>
            </a:r>
            <a:r>
              <a:rPr dirty="0" spc="-165"/>
              <a:t> </a:t>
            </a:r>
            <a:r>
              <a:rPr dirty="0" spc="60"/>
              <a:t>be</a:t>
            </a:r>
            <a:r>
              <a:rPr dirty="0" spc="-165"/>
              <a:t> </a:t>
            </a:r>
            <a:r>
              <a:rPr dirty="0"/>
              <a:t>very</a:t>
            </a:r>
            <a:r>
              <a:rPr dirty="0" spc="-170"/>
              <a:t> </a:t>
            </a:r>
            <a:r>
              <a:rPr dirty="0" spc="-10"/>
              <a:t>careful</a:t>
            </a:r>
            <a:r>
              <a:rPr dirty="0" spc="-165"/>
              <a:t> </a:t>
            </a:r>
            <a:r>
              <a:rPr dirty="0" spc="-45"/>
              <a:t>with</a:t>
            </a:r>
            <a:r>
              <a:rPr dirty="0" spc="-165"/>
              <a:t> </a:t>
            </a:r>
            <a:r>
              <a:rPr dirty="0" spc="-40"/>
              <a:t>recursion</a:t>
            </a:r>
            <a:r>
              <a:rPr dirty="0" spc="-165"/>
              <a:t> </a:t>
            </a:r>
            <a:r>
              <a:rPr dirty="0" spc="90"/>
              <a:t>as</a:t>
            </a:r>
            <a:r>
              <a:rPr dirty="0" spc="-170"/>
              <a:t> </a:t>
            </a:r>
            <a:r>
              <a:rPr dirty="0" spc="-80"/>
              <a:t>it</a:t>
            </a:r>
            <a:r>
              <a:rPr dirty="0" spc="-165"/>
              <a:t> </a:t>
            </a:r>
            <a:r>
              <a:rPr dirty="0" spc="95"/>
              <a:t>can</a:t>
            </a:r>
            <a:r>
              <a:rPr dirty="0" spc="-165"/>
              <a:t> </a:t>
            </a:r>
            <a:r>
              <a:rPr dirty="0" spc="60"/>
              <a:t>be</a:t>
            </a:r>
            <a:r>
              <a:rPr dirty="0" spc="-165"/>
              <a:t> </a:t>
            </a:r>
            <a:r>
              <a:rPr dirty="0" spc="-30"/>
              <a:t>quite</a:t>
            </a:r>
            <a:r>
              <a:rPr dirty="0" spc="-165"/>
              <a:t> </a:t>
            </a:r>
            <a:r>
              <a:rPr dirty="0" spc="55"/>
              <a:t>easy</a:t>
            </a:r>
            <a:r>
              <a:rPr dirty="0" spc="-170"/>
              <a:t> </a:t>
            </a:r>
            <a:r>
              <a:rPr dirty="0" spc="-25"/>
              <a:t>to</a:t>
            </a:r>
            <a:r>
              <a:rPr dirty="0" spc="-165"/>
              <a:t> </a:t>
            </a:r>
            <a:r>
              <a:rPr dirty="0" spc="-60"/>
              <a:t>slip</a:t>
            </a:r>
            <a:r>
              <a:rPr dirty="0" spc="-165"/>
              <a:t> </a:t>
            </a:r>
            <a:r>
              <a:rPr dirty="0" spc="-55"/>
              <a:t>into</a:t>
            </a:r>
            <a:r>
              <a:rPr dirty="0" spc="-165"/>
              <a:t> </a:t>
            </a:r>
            <a:r>
              <a:rPr dirty="0" spc="-60"/>
              <a:t>writing</a:t>
            </a:r>
            <a:r>
              <a:rPr dirty="0" spc="-170"/>
              <a:t> </a:t>
            </a:r>
            <a:r>
              <a:rPr dirty="0" spc="215"/>
              <a:t>a</a:t>
            </a:r>
            <a:r>
              <a:rPr dirty="0" spc="-165"/>
              <a:t> </a:t>
            </a:r>
            <a:r>
              <a:rPr dirty="0" spc="-40"/>
              <a:t>function</a:t>
            </a:r>
            <a:r>
              <a:rPr dirty="0" spc="-165"/>
              <a:t> </a:t>
            </a:r>
            <a:r>
              <a:rPr dirty="0"/>
              <a:t>which</a:t>
            </a:r>
            <a:r>
              <a:rPr dirty="0" spc="-165"/>
              <a:t> </a:t>
            </a:r>
            <a:r>
              <a:rPr dirty="0"/>
              <a:t>never</a:t>
            </a:r>
            <a:r>
              <a:rPr dirty="0" spc="-165"/>
              <a:t> </a:t>
            </a:r>
            <a:r>
              <a:rPr dirty="0" spc="-10"/>
              <a:t>terminates, </a:t>
            </a:r>
            <a:r>
              <a:rPr dirty="0" spc="-50"/>
              <a:t>or</a:t>
            </a:r>
            <a:r>
              <a:rPr dirty="0" spc="-155"/>
              <a:t> </a:t>
            </a:r>
            <a:r>
              <a:rPr dirty="0"/>
              <a:t>one</a:t>
            </a:r>
            <a:r>
              <a:rPr dirty="0" spc="-140"/>
              <a:t> </a:t>
            </a:r>
            <a:r>
              <a:rPr dirty="0"/>
              <a:t>that</a:t>
            </a:r>
            <a:r>
              <a:rPr dirty="0" spc="-140"/>
              <a:t> </a:t>
            </a:r>
            <a:r>
              <a:rPr dirty="0"/>
              <a:t>uses</a:t>
            </a:r>
            <a:r>
              <a:rPr dirty="0" spc="-140"/>
              <a:t> </a:t>
            </a:r>
            <a:r>
              <a:rPr dirty="0" spc="-25"/>
              <a:t>excess</a:t>
            </a:r>
            <a:r>
              <a:rPr dirty="0" spc="-140"/>
              <a:t> </a:t>
            </a:r>
            <a:r>
              <a:rPr dirty="0"/>
              <a:t>amounts</a:t>
            </a:r>
            <a:r>
              <a:rPr dirty="0" spc="-140"/>
              <a:t> </a:t>
            </a:r>
            <a:r>
              <a:rPr dirty="0" spc="-50"/>
              <a:t>of</a:t>
            </a:r>
            <a:r>
              <a:rPr dirty="0" spc="-145"/>
              <a:t> </a:t>
            </a:r>
            <a:r>
              <a:rPr dirty="0"/>
              <a:t>memory</a:t>
            </a:r>
            <a:r>
              <a:rPr dirty="0" spc="-140"/>
              <a:t> </a:t>
            </a:r>
            <a:r>
              <a:rPr dirty="0" spc="-50"/>
              <a:t>or</a:t>
            </a:r>
            <a:r>
              <a:rPr dirty="0" spc="-140"/>
              <a:t> </a:t>
            </a:r>
            <a:r>
              <a:rPr dirty="0" spc="-20"/>
              <a:t>processor</a:t>
            </a:r>
            <a:r>
              <a:rPr dirty="0" spc="-140"/>
              <a:t> </a:t>
            </a:r>
            <a:r>
              <a:rPr dirty="0" spc="-45"/>
              <a:t>power.</a:t>
            </a:r>
            <a:r>
              <a:rPr dirty="0" spc="-140"/>
              <a:t> </a:t>
            </a:r>
            <a:r>
              <a:rPr dirty="0" spc="-50"/>
              <a:t>However,</a:t>
            </a:r>
            <a:r>
              <a:rPr dirty="0" spc="-140"/>
              <a:t> </a:t>
            </a:r>
            <a:r>
              <a:rPr dirty="0"/>
              <a:t>when</a:t>
            </a:r>
            <a:r>
              <a:rPr dirty="0" spc="-145"/>
              <a:t> </a:t>
            </a:r>
            <a:r>
              <a:rPr dirty="0" spc="-50"/>
              <a:t>written</a:t>
            </a:r>
            <a:r>
              <a:rPr dirty="0" spc="-140"/>
              <a:t> </a:t>
            </a:r>
            <a:r>
              <a:rPr dirty="0" spc="-25"/>
              <a:t>correctly</a:t>
            </a:r>
            <a:r>
              <a:rPr dirty="0" spc="-140"/>
              <a:t> </a:t>
            </a:r>
            <a:r>
              <a:rPr dirty="0" spc="-40"/>
              <a:t>recursion</a:t>
            </a:r>
            <a:r>
              <a:rPr dirty="0" spc="-140"/>
              <a:t> </a:t>
            </a:r>
            <a:r>
              <a:rPr dirty="0" spc="95"/>
              <a:t>can</a:t>
            </a:r>
            <a:r>
              <a:rPr dirty="0" spc="-140"/>
              <a:t> </a:t>
            </a:r>
            <a:r>
              <a:rPr dirty="0" spc="60"/>
              <a:t>be</a:t>
            </a:r>
            <a:r>
              <a:rPr dirty="0" spc="-140"/>
              <a:t> </a:t>
            </a:r>
            <a:r>
              <a:rPr dirty="0" spc="215"/>
              <a:t>a</a:t>
            </a:r>
            <a:r>
              <a:rPr dirty="0" spc="-140"/>
              <a:t> </a:t>
            </a:r>
            <a:r>
              <a:rPr dirty="0" spc="-20"/>
              <a:t>very </a:t>
            </a:r>
            <a:r>
              <a:rPr dirty="0" spc="-45"/>
              <a:t>efficient</a:t>
            </a:r>
            <a:r>
              <a:rPr dirty="0" spc="-55"/>
              <a:t> </a:t>
            </a:r>
            <a:r>
              <a:rPr dirty="0" spc="70"/>
              <a:t>and</a:t>
            </a:r>
            <a:r>
              <a:rPr dirty="0" spc="-55"/>
              <a:t> </a:t>
            </a:r>
            <a:r>
              <a:rPr dirty="0"/>
              <a:t>mathematically-elegant</a:t>
            </a:r>
            <a:r>
              <a:rPr dirty="0" spc="-55"/>
              <a:t> </a:t>
            </a:r>
            <a:r>
              <a:rPr dirty="0"/>
              <a:t>approach</a:t>
            </a:r>
            <a:r>
              <a:rPr dirty="0" spc="-55"/>
              <a:t> </a:t>
            </a:r>
            <a:r>
              <a:rPr dirty="0" spc="-25"/>
              <a:t>to</a:t>
            </a:r>
            <a:r>
              <a:rPr dirty="0" spc="-55"/>
              <a:t> </a:t>
            </a:r>
            <a:r>
              <a:rPr dirty="0" spc="-10"/>
              <a:t>programming.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/>
          </a:p>
          <a:p>
            <a:pPr marL="12700" marR="522605">
              <a:lnSpc>
                <a:spcPct val="113999"/>
              </a:lnSpc>
              <a:spcBef>
                <a:spcPts val="5"/>
              </a:spcBef>
            </a:pPr>
            <a:r>
              <a:rPr dirty="0" spc="-55"/>
              <a:t>In</a:t>
            </a:r>
            <a:r>
              <a:rPr dirty="0" spc="-165"/>
              <a:t> </a:t>
            </a:r>
            <a:r>
              <a:rPr dirty="0" spc="-60"/>
              <a:t>this</a:t>
            </a:r>
            <a:r>
              <a:rPr dirty="0" spc="-160"/>
              <a:t> </a:t>
            </a:r>
            <a:r>
              <a:rPr dirty="0" spc="-35"/>
              <a:t>example,</a:t>
            </a:r>
            <a:r>
              <a:rPr dirty="0" spc="-165"/>
              <a:t> </a:t>
            </a:r>
            <a:r>
              <a:rPr dirty="0"/>
              <a:t>tri_recursion()</a:t>
            </a:r>
            <a:r>
              <a:rPr dirty="0" spc="-160"/>
              <a:t> </a:t>
            </a:r>
            <a:r>
              <a:rPr dirty="0" spc="-60"/>
              <a:t>is</a:t>
            </a:r>
            <a:r>
              <a:rPr dirty="0" spc="-160"/>
              <a:t> </a:t>
            </a:r>
            <a:r>
              <a:rPr dirty="0" spc="215"/>
              <a:t>a</a:t>
            </a:r>
            <a:r>
              <a:rPr dirty="0" spc="-165"/>
              <a:t> </a:t>
            </a:r>
            <a:r>
              <a:rPr dirty="0" spc="-40"/>
              <a:t>function</a:t>
            </a:r>
            <a:r>
              <a:rPr dirty="0" spc="-160"/>
              <a:t> </a:t>
            </a:r>
            <a:r>
              <a:rPr dirty="0"/>
              <a:t>that</a:t>
            </a:r>
            <a:r>
              <a:rPr dirty="0" spc="-160"/>
              <a:t> </a:t>
            </a:r>
            <a:r>
              <a:rPr dirty="0" spc="65"/>
              <a:t>we</a:t>
            </a:r>
            <a:r>
              <a:rPr dirty="0" spc="-165"/>
              <a:t> </a:t>
            </a:r>
            <a:r>
              <a:rPr dirty="0" spc="60"/>
              <a:t>have</a:t>
            </a:r>
            <a:r>
              <a:rPr dirty="0" spc="-160"/>
              <a:t> </a:t>
            </a:r>
            <a:r>
              <a:rPr dirty="0" spc="-20"/>
              <a:t>defined</a:t>
            </a:r>
            <a:r>
              <a:rPr dirty="0" spc="-160"/>
              <a:t> </a:t>
            </a:r>
            <a:r>
              <a:rPr dirty="0" spc="-25"/>
              <a:t>to</a:t>
            </a:r>
            <a:r>
              <a:rPr dirty="0" spc="-165"/>
              <a:t> </a:t>
            </a:r>
            <a:r>
              <a:rPr dirty="0"/>
              <a:t>call</a:t>
            </a:r>
            <a:r>
              <a:rPr dirty="0" spc="-160"/>
              <a:t> </a:t>
            </a:r>
            <a:r>
              <a:rPr dirty="0" spc="-70"/>
              <a:t>itself</a:t>
            </a:r>
            <a:r>
              <a:rPr dirty="0" spc="-165"/>
              <a:t> </a:t>
            </a:r>
            <a:r>
              <a:rPr dirty="0" spc="-40"/>
              <a:t>("recurse").</a:t>
            </a:r>
            <a:r>
              <a:rPr dirty="0" spc="-160"/>
              <a:t> </a:t>
            </a:r>
            <a:r>
              <a:rPr dirty="0" spc="120"/>
              <a:t>We</a:t>
            </a:r>
            <a:r>
              <a:rPr dirty="0" spc="-160"/>
              <a:t> </a:t>
            </a:r>
            <a:r>
              <a:rPr dirty="0"/>
              <a:t>use</a:t>
            </a:r>
            <a:r>
              <a:rPr dirty="0" spc="-165"/>
              <a:t> </a:t>
            </a:r>
            <a:r>
              <a:rPr dirty="0" spc="-10"/>
              <a:t>the</a:t>
            </a:r>
            <a:r>
              <a:rPr dirty="0" spc="-160"/>
              <a:t> </a:t>
            </a:r>
            <a:r>
              <a:rPr dirty="0" spc="-125"/>
              <a:t>k</a:t>
            </a:r>
            <a:r>
              <a:rPr dirty="0" spc="-160"/>
              <a:t> </a:t>
            </a:r>
            <a:r>
              <a:rPr dirty="0"/>
              <a:t>variable</a:t>
            </a:r>
            <a:r>
              <a:rPr dirty="0" spc="-165"/>
              <a:t> </a:t>
            </a:r>
            <a:r>
              <a:rPr dirty="0" spc="90"/>
              <a:t>as</a:t>
            </a:r>
            <a:r>
              <a:rPr dirty="0" spc="-160"/>
              <a:t> </a:t>
            </a:r>
            <a:r>
              <a:rPr dirty="0" spc="-10"/>
              <a:t>the</a:t>
            </a:r>
            <a:r>
              <a:rPr dirty="0" spc="-160"/>
              <a:t> </a:t>
            </a:r>
            <a:r>
              <a:rPr dirty="0" spc="-10"/>
              <a:t>data, </a:t>
            </a:r>
            <a:r>
              <a:rPr dirty="0"/>
              <a:t>which</a:t>
            </a:r>
            <a:r>
              <a:rPr dirty="0" spc="-150"/>
              <a:t> </a:t>
            </a:r>
            <a:r>
              <a:rPr dirty="0"/>
              <a:t>decrements</a:t>
            </a:r>
            <a:r>
              <a:rPr dirty="0" spc="-150"/>
              <a:t> </a:t>
            </a:r>
            <a:r>
              <a:rPr dirty="0"/>
              <a:t>(-</a:t>
            </a:r>
            <a:r>
              <a:rPr dirty="0" spc="-195"/>
              <a:t>1)</a:t>
            </a:r>
            <a:r>
              <a:rPr dirty="0" spc="-150"/>
              <a:t> </a:t>
            </a:r>
            <a:r>
              <a:rPr dirty="0"/>
              <a:t>every</a:t>
            </a:r>
            <a:r>
              <a:rPr dirty="0" spc="-145"/>
              <a:t> </a:t>
            </a:r>
            <a:r>
              <a:rPr dirty="0"/>
              <a:t>time</a:t>
            </a:r>
            <a:r>
              <a:rPr dirty="0" spc="-150"/>
              <a:t> </a:t>
            </a:r>
            <a:r>
              <a:rPr dirty="0" spc="65"/>
              <a:t>we</a:t>
            </a:r>
            <a:r>
              <a:rPr dirty="0" spc="-150"/>
              <a:t> </a:t>
            </a:r>
            <a:r>
              <a:rPr dirty="0" spc="-45"/>
              <a:t>recurse.</a:t>
            </a:r>
            <a:r>
              <a:rPr dirty="0" spc="-145"/>
              <a:t> </a:t>
            </a:r>
            <a:r>
              <a:rPr dirty="0" spc="-50"/>
              <a:t>The</a:t>
            </a:r>
            <a:r>
              <a:rPr dirty="0" spc="-150"/>
              <a:t> </a:t>
            </a:r>
            <a:r>
              <a:rPr dirty="0" spc="-40"/>
              <a:t>recursion</a:t>
            </a:r>
            <a:r>
              <a:rPr dirty="0" spc="-150"/>
              <a:t> </a:t>
            </a:r>
            <a:r>
              <a:rPr dirty="0"/>
              <a:t>ends</a:t>
            </a:r>
            <a:r>
              <a:rPr dirty="0" spc="-145"/>
              <a:t> </a:t>
            </a:r>
            <a:r>
              <a:rPr dirty="0"/>
              <a:t>when</a:t>
            </a:r>
            <a:r>
              <a:rPr dirty="0" spc="-150"/>
              <a:t> </a:t>
            </a:r>
            <a:r>
              <a:rPr dirty="0" spc="-10"/>
              <a:t>the</a:t>
            </a:r>
            <a:r>
              <a:rPr dirty="0" spc="-150"/>
              <a:t> </a:t>
            </a:r>
            <a:r>
              <a:rPr dirty="0" spc="-35"/>
              <a:t>condition</a:t>
            </a:r>
            <a:r>
              <a:rPr dirty="0" spc="-145"/>
              <a:t> </a:t>
            </a:r>
            <a:r>
              <a:rPr dirty="0" spc="-60"/>
              <a:t>is</a:t>
            </a:r>
            <a:r>
              <a:rPr dirty="0" spc="-150"/>
              <a:t> </a:t>
            </a:r>
            <a:r>
              <a:rPr dirty="0" spc="-30"/>
              <a:t>not</a:t>
            </a:r>
            <a:r>
              <a:rPr dirty="0" spc="-150"/>
              <a:t> </a:t>
            </a:r>
            <a:r>
              <a:rPr dirty="0"/>
              <a:t>greater</a:t>
            </a:r>
            <a:r>
              <a:rPr dirty="0" spc="-145"/>
              <a:t> </a:t>
            </a:r>
            <a:r>
              <a:rPr dirty="0"/>
              <a:t>than</a:t>
            </a:r>
            <a:r>
              <a:rPr dirty="0" spc="-150"/>
              <a:t> </a:t>
            </a:r>
            <a:r>
              <a:rPr dirty="0" spc="-20"/>
              <a:t>0</a:t>
            </a:r>
            <a:r>
              <a:rPr dirty="0" spc="-150"/>
              <a:t> </a:t>
            </a:r>
            <a:r>
              <a:rPr dirty="0" spc="-75"/>
              <a:t>(i.e.</a:t>
            </a:r>
            <a:r>
              <a:rPr dirty="0" spc="-145"/>
              <a:t> </a:t>
            </a:r>
            <a:r>
              <a:rPr dirty="0"/>
              <a:t>when</a:t>
            </a:r>
            <a:r>
              <a:rPr dirty="0" spc="-150"/>
              <a:t> </a:t>
            </a:r>
            <a:r>
              <a:rPr dirty="0" spc="-80"/>
              <a:t>it</a:t>
            </a:r>
            <a:r>
              <a:rPr dirty="0" spc="-150"/>
              <a:t> </a:t>
            </a:r>
            <a:r>
              <a:rPr dirty="0" spc="-60"/>
              <a:t>is</a:t>
            </a:r>
            <a:r>
              <a:rPr dirty="0" spc="-145"/>
              <a:t> </a:t>
            </a:r>
            <a:r>
              <a:rPr dirty="0" spc="-25"/>
              <a:t>0).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50"/>
          </a:p>
          <a:p>
            <a:pPr marL="12700">
              <a:lnSpc>
                <a:spcPct val="100000"/>
              </a:lnSpc>
            </a:pPr>
            <a:r>
              <a:rPr dirty="0" spc="-90"/>
              <a:t>To</a:t>
            </a:r>
            <a:r>
              <a:rPr dirty="0" spc="-165"/>
              <a:t> </a:t>
            </a:r>
            <a:r>
              <a:rPr dirty="0" spc="215"/>
              <a:t>a</a:t>
            </a:r>
            <a:r>
              <a:rPr dirty="0" spc="-160"/>
              <a:t> </a:t>
            </a:r>
            <a:r>
              <a:rPr dirty="0"/>
              <a:t>new</a:t>
            </a:r>
            <a:r>
              <a:rPr dirty="0" spc="-160"/>
              <a:t> </a:t>
            </a:r>
            <a:r>
              <a:rPr dirty="0" spc="-10"/>
              <a:t>developer</a:t>
            </a:r>
            <a:r>
              <a:rPr dirty="0" spc="-160"/>
              <a:t> </a:t>
            </a:r>
            <a:r>
              <a:rPr dirty="0" spc="-80"/>
              <a:t>it</a:t>
            </a:r>
            <a:r>
              <a:rPr dirty="0" spc="-165"/>
              <a:t> </a:t>
            </a:r>
            <a:r>
              <a:rPr dirty="0" spc="95"/>
              <a:t>can</a:t>
            </a:r>
            <a:r>
              <a:rPr dirty="0" spc="-160"/>
              <a:t> </a:t>
            </a:r>
            <a:r>
              <a:rPr dirty="0"/>
              <a:t>take</a:t>
            </a:r>
            <a:r>
              <a:rPr dirty="0" spc="-160"/>
              <a:t> </a:t>
            </a:r>
            <a:r>
              <a:rPr dirty="0"/>
              <a:t>some</a:t>
            </a:r>
            <a:r>
              <a:rPr dirty="0" spc="-160"/>
              <a:t> </a:t>
            </a:r>
            <a:r>
              <a:rPr dirty="0"/>
              <a:t>time</a:t>
            </a:r>
            <a:r>
              <a:rPr dirty="0" spc="-165"/>
              <a:t> </a:t>
            </a:r>
            <a:r>
              <a:rPr dirty="0" spc="-25"/>
              <a:t>to</a:t>
            </a:r>
            <a:r>
              <a:rPr dirty="0" spc="-160"/>
              <a:t> </a:t>
            </a:r>
            <a:r>
              <a:rPr dirty="0" spc="-65"/>
              <a:t>work</a:t>
            </a:r>
            <a:r>
              <a:rPr dirty="0" spc="-160"/>
              <a:t> </a:t>
            </a:r>
            <a:r>
              <a:rPr dirty="0" spc="-30"/>
              <a:t>out</a:t>
            </a:r>
            <a:r>
              <a:rPr dirty="0" spc="-160"/>
              <a:t> </a:t>
            </a:r>
            <a:r>
              <a:rPr dirty="0"/>
              <a:t>how</a:t>
            </a:r>
            <a:r>
              <a:rPr dirty="0" spc="-160"/>
              <a:t> </a:t>
            </a:r>
            <a:r>
              <a:rPr dirty="0" spc="-25"/>
              <a:t>exactly</a:t>
            </a:r>
            <a:r>
              <a:rPr dirty="0" spc="-165"/>
              <a:t> </a:t>
            </a:r>
            <a:r>
              <a:rPr dirty="0" spc="-60"/>
              <a:t>this</a:t>
            </a:r>
            <a:r>
              <a:rPr dirty="0" spc="-160"/>
              <a:t> </a:t>
            </a:r>
            <a:r>
              <a:rPr dirty="0" spc="-95"/>
              <a:t>works,</a:t>
            </a:r>
            <a:r>
              <a:rPr dirty="0" spc="-160"/>
              <a:t> </a:t>
            </a:r>
            <a:r>
              <a:rPr dirty="0"/>
              <a:t>best</a:t>
            </a:r>
            <a:r>
              <a:rPr dirty="0" spc="-160"/>
              <a:t> </a:t>
            </a:r>
            <a:r>
              <a:rPr dirty="0" spc="85"/>
              <a:t>way</a:t>
            </a:r>
            <a:r>
              <a:rPr dirty="0" spc="-165"/>
              <a:t> </a:t>
            </a:r>
            <a:r>
              <a:rPr dirty="0" spc="-25"/>
              <a:t>to</a:t>
            </a:r>
            <a:r>
              <a:rPr dirty="0" spc="-160"/>
              <a:t> </a:t>
            </a:r>
            <a:r>
              <a:rPr dirty="0" spc="-55"/>
              <a:t>find</a:t>
            </a:r>
            <a:r>
              <a:rPr dirty="0" spc="-160"/>
              <a:t> </a:t>
            </a:r>
            <a:r>
              <a:rPr dirty="0" spc="-30"/>
              <a:t>out</a:t>
            </a:r>
            <a:r>
              <a:rPr dirty="0" spc="-160"/>
              <a:t> </a:t>
            </a:r>
            <a:r>
              <a:rPr dirty="0" spc="-60"/>
              <a:t>is</a:t>
            </a:r>
            <a:r>
              <a:rPr dirty="0" spc="-165"/>
              <a:t> </a:t>
            </a:r>
            <a:r>
              <a:rPr dirty="0"/>
              <a:t>by</a:t>
            </a:r>
            <a:r>
              <a:rPr dirty="0" spc="-160"/>
              <a:t> </a:t>
            </a:r>
            <a:r>
              <a:rPr dirty="0" spc="-35"/>
              <a:t>testing</a:t>
            </a:r>
            <a:r>
              <a:rPr dirty="0" spc="-160"/>
              <a:t> </a:t>
            </a:r>
            <a:r>
              <a:rPr dirty="0" spc="70"/>
              <a:t>and</a:t>
            </a:r>
            <a:r>
              <a:rPr dirty="0" spc="-160"/>
              <a:t> </a:t>
            </a:r>
            <a:r>
              <a:rPr dirty="0" spc="-20"/>
              <a:t>modifying</a:t>
            </a:r>
            <a:r>
              <a:rPr dirty="0" spc="-160"/>
              <a:t> </a:t>
            </a:r>
            <a:r>
              <a:rPr dirty="0" spc="-25"/>
              <a:t>it.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267" y="6323638"/>
            <a:ext cx="8724899" cy="35528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3567" y="785447"/>
            <a:ext cx="61544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pc="31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pc="315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pc="425" b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pc="31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pc="315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pc="31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pc="240" b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pc="315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pc="310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pc="315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pc="-50" b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4282" y="1653804"/>
              <a:ext cx="13496924" cy="69818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42693" y="3"/>
              <a:ext cx="17445355" cy="10287000"/>
            </a:xfrm>
            <a:custGeom>
              <a:avLst/>
              <a:gdLst/>
              <a:ahLst/>
              <a:cxnLst/>
              <a:rect l="l" t="t" r="r" b="b"/>
              <a:pathLst>
                <a:path w="17445355" h="10287000">
                  <a:moveTo>
                    <a:pt x="17445306" y="10286996"/>
                  </a:moveTo>
                  <a:lnTo>
                    <a:pt x="0" y="10286996"/>
                  </a:lnTo>
                  <a:lnTo>
                    <a:pt x="0" y="0"/>
                  </a:lnTo>
                  <a:lnTo>
                    <a:pt x="17445306" y="0"/>
                  </a:lnTo>
                  <a:lnTo>
                    <a:pt x="17445306" y="10286996"/>
                  </a:lnTo>
                  <a:close/>
                </a:path>
              </a:pathLst>
            </a:custGeom>
            <a:solidFill>
              <a:srgbClr val="1718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"/>
              <a:ext cx="6148070" cy="10287000"/>
            </a:xfrm>
            <a:custGeom>
              <a:avLst/>
              <a:gdLst/>
              <a:ahLst/>
              <a:cxnLst/>
              <a:rect l="l" t="t" r="r" b="b"/>
              <a:pathLst>
                <a:path w="6148070" h="10287000">
                  <a:moveTo>
                    <a:pt x="0" y="10286997"/>
                  </a:moveTo>
                  <a:lnTo>
                    <a:pt x="0" y="0"/>
                  </a:lnTo>
                  <a:lnTo>
                    <a:pt x="6147968" y="0"/>
                  </a:lnTo>
                  <a:lnTo>
                    <a:pt x="1065132" y="10286997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4E7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75" y="1653804"/>
              <a:ext cx="13496924" cy="698182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5289822" y="11"/>
              <a:ext cx="2998470" cy="10287000"/>
            </a:xfrm>
            <a:custGeom>
              <a:avLst/>
              <a:gdLst/>
              <a:ahLst/>
              <a:cxnLst/>
              <a:rect l="l" t="t" r="r" b="b"/>
              <a:pathLst>
                <a:path w="2998469" h="10287000">
                  <a:moveTo>
                    <a:pt x="2910243" y="0"/>
                  </a:moveTo>
                  <a:lnTo>
                    <a:pt x="0" y="0"/>
                  </a:lnTo>
                  <a:lnTo>
                    <a:pt x="12166" y="33540"/>
                  </a:lnTo>
                  <a:lnTo>
                    <a:pt x="28943" y="75806"/>
                  </a:lnTo>
                  <a:lnTo>
                    <a:pt x="46926" y="117436"/>
                  </a:lnTo>
                  <a:lnTo>
                    <a:pt x="66078" y="158432"/>
                  </a:lnTo>
                  <a:lnTo>
                    <a:pt x="86385" y="198767"/>
                  </a:lnTo>
                  <a:lnTo>
                    <a:pt x="107823" y="238417"/>
                  </a:lnTo>
                  <a:lnTo>
                    <a:pt x="130378" y="277355"/>
                  </a:lnTo>
                  <a:lnTo>
                    <a:pt x="154025" y="315556"/>
                  </a:lnTo>
                  <a:lnTo>
                    <a:pt x="178752" y="353021"/>
                  </a:lnTo>
                  <a:lnTo>
                    <a:pt x="204508" y="389712"/>
                  </a:lnTo>
                  <a:lnTo>
                    <a:pt x="231305" y="425602"/>
                  </a:lnTo>
                  <a:lnTo>
                    <a:pt x="259105" y="460679"/>
                  </a:lnTo>
                  <a:lnTo>
                    <a:pt x="287896" y="494931"/>
                  </a:lnTo>
                  <a:lnTo>
                    <a:pt x="317639" y="528320"/>
                  </a:lnTo>
                  <a:lnTo>
                    <a:pt x="348322" y="560832"/>
                  </a:lnTo>
                  <a:lnTo>
                    <a:pt x="379933" y="592442"/>
                  </a:lnTo>
                  <a:lnTo>
                    <a:pt x="412445" y="623125"/>
                  </a:lnTo>
                  <a:lnTo>
                    <a:pt x="445833" y="652881"/>
                  </a:lnTo>
                  <a:lnTo>
                    <a:pt x="480085" y="681659"/>
                  </a:lnTo>
                  <a:lnTo>
                    <a:pt x="515162" y="709460"/>
                  </a:lnTo>
                  <a:lnTo>
                    <a:pt x="551053" y="736257"/>
                  </a:lnTo>
                  <a:lnTo>
                    <a:pt x="587743" y="762025"/>
                  </a:lnTo>
                  <a:lnTo>
                    <a:pt x="625208" y="786739"/>
                  </a:lnTo>
                  <a:lnTo>
                    <a:pt x="663409" y="810387"/>
                  </a:lnTo>
                  <a:lnTo>
                    <a:pt x="702348" y="832942"/>
                  </a:lnTo>
                  <a:lnTo>
                    <a:pt x="741997" y="854379"/>
                  </a:lnTo>
                  <a:lnTo>
                    <a:pt x="782332" y="874687"/>
                  </a:lnTo>
                  <a:lnTo>
                    <a:pt x="823328" y="893838"/>
                  </a:lnTo>
                  <a:lnTo>
                    <a:pt x="864971" y="911821"/>
                  </a:lnTo>
                  <a:lnTo>
                    <a:pt x="907224" y="928598"/>
                  </a:lnTo>
                  <a:lnTo>
                    <a:pt x="950087" y="944156"/>
                  </a:lnTo>
                  <a:lnTo>
                    <a:pt x="993533" y="958469"/>
                  </a:lnTo>
                  <a:lnTo>
                    <a:pt x="1037526" y="971524"/>
                  </a:lnTo>
                  <a:lnTo>
                    <a:pt x="1082065" y="983297"/>
                  </a:lnTo>
                  <a:lnTo>
                    <a:pt x="1127125" y="993762"/>
                  </a:lnTo>
                  <a:lnTo>
                    <a:pt x="1172667" y="1002906"/>
                  </a:lnTo>
                  <a:lnTo>
                    <a:pt x="1218679" y="1010691"/>
                  </a:lnTo>
                  <a:lnTo>
                    <a:pt x="1265148" y="1017117"/>
                  </a:lnTo>
                  <a:lnTo>
                    <a:pt x="1312049" y="1022146"/>
                  </a:lnTo>
                  <a:lnTo>
                    <a:pt x="1359357" y="1025779"/>
                  </a:lnTo>
                  <a:lnTo>
                    <a:pt x="1407058" y="1027963"/>
                  </a:lnTo>
                  <a:lnTo>
                    <a:pt x="1455127" y="1028700"/>
                  </a:lnTo>
                  <a:lnTo>
                    <a:pt x="1503184" y="1027963"/>
                  </a:lnTo>
                  <a:lnTo>
                    <a:pt x="1550873" y="1025779"/>
                  </a:lnTo>
                  <a:lnTo>
                    <a:pt x="1598193" y="1022146"/>
                  </a:lnTo>
                  <a:lnTo>
                    <a:pt x="1645094" y="1017117"/>
                  </a:lnTo>
                  <a:lnTo>
                    <a:pt x="1691563" y="1010691"/>
                  </a:lnTo>
                  <a:lnTo>
                    <a:pt x="1737575" y="1002906"/>
                  </a:lnTo>
                  <a:lnTo>
                    <a:pt x="1783118" y="993762"/>
                  </a:lnTo>
                  <a:lnTo>
                    <a:pt x="1828177" y="983297"/>
                  </a:lnTo>
                  <a:lnTo>
                    <a:pt x="1872716" y="971524"/>
                  </a:lnTo>
                  <a:lnTo>
                    <a:pt x="1916709" y="958469"/>
                  </a:lnTo>
                  <a:lnTo>
                    <a:pt x="1960156" y="944156"/>
                  </a:lnTo>
                  <a:lnTo>
                    <a:pt x="2003018" y="928598"/>
                  </a:lnTo>
                  <a:lnTo>
                    <a:pt x="2045271" y="911821"/>
                  </a:lnTo>
                  <a:lnTo>
                    <a:pt x="2086914" y="893838"/>
                  </a:lnTo>
                  <a:lnTo>
                    <a:pt x="2127910" y="874687"/>
                  </a:lnTo>
                  <a:lnTo>
                    <a:pt x="2168245" y="854379"/>
                  </a:lnTo>
                  <a:lnTo>
                    <a:pt x="2207895" y="832942"/>
                  </a:lnTo>
                  <a:lnTo>
                    <a:pt x="2246833" y="810387"/>
                  </a:lnTo>
                  <a:lnTo>
                    <a:pt x="2285034" y="786739"/>
                  </a:lnTo>
                  <a:lnTo>
                    <a:pt x="2322499" y="762025"/>
                  </a:lnTo>
                  <a:lnTo>
                    <a:pt x="2359190" y="736257"/>
                  </a:lnTo>
                  <a:lnTo>
                    <a:pt x="2395080" y="709460"/>
                  </a:lnTo>
                  <a:lnTo>
                    <a:pt x="2430157" y="681659"/>
                  </a:lnTo>
                  <a:lnTo>
                    <a:pt x="2464409" y="652881"/>
                  </a:lnTo>
                  <a:lnTo>
                    <a:pt x="2497798" y="623125"/>
                  </a:lnTo>
                  <a:lnTo>
                    <a:pt x="2530297" y="592442"/>
                  </a:lnTo>
                  <a:lnTo>
                    <a:pt x="2561920" y="560832"/>
                  </a:lnTo>
                  <a:lnTo>
                    <a:pt x="2592603" y="528320"/>
                  </a:lnTo>
                  <a:lnTo>
                    <a:pt x="2622346" y="494931"/>
                  </a:lnTo>
                  <a:lnTo>
                    <a:pt x="2651137" y="460679"/>
                  </a:lnTo>
                  <a:lnTo>
                    <a:pt x="2678938" y="425602"/>
                  </a:lnTo>
                  <a:lnTo>
                    <a:pt x="2705735" y="389712"/>
                  </a:lnTo>
                  <a:lnTo>
                    <a:pt x="2731490" y="353021"/>
                  </a:lnTo>
                  <a:lnTo>
                    <a:pt x="2756217" y="315556"/>
                  </a:lnTo>
                  <a:lnTo>
                    <a:pt x="2779865" y="277355"/>
                  </a:lnTo>
                  <a:lnTo>
                    <a:pt x="2802420" y="238417"/>
                  </a:lnTo>
                  <a:lnTo>
                    <a:pt x="2823857" y="198767"/>
                  </a:lnTo>
                  <a:lnTo>
                    <a:pt x="2844165" y="158432"/>
                  </a:lnTo>
                  <a:lnTo>
                    <a:pt x="2863316" y="117436"/>
                  </a:lnTo>
                  <a:lnTo>
                    <a:pt x="2881287" y="75806"/>
                  </a:lnTo>
                  <a:lnTo>
                    <a:pt x="2898076" y="33540"/>
                  </a:lnTo>
                  <a:lnTo>
                    <a:pt x="2910243" y="0"/>
                  </a:lnTo>
                  <a:close/>
                </a:path>
                <a:path w="2998469" h="10287000">
                  <a:moveTo>
                    <a:pt x="2998165" y="9284525"/>
                  </a:moveTo>
                  <a:lnTo>
                    <a:pt x="1379029" y="9867646"/>
                  </a:lnTo>
                  <a:lnTo>
                    <a:pt x="1870913" y="10286987"/>
                  </a:lnTo>
                  <a:lnTo>
                    <a:pt x="2998165" y="10286987"/>
                  </a:lnTo>
                  <a:lnTo>
                    <a:pt x="2998165" y="9284525"/>
                  </a:lnTo>
                  <a:close/>
                </a:path>
              </a:pathLst>
            </a:custGeom>
            <a:solidFill>
              <a:srgbClr val="4E75F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0648" y="1328222"/>
            <a:ext cx="6479293" cy="41050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6402314"/>
            <a:ext cx="13487399" cy="2028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62089"/>
            <a:ext cx="591566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Python</a:t>
            </a:r>
            <a:r>
              <a:rPr dirty="0" spc="-360"/>
              <a:t> </a:t>
            </a:r>
            <a:r>
              <a:rPr dirty="0" spc="-160"/>
              <a:t>Functions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2037101"/>
            <a:ext cx="8199120" cy="3745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5"/>
              </a:spcBef>
            </a:pPr>
            <a:r>
              <a:rPr dirty="0" sz="2250" spc="-40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206AD9"/>
                </a:solidFill>
                <a:latin typeface="Lucida Sans Unicode"/>
                <a:cs typeface="Lucida Sans Unicode"/>
              </a:rPr>
              <a:t>function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80">
                <a:solidFill>
                  <a:srgbClr val="206AD9"/>
                </a:solidFill>
                <a:latin typeface="Lucida Sans Unicode"/>
                <a:cs typeface="Lucida Sans Unicode"/>
              </a:rPr>
              <a:t>is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285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45">
                <a:solidFill>
                  <a:srgbClr val="206AD9"/>
                </a:solidFill>
                <a:latin typeface="Lucida Sans Unicode"/>
                <a:cs typeface="Lucida Sans Unicode"/>
              </a:rPr>
              <a:t>block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65">
                <a:solidFill>
                  <a:srgbClr val="206AD9"/>
                </a:solidFill>
                <a:latin typeface="Lucida Sans Unicode"/>
                <a:cs typeface="Lucida Sans Unicode"/>
              </a:rPr>
              <a:t>of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70">
                <a:solidFill>
                  <a:srgbClr val="206AD9"/>
                </a:solidFill>
                <a:latin typeface="Lucida Sans Unicode"/>
                <a:cs typeface="Lucida Sans Unicode"/>
              </a:rPr>
              <a:t>code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206AD9"/>
                </a:solidFill>
                <a:latin typeface="Lucida Sans Unicode"/>
                <a:cs typeface="Lucida Sans Unicode"/>
              </a:rPr>
              <a:t>which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40">
                <a:solidFill>
                  <a:srgbClr val="206AD9"/>
                </a:solidFill>
                <a:latin typeface="Lucida Sans Unicode"/>
                <a:cs typeface="Lucida Sans Unicode"/>
              </a:rPr>
              <a:t>only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60">
                <a:solidFill>
                  <a:srgbClr val="206AD9"/>
                </a:solidFill>
                <a:latin typeface="Lucida Sans Unicode"/>
                <a:cs typeface="Lucida Sans Unicode"/>
              </a:rPr>
              <a:t>runs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206AD9"/>
                </a:solidFill>
                <a:latin typeface="Lucida Sans Unicode"/>
                <a:cs typeface="Lucida Sans Unicode"/>
              </a:rPr>
              <a:t>when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5">
                <a:solidFill>
                  <a:srgbClr val="206AD9"/>
                </a:solidFill>
                <a:latin typeface="Lucida Sans Unicode"/>
                <a:cs typeface="Lucida Sans Unicode"/>
              </a:rPr>
              <a:t>it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80">
                <a:solidFill>
                  <a:srgbClr val="206AD9"/>
                </a:solidFill>
                <a:latin typeface="Lucida Sans Unicode"/>
                <a:cs typeface="Lucida Sans Unicode"/>
              </a:rPr>
              <a:t>is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206AD9"/>
                </a:solidFill>
                <a:latin typeface="Lucida Sans Unicode"/>
                <a:cs typeface="Lucida Sans Unicode"/>
              </a:rPr>
              <a:t>called. </a:t>
            </a:r>
            <a:r>
              <a:rPr dirty="0" sz="2250" spc="-55">
                <a:solidFill>
                  <a:srgbClr val="206AD9"/>
                </a:solidFill>
                <a:latin typeface="Lucida Sans Unicode"/>
                <a:cs typeface="Lucida Sans Unicode"/>
              </a:rPr>
              <a:t>You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30">
                <a:solidFill>
                  <a:srgbClr val="206AD9"/>
                </a:solidFill>
                <a:latin typeface="Lucida Sans Unicode"/>
                <a:cs typeface="Lucida Sans Unicode"/>
              </a:rPr>
              <a:t>can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50">
                <a:solidFill>
                  <a:srgbClr val="206AD9"/>
                </a:solidFill>
                <a:latin typeface="Lucida Sans Unicode"/>
                <a:cs typeface="Lucida Sans Unicode"/>
              </a:rPr>
              <a:t>pass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206AD9"/>
                </a:solidFill>
                <a:latin typeface="Lucida Sans Unicode"/>
                <a:cs typeface="Lucida Sans Unicode"/>
              </a:rPr>
              <a:t>data,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206AD9"/>
                </a:solidFill>
                <a:latin typeface="Lucida Sans Unicode"/>
                <a:cs typeface="Lucida Sans Unicode"/>
              </a:rPr>
              <a:t>known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14">
                <a:solidFill>
                  <a:srgbClr val="206AD9"/>
                </a:solidFill>
                <a:latin typeface="Lucida Sans Unicode"/>
                <a:cs typeface="Lucida Sans Unicode"/>
              </a:rPr>
              <a:t>as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206AD9"/>
                </a:solidFill>
                <a:latin typeface="Lucida Sans Unicode"/>
                <a:cs typeface="Lucida Sans Unicode"/>
              </a:rPr>
              <a:t>parameters,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70">
                <a:solidFill>
                  <a:srgbClr val="206AD9"/>
                </a:solidFill>
                <a:latin typeface="Lucida Sans Unicode"/>
                <a:cs typeface="Lucida Sans Unicode"/>
              </a:rPr>
              <a:t>into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285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206AD9"/>
                </a:solidFill>
                <a:latin typeface="Lucida Sans Unicode"/>
                <a:cs typeface="Lucida Sans Unicode"/>
              </a:rPr>
              <a:t>function.</a:t>
            </a:r>
            <a:endParaRPr sz="2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250" spc="-40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24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206AD9"/>
                </a:solidFill>
                <a:latin typeface="Lucida Sans Unicode"/>
                <a:cs typeface="Lucida Sans Unicode"/>
              </a:rPr>
              <a:t>function</a:t>
            </a:r>
            <a:r>
              <a:rPr dirty="0" sz="2250" spc="-23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30">
                <a:solidFill>
                  <a:srgbClr val="206AD9"/>
                </a:solidFill>
                <a:latin typeface="Lucida Sans Unicode"/>
                <a:cs typeface="Lucida Sans Unicode"/>
              </a:rPr>
              <a:t>can</a:t>
            </a:r>
            <a:r>
              <a:rPr dirty="0" sz="2250" spc="-24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65">
                <a:solidFill>
                  <a:srgbClr val="206AD9"/>
                </a:solidFill>
                <a:latin typeface="Lucida Sans Unicode"/>
                <a:cs typeface="Lucida Sans Unicode"/>
              </a:rPr>
              <a:t>return</a:t>
            </a:r>
            <a:r>
              <a:rPr dirty="0" sz="2250" spc="-23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05">
                <a:solidFill>
                  <a:srgbClr val="206AD9"/>
                </a:solidFill>
                <a:latin typeface="Lucida Sans Unicode"/>
                <a:cs typeface="Lucida Sans Unicode"/>
              </a:rPr>
              <a:t>data</a:t>
            </a:r>
            <a:r>
              <a:rPr dirty="0" sz="2250" spc="-23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114">
                <a:solidFill>
                  <a:srgbClr val="206AD9"/>
                </a:solidFill>
                <a:latin typeface="Lucida Sans Unicode"/>
                <a:cs typeface="Lucida Sans Unicode"/>
              </a:rPr>
              <a:t>as</a:t>
            </a:r>
            <a:r>
              <a:rPr dirty="0" sz="2250" spc="-24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285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23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206AD9"/>
                </a:solidFill>
                <a:latin typeface="Lucida Sans Unicode"/>
                <a:cs typeface="Lucida Sans Unicode"/>
              </a:rPr>
              <a:t>result.</a:t>
            </a:r>
            <a:endParaRPr sz="2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600" spc="-165" b="1">
                <a:solidFill>
                  <a:srgbClr val="206AD9"/>
                </a:solidFill>
                <a:latin typeface="Poppins SemiBold"/>
                <a:cs typeface="Poppins SemiBold"/>
              </a:rPr>
              <a:t>Creating</a:t>
            </a:r>
            <a:r>
              <a:rPr dirty="0" sz="5600" spc="-330" b="1">
                <a:solidFill>
                  <a:srgbClr val="206AD9"/>
                </a:solidFill>
                <a:latin typeface="Poppins SemiBold"/>
                <a:cs typeface="Poppins SemiBold"/>
              </a:rPr>
              <a:t> </a:t>
            </a:r>
            <a:r>
              <a:rPr dirty="0" sz="5600" b="1">
                <a:solidFill>
                  <a:srgbClr val="206AD9"/>
                </a:solidFill>
                <a:latin typeface="Poppins SemiBold"/>
                <a:cs typeface="Poppins SemiBold"/>
              </a:rPr>
              <a:t>a</a:t>
            </a:r>
            <a:r>
              <a:rPr dirty="0" sz="5600" spc="-330" b="1">
                <a:solidFill>
                  <a:srgbClr val="206AD9"/>
                </a:solidFill>
                <a:latin typeface="Poppins SemiBold"/>
                <a:cs typeface="Poppins SemiBold"/>
              </a:rPr>
              <a:t> </a:t>
            </a:r>
            <a:r>
              <a:rPr dirty="0" sz="5600" spc="-45" b="1">
                <a:solidFill>
                  <a:srgbClr val="206AD9"/>
                </a:solidFill>
                <a:latin typeface="Poppins SemiBold"/>
                <a:cs typeface="Poppins SemiBold"/>
              </a:rPr>
              <a:t>Function</a:t>
            </a:r>
            <a:endParaRPr sz="5600">
              <a:latin typeface="Poppins SemiBold"/>
              <a:cs typeface="Poppins SemiBold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dirty="0" sz="2250" spc="-75">
                <a:solidFill>
                  <a:srgbClr val="206AD9"/>
                </a:solidFill>
                <a:latin typeface="Lucida Sans Unicode"/>
                <a:cs typeface="Lucida Sans Unicode"/>
              </a:rPr>
              <a:t>In</a:t>
            </a:r>
            <a:r>
              <a:rPr dirty="0" sz="2250" spc="-229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206AD9"/>
                </a:solidFill>
                <a:latin typeface="Lucida Sans Unicode"/>
                <a:cs typeface="Lucida Sans Unicode"/>
              </a:rPr>
              <a:t>Python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285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206AD9"/>
                </a:solidFill>
                <a:latin typeface="Lucida Sans Unicode"/>
                <a:cs typeface="Lucida Sans Unicode"/>
              </a:rPr>
              <a:t>function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80">
                <a:solidFill>
                  <a:srgbClr val="206AD9"/>
                </a:solidFill>
                <a:latin typeface="Lucida Sans Unicode"/>
                <a:cs typeface="Lucida Sans Unicode"/>
              </a:rPr>
              <a:t>is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206AD9"/>
                </a:solidFill>
                <a:latin typeface="Lucida Sans Unicode"/>
                <a:cs typeface="Lucida Sans Unicode"/>
              </a:rPr>
              <a:t>defined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45">
                <a:solidFill>
                  <a:srgbClr val="206AD9"/>
                </a:solidFill>
                <a:latin typeface="Lucida Sans Unicode"/>
                <a:cs typeface="Lucida Sans Unicode"/>
              </a:rPr>
              <a:t>using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22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FF3131"/>
                </a:solidFill>
                <a:latin typeface="Lucida Sans Unicode"/>
                <a:cs typeface="Lucida Sans Unicode"/>
              </a:rPr>
              <a:t>def</a:t>
            </a:r>
            <a:r>
              <a:rPr dirty="0" sz="2250" spc="-225">
                <a:solidFill>
                  <a:srgbClr val="FF3131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206AD9"/>
                </a:solidFill>
                <a:latin typeface="Lucida Sans Unicode"/>
                <a:cs typeface="Lucida Sans Unicode"/>
              </a:rPr>
              <a:t>keyword: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15829"/>
            <a:ext cx="390969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>
                <a:solidFill>
                  <a:srgbClr val="FFFFFF"/>
                </a:solidFill>
              </a:rPr>
              <a:t>Arguments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1597193"/>
            <a:ext cx="16915130" cy="3178175"/>
          </a:xfrm>
          <a:prstGeom prst="rect">
            <a:avLst/>
          </a:prstGeom>
        </p:spPr>
        <p:txBody>
          <a:bodyPr wrap="square" lIns="0" tIns="2501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300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00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300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Lucida Sans Unicode"/>
                <a:cs typeface="Lucida Sans Unicode"/>
              </a:rPr>
              <a:t>passed</a:t>
            </a:r>
            <a:r>
              <a:rPr dirty="0" sz="300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300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functions</a:t>
            </a:r>
            <a:r>
              <a:rPr dirty="0" sz="300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45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300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Lucida Sans Unicode"/>
                <a:cs typeface="Lucida Sans Unicode"/>
              </a:rPr>
              <a:t>arguments.</a:t>
            </a:r>
            <a:endParaRPr sz="3000">
              <a:latin typeface="Lucida Sans Unicode"/>
              <a:cs typeface="Lucida Sans Unicode"/>
            </a:endParaRPr>
          </a:p>
          <a:p>
            <a:pPr marL="12700" marR="895350">
              <a:lnSpc>
                <a:spcPct val="116700"/>
              </a:lnSpc>
              <a:spcBef>
                <a:spcPts val="1275"/>
              </a:spcBef>
            </a:pP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Arguments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specified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name,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inside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parentheses.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4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2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dirty="0" sz="3000" spc="130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arguments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45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Lucida Sans Unicode"/>
                <a:cs typeface="Lucida Sans Unicode"/>
              </a:rPr>
              <a:t>want,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Lucida Sans Unicode"/>
                <a:cs typeface="Lucida Sans Unicode"/>
              </a:rPr>
              <a:t>just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separate</a:t>
            </a:r>
            <a:r>
              <a:rPr dirty="0" sz="3000" spc="-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them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Lucida Sans Unicode"/>
                <a:cs typeface="Lucida Sans Unicode"/>
              </a:rPr>
              <a:t>comma.</a:t>
            </a:r>
            <a:endParaRPr sz="3000">
              <a:latin typeface="Lucida Sans Unicode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1275"/>
              </a:spcBef>
            </a:pPr>
            <a:r>
              <a:rPr dirty="0" sz="3000" spc="-9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following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example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argument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Lucida Sans Unicode"/>
                <a:cs typeface="Lucida Sans Unicode"/>
              </a:rPr>
              <a:t>(fname).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Lucida Sans Unicode"/>
                <a:cs typeface="Lucida Sans Unicode"/>
              </a:rPr>
              <a:t>called, </a:t>
            </a:r>
            <a:r>
              <a:rPr dirty="0" sz="3000" spc="11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Lucida Sans Unicode"/>
                <a:cs typeface="Lucida Sans Unicode"/>
              </a:rPr>
              <a:t>pass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along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Lucida Sans Unicode"/>
                <a:cs typeface="Lucida Sans Unicode"/>
              </a:rPr>
              <a:t>first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name,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inside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print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Lucida Sans Unicode"/>
                <a:cs typeface="Lucida Sans Unicode"/>
              </a:rPr>
              <a:t>full</a:t>
            </a: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Lucida Sans Unicode"/>
                <a:cs typeface="Lucida Sans Unicode"/>
              </a:rPr>
              <a:t>name: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143501"/>
            <a:ext cx="14392274" cy="40766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16000" y="9385672"/>
            <a:ext cx="11940540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Arguments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Lucida Sans Unicode"/>
                <a:cs typeface="Lucida Sans Unicode"/>
              </a:rPr>
              <a:t>often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shortened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args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Lucida Sans Unicode"/>
                <a:cs typeface="Lucida Sans Unicode"/>
              </a:rPr>
              <a:t>Python</a:t>
            </a:r>
            <a:r>
              <a:rPr dirty="0" sz="30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Lucida Sans Unicode"/>
                <a:cs typeface="Lucida Sans Unicode"/>
              </a:rPr>
              <a:t>documentations.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95015" y="3136514"/>
            <a:ext cx="13669644" cy="4532630"/>
          </a:xfrm>
          <a:custGeom>
            <a:avLst/>
            <a:gdLst/>
            <a:ahLst/>
            <a:cxnLst/>
            <a:rect l="l" t="t" r="r" b="b"/>
            <a:pathLst>
              <a:path w="13669644" h="4532630">
                <a:moveTo>
                  <a:pt x="13183380" y="4532633"/>
                </a:moveTo>
                <a:lnTo>
                  <a:pt x="485774" y="4532633"/>
                </a:lnTo>
                <a:lnTo>
                  <a:pt x="438991" y="4530409"/>
                </a:lnTo>
                <a:lnTo>
                  <a:pt x="393466" y="4523873"/>
                </a:lnTo>
                <a:lnTo>
                  <a:pt x="349402" y="4513230"/>
                </a:lnTo>
                <a:lnTo>
                  <a:pt x="307004" y="4498681"/>
                </a:lnTo>
                <a:lnTo>
                  <a:pt x="266475" y="4480432"/>
                </a:lnTo>
                <a:lnTo>
                  <a:pt x="228018" y="4458685"/>
                </a:lnTo>
                <a:lnTo>
                  <a:pt x="191838" y="4433644"/>
                </a:lnTo>
                <a:lnTo>
                  <a:pt x="158137" y="4405513"/>
                </a:lnTo>
                <a:lnTo>
                  <a:pt x="127119" y="4374495"/>
                </a:lnTo>
                <a:lnTo>
                  <a:pt x="98988" y="4340794"/>
                </a:lnTo>
                <a:lnTo>
                  <a:pt x="73947" y="4304613"/>
                </a:lnTo>
                <a:lnTo>
                  <a:pt x="52200" y="4266157"/>
                </a:lnTo>
                <a:lnTo>
                  <a:pt x="33951" y="4225628"/>
                </a:lnTo>
                <a:lnTo>
                  <a:pt x="19402" y="4183230"/>
                </a:lnTo>
                <a:lnTo>
                  <a:pt x="8759" y="4139166"/>
                </a:lnTo>
                <a:lnTo>
                  <a:pt x="2223" y="4093641"/>
                </a:lnTo>
                <a:lnTo>
                  <a:pt x="0" y="4046858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13183380" y="0"/>
                </a:lnTo>
                <a:lnTo>
                  <a:pt x="13230163" y="2223"/>
                </a:lnTo>
                <a:lnTo>
                  <a:pt x="13275688" y="8759"/>
                </a:lnTo>
                <a:lnTo>
                  <a:pt x="13319752" y="19402"/>
                </a:lnTo>
                <a:lnTo>
                  <a:pt x="13362150" y="33951"/>
                </a:lnTo>
                <a:lnTo>
                  <a:pt x="13402679" y="52200"/>
                </a:lnTo>
                <a:lnTo>
                  <a:pt x="13441136" y="73947"/>
                </a:lnTo>
                <a:lnTo>
                  <a:pt x="13477317" y="98988"/>
                </a:lnTo>
                <a:lnTo>
                  <a:pt x="13511018" y="127119"/>
                </a:lnTo>
                <a:lnTo>
                  <a:pt x="13542036" y="158137"/>
                </a:lnTo>
                <a:lnTo>
                  <a:pt x="13570167" y="191838"/>
                </a:lnTo>
                <a:lnTo>
                  <a:pt x="13595208" y="228018"/>
                </a:lnTo>
                <a:lnTo>
                  <a:pt x="13616955" y="266475"/>
                </a:lnTo>
                <a:lnTo>
                  <a:pt x="13635205" y="307004"/>
                </a:lnTo>
                <a:lnTo>
                  <a:pt x="13649753" y="349402"/>
                </a:lnTo>
                <a:lnTo>
                  <a:pt x="13660397" y="393466"/>
                </a:lnTo>
                <a:lnTo>
                  <a:pt x="13666932" y="438991"/>
                </a:lnTo>
                <a:lnTo>
                  <a:pt x="13669156" y="485774"/>
                </a:lnTo>
                <a:lnTo>
                  <a:pt x="13669156" y="4046858"/>
                </a:lnTo>
                <a:lnTo>
                  <a:pt x="13666932" y="4093641"/>
                </a:lnTo>
                <a:lnTo>
                  <a:pt x="13660397" y="4139166"/>
                </a:lnTo>
                <a:lnTo>
                  <a:pt x="13649753" y="4183230"/>
                </a:lnTo>
                <a:lnTo>
                  <a:pt x="13635205" y="4225628"/>
                </a:lnTo>
                <a:lnTo>
                  <a:pt x="13616955" y="4266157"/>
                </a:lnTo>
                <a:lnTo>
                  <a:pt x="13595208" y="4304613"/>
                </a:lnTo>
                <a:lnTo>
                  <a:pt x="13570167" y="4340794"/>
                </a:lnTo>
                <a:lnTo>
                  <a:pt x="13542036" y="4374495"/>
                </a:lnTo>
                <a:lnTo>
                  <a:pt x="13511018" y="4405513"/>
                </a:lnTo>
                <a:lnTo>
                  <a:pt x="13477317" y="4433644"/>
                </a:lnTo>
                <a:lnTo>
                  <a:pt x="13441136" y="4458685"/>
                </a:lnTo>
                <a:lnTo>
                  <a:pt x="13402679" y="4480432"/>
                </a:lnTo>
                <a:lnTo>
                  <a:pt x="13362150" y="4498681"/>
                </a:lnTo>
                <a:lnTo>
                  <a:pt x="13319752" y="4513230"/>
                </a:lnTo>
                <a:lnTo>
                  <a:pt x="13275688" y="4523873"/>
                </a:lnTo>
                <a:lnTo>
                  <a:pt x="13230163" y="4530409"/>
                </a:lnTo>
                <a:lnTo>
                  <a:pt x="13183380" y="4532633"/>
                </a:lnTo>
                <a:close/>
              </a:path>
            </a:pathLst>
          </a:custGeom>
          <a:solidFill>
            <a:srgbClr val="5378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048978" y="3288435"/>
            <a:ext cx="13373735" cy="3730625"/>
          </a:xfrm>
          <a:prstGeom prst="rect">
            <a:avLst/>
          </a:prstGeom>
        </p:spPr>
        <p:txBody>
          <a:bodyPr wrap="square" lIns="0" tIns="273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dirty="0" sz="3600" spc="-6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600" spc="-3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434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600" spc="-3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10">
                <a:solidFill>
                  <a:srgbClr val="FFFFFF"/>
                </a:solidFill>
                <a:latin typeface="Lucida Sans Unicode"/>
                <a:cs typeface="Lucida Sans Unicode"/>
              </a:rPr>
              <a:t>function's</a:t>
            </a:r>
            <a:r>
              <a:rPr dirty="0" sz="3600" spc="-3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Lucida Sans Unicode"/>
                <a:cs typeface="Lucida Sans Unicode"/>
              </a:rPr>
              <a:t>perspective:</a:t>
            </a:r>
            <a:endParaRPr sz="3600">
              <a:latin typeface="Lucida Sans Unicode"/>
              <a:cs typeface="Lucida Sans Unicode"/>
            </a:endParaRPr>
          </a:p>
          <a:p>
            <a:pPr marL="12700" marR="5080">
              <a:lnSpc>
                <a:spcPct val="116300"/>
              </a:lnSpc>
              <a:spcBef>
                <a:spcPts val="1350"/>
              </a:spcBef>
            </a:pP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600" spc="-3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60">
                <a:solidFill>
                  <a:srgbClr val="FFFFFF"/>
                </a:solidFill>
                <a:latin typeface="Lucida Sans Unicode"/>
                <a:cs typeface="Lucida Sans Unicode"/>
              </a:rPr>
              <a:t>parameter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variable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Lucida Sans Unicode"/>
                <a:cs typeface="Lucida Sans Unicode"/>
              </a:rPr>
              <a:t>listed</a:t>
            </a:r>
            <a:r>
              <a:rPr dirty="0" sz="3600" spc="-3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inside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parentheses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1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600" spc="-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36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Lucida Sans Unicode"/>
                <a:cs typeface="Lucida Sans Unicode"/>
              </a:rPr>
              <a:t>definition.</a:t>
            </a:r>
            <a:endParaRPr sz="3600">
              <a:latin typeface="Lucida Sans Unicode"/>
              <a:cs typeface="Lucida Sans Unicode"/>
            </a:endParaRPr>
          </a:p>
          <a:p>
            <a:pPr marL="12700" marR="241935">
              <a:lnSpc>
                <a:spcPct val="116300"/>
              </a:lnSpc>
              <a:spcBef>
                <a:spcPts val="1350"/>
              </a:spcBef>
            </a:pPr>
            <a:r>
              <a:rPr dirty="0" sz="3600" spc="-7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3600" spc="-3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argument</a:t>
            </a:r>
            <a:r>
              <a:rPr dirty="0" sz="3600" spc="-3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6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600" spc="-3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dirty="0" sz="36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3600" spc="-3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6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Lucida Sans Unicode"/>
                <a:cs typeface="Lucida Sans Unicode"/>
              </a:rPr>
              <a:t>sent</a:t>
            </a:r>
            <a:r>
              <a:rPr dirty="0" sz="3600" spc="-3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6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600" spc="-3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36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3600" spc="-3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16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6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3600" spc="-10">
                <a:solidFill>
                  <a:srgbClr val="FFFFFF"/>
                </a:solidFill>
                <a:latin typeface="Lucida Sans Unicode"/>
                <a:cs typeface="Lucida Sans Unicode"/>
              </a:rPr>
              <a:t>called.</a:t>
            </a:r>
            <a:endParaRPr sz="3600">
              <a:latin typeface="Lucida Sans Unicode"/>
              <a:cs typeface="Lucida Sans Unicod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7649" y="7945729"/>
            <a:ext cx="1855955" cy="23367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2315" y="298229"/>
            <a:ext cx="13599160" cy="2496820"/>
          </a:xfrm>
          <a:prstGeom prst="rect"/>
        </p:spPr>
        <p:txBody>
          <a:bodyPr wrap="square" lIns="0" tIns="446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dirty="0" spc="-170"/>
              <a:t>Parameters</a:t>
            </a:r>
            <a:r>
              <a:rPr dirty="0" spc="-320"/>
              <a:t> </a:t>
            </a:r>
            <a:r>
              <a:rPr dirty="0" spc="-90"/>
              <a:t>or</a:t>
            </a:r>
            <a:r>
              <a:rPr dirty="0" spc="-320"/>
              <a:t> </a:t>
            </a:r>
            <a:r>
              <a:rPr dirty="0" spc="-75"/>
              <a:t>Arguments?</a:t>
            </a:r>
          </a:p>
          <a:p>
            <a:pPr marL="12700" marR="5080">
              <a:lnSpc>
                <a:spcPct val="141500"/>
              </a:lnSpc>
              <a:spcBef>
                <a:spcPts val="320"/>
              </a:spcBef>
            </a:pPr>
            <a:r>
              <a:rPr dirty="0" sz="2650" spc="-80" b="0">
                <a:latin typeface="Lucida Sans Unicode"/>
                <a:cs typeface="Lucida Sans Unicode"/>
              </a:rPr>
              <a:t>The</a:t>
            </a:r>
            <a:r>
              <a:rPr dirty="0" sz="2650" spc="-229" b="0">
                <a:latin typeface="Lucida Sans Unicode"/>
                <a:cs typeface="Lucida Sans Unicode"/>
              </a:rPr>
              <a:t> </a:t>
            </a:r>
            <a:r>
              <a:rPr dirty="0" sz="2650" spc="-20" b="0">
                <a:latin typeface="Lucida Sans Unicode"/>
                <a:cs typeface="Lucida Sans Unicode"/>
              </a:rPr>
              <a:t>terms</a:t>
            </a:r>
            <a:r>
              <a:rPr dirty="0" sz="2650" spc="-225" b="0">
                <a:latin typeface="Lucida Sans Unicode"/>
                <a:cs typeface="Lucida Sans Unicode"/>
              </a:rPr>
              <a:t> </a:t>
            </a:r>
            <a:r>
              <a:rPr dirty="0" sz="2650" b="0">
                <a:latin typeface="Lucida Sans Unicode"/>
                <a:cs typeface="Lucida Sans Unicode"/>
              </a:rPr>
              <a:t>parameter</a:t>
            </a:r>
            <a:r>
              <a:rPr dirty="0" sz="2650" spc="-229" b="0">
                <a:latin typeface="Lucida Sans Unicode"/>
                <a:cs typeface="Lucida Sans Unicode"/>
              </a:rPr>
              <a:t> </a:t>
            </a:r>
            <a:r>
              <a:rPr dirty="0" sz="2650" spc="100" b="0">
                <a:latin typeface="Lucida Sans Unicode"/>
                <a:cs typeface="Lucida Sans Unicode"/>
              </a:rPr>
              <a:t>and</a:t>
            </a:r>
            <a:r>
              <a:rPr dirty="0" sz="2650" spc="-225" b="0">
                <a:latin typeface="Lucida Sans Unicode"/>
                <a:cs typeface="Lucida Sans Unicode"/>
              </a:rPr>
              <a:t> </a:t>
            </a:r>
            <a:r>
              <a:rPr dirty="0" sz="2650" b="0">
                <a:latin typeface="Lucida Sans Unicode"/>
                <a:cs typeface="Lucida Sans Unicode"/>
              </a:rPr>
              <a:t>argument</a:t>
            </a:r>
            <a:r>
              <a:rPr dirty="0" sz="2650" spc="-229" b="0">
                <a:latin typeface="Lucida Sans Unicode"/>
                <a:cs typeface="Lucida Sans Unicode"/>
              </a:rPr>
              <a:t> </a:t>
            </a:r>
            <a:r>
              <a:rPr dirty="0" sz="2650" spc="145" b="0">
                <a:latin typeface="Lucida Sans Unicode"/>
                <a:cs typeface="Lucida Sans Unicode"/>
              </a:rPr>
              <a:t>can</a:t>
            </a:r>
            <a:r>
              <a:rPr dirty="0" sz="2650" spc="-225" b="0">
                <a:latin typeface="Lucida Sans Unicode"/>
                <a:cs typeface="Lucida Sans Unicode"/>
              </a:rPr>
              <a:t> </a:t>
            </a:r>
            <a:r>
              <a:rPr dirty="0" sz="2650" spc="90" b="0">
                <a:latin typeface="Lucida Sans Unicode"/>
                <a:cs typeface="Lucida Sans Unicode"/>
              </a:rPr>
              <a:t>be</a:t>
            </a:r>
            <a:r>
              <a:rPr dirty="0" sz="2650" spc="-229" b="0">
                <a:latin typeface="Lucida Sans Unicode"/>
                <a:cs typeface="Lucida Sans Unicode"/>
              </a:rPr>
              <a:t> </a:t>
            </a:r>
            <a:r>
              <a:rPr dirty="0" sz="2650" b="0">
                <a:latin typeface="Lucida Sans Unicode"/>
                <a:cs typeface="Lucida Sans Unicode"/>
              </a:rPr>
              <a:t>used</a:t>
            </a:r>
            <a:r>
              <a:rPr dirty="0" sz="2650" spc="-225" b="0">
                <a:latin typeface="Lucida Sans Unicode"/>
                <a:cs typeface="Lucida Sans Unicode"/>
              </a:rPr>
              <a:t> </a:t>
            </a:r>
            <a:r>
              <a:rPr dirty="0" sz="2650" spc="-114" b="0">
                <a:latin typeface="Lucida Sans Unicode"/>
                <a:cs typeface="Lucida Sans Unicode"/>
              </a:rPr>
              <a:t>for</a:t>
            </a:r>
            <a:r>
              <a:rPr dirty="0" sz="2650" spc="-225" b="0">
                <a:latin typeface="Lucida Sans Unicode"/>
                <a:cs typeface="Lucida Sans Unicode"/>
              </a:rPr>
              <a:t> </a:t>
            </a:r>
            <a:r>
              <a:rPr dirty="0" sz="2650" b="0">
                <a:latin typeface="Lucida Sans Unicode"/>
                <a:cs typeface="Lucida Sans Unicode"/>
              </a:rPr>
              <a:t>the</a:t>
            </a:r>
            <a:r>
              <a:rPr dirty="0" sz="2650" spc="-229" b="0">
                <a:latin typeface="Lucida Sans Unicode"/>
                <a:cs typeface="Lucida Sans Unicode"/>
              </a:rPr>
              <a:t> </a:t>
            </a:r>
            <a:r>
              <a:rPr dirty="0" sz="2650" spc="120" b="0">
                <a:latin typeface="Lucida Sans Unicode"/>
                <a:cs typeface="Lucida Sans Unicode"/>
              </a:rPr>
              <a:t>same</a:t>
            </a:r>
            <a:r>
              <a:rPr dirty="0" sz="2650" spc="-225" b="0">
                <a:latin typeface="Lucida Sans Unicode"/>
                <a:cs typeface="Lucida Sans Unicode"/>
              </a:rPr>
              <a:t> </a:t>
            </a:r>
            <a:r>
              <a:rPr dirty="0" sz="2650" spc="-114" b="0">
                <a:latin typeface="Lucida Sans Unicode"/>
                <a:cs typeface="Lucida Sans Unicode"/>
              </a:rPr>
              <a:t>thing:</a:t>
            </a:r>
            <a:r>
              <a:rPr dirty="0" sz="2650" spc="-229" b="0">
                <a:latin typeface="Lucida Sans Unicode"/>
                <a:cs typeface="Lucida Sans Unicode"/>
              </a:rPr>
              <a:t> </a:t>
            </a:r>
            <a:r>
              <a:rPr dirty="0" sz="2650" spc="-60" b="0">
                <a:latin typeface="Lucida Sans Unicode"/>
                <a:cs typeface="Lucida Sans Unicode"/>
              </a:rPr>
              <a:t>information</a:t>
            </a:r>
            <a:r>
              <a:rPr dirty="0" sz="2650" spc="-225" b="0">
                <a:latin typeface="Lucida Sans Unicode"/>
                <a:cs typeface="Lucida Sans Unicode"/>
              </a:rPr>
              <a:t> </a:t>
            </a:r>
            <a:r>
              <a:rPr dirty="0" sz="2650" spc="-20" b="0">
                <a:latin typeface="Lucida Sans Unicode"/>
                <a:cs typeface="Lucida Sans Unicode"/>
              </a:rPr>
              <a:t>that </a:t>
            </a:r>
            <a:r>
              <a:rPr dirty="0" sz="2650" spc="65" b="0">
                <a:latin typeface="Lucida Sans Unicode"/>
                <a:cs typeface="Lucida Sans Unicode"/>
              </a:rPr>
              <a:t>are</a:t>
            </a:r>
            <a:r>
              <a:rPr dirty="0" sz="2650" spc="-285" b="0">
                <a:latin typeface="Lucida Sans Unicode"/>
                <a:cs typeface="Lucida Sans Unicode"/>
              </a:rPr>
              <a:t> </a:t>
            </a:r>
            <a:r>
              <a:rPr dirty="0" sz="2650" spc="50" b="0">
                <a:latin typeface="Lucida Sans Unicode"/>
                <a:cs typeface="Lucida Sans Unicode"/>
              </a:rPr>
              <a:t>passed</a:t>
            </a:r>
            <a:r>
              <a:rPr dirty="0" sz="2650" spc="-280" b="0">
                <a:latin typeface="Lucida Sans Unicode"/>
                <a:cs typeface="Lucida Sans Unicode"/>
              </a:rPr>
              <a:t> </a:t>
            </a:r>
            <a:r>
              <a:rPr dirty="0" sz="2650" spc="-85" b="0">
                <a:latin typeface="Lucida Sans Unicode"/>
                <a:cs typeface="Lucida Sans Unicode"/>
              </a:rPr>
              <a:t>into</a:t>
            </a:r>
            <a:r>
              <a:rPr dirty="0" sz="2650" spc="-280" b="0">
                <a:latin typeface="Lucida Sans Unicode"/>
                <a:cs typeface="Lucida Sans Unicode"/>
              </a:rPr>
              <a:t> </a:t>
            </a:r>
            <a:r>
              <a:rPr dirty="0" sz="2650" spc="320" b="0">
                <a:latin typeface="Lucida Sans Unicode"/>
                <a:cs typeface="Lucida Sans Unicode"/>
              </a:rPr>
              <a:t>a</a:t>
            </a:r>
            <a:r>
              <a:rPr dirty="0" sz="2650" spc="-280" b="0">
                <a:latin typeface="Lucida Sans Unicode"/>
                <a:cs typeface="Lucida Sans Unicode"/>
              </a:rPr>
              <a:t> </a:t>
            </a:r>
            <a:r>
              <a:rPr dirty="0" sz="2650" spc="-10" b="0">
                <a:latin typeface="Lucida Sans Unicode"/>
                <a:cs typeface="Lucida Sans Unicode"/>
              </a:rPr>
              <a:t>function.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6A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048258"/>
            <a:ext cx="13496924" cy="36956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6935091" y="2"/>
            <a:ext cx="1353185" cy="1329055"/>
          </a:xfrm>
          <a:custGeom>
            <a:avLst/>
            <a:gdLst/>
            <a:ahLst/>
            <a:cxnLst/>
            <a:rect l="l" t="t" r="r" b="b"/>
            <a:pathLst>
              <a:path w="1353184" h="1329055">
                <a:moveTo>
                  <a:pt x="1352908" y="1328532"/>
                </a:moveTo>
                <a:lnTo>
                  <a:pt x="0" y="1328532"/>
                </a:lnTo>
                <a:lnTo>
                  <a:pt x="0" y="0"/>
                </a:lnTo>
                <a:lnTo>
                  <a:pt x="1352908" y="0"/>
                </a:lnTo>
                <a:lnTo>
                  <a:pt x="1352908" y="1328532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422490"/>
            <a:ext cx="257810" cy="3086100"/>
          </a:xfrm>
          <a:custGeom>
            <a:avLst/>
            <a:gdLst/>
            <a:ahLst/>
            <a:cxnLst/>
            <a:rect l="l" t="t" r="r" b="b"/>
            <a:pathLst>
              <a:path w="257810" h="3086100">
                <a:moveTo>
                  <a:pt x="0" y="0"/>
                </a:moveTo>
                <a:lnTo>
                  <a:pt x="257710" y="0"/>
                </a:lnTo>
                <a:lnTo>
                  <a:pt x="257710" y="3086099"/>
                </a:lnTo>
                <a:lnTo>
                  <a:pt x="0" y="3086099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12291" y="6172203"/>
            <a:ext cx="4275709" cy="4114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>
                <a:solidFill>
                  <a:srgbClr val="FFFFFF"/>
                </a:solidFill>
              </a:rPr>
              <a:t>Number</a:t>
            </a:r>
            <a:r>
              <a:rPr dirty="0" spc="-360">
                <a:solidFill>
                  <a:srgbClr val="FFFFFF"/>
                </a:solidFill>
              </a:rPr>
              <a:t> </a:t>
            </a:r>
            <a:r>
              <a:rPr dirty="0" spc="-90">
                <a:solidFill>
                  <a:srgbClr val="FFFFFF"/>
                </a:solidFill>
              </a:rPr>
              <a:t>of</a:t>
            </a:r>
            <a:r>
              <a:rPr dirty="0" spc="-360">
                <a:solidFill>
                  <a:srgbClr val="FFFFFF"/>
                </a:solidFill>
              </a:rPr>
              <a:t> </a:t>
            </a:r>
            <a:r>
              <a:rPr dirty="0" spc="-160">
                <a:solidFill>
                  <a:srgbClr val="FFFFFF"/>
                </a:solidFill>
              </a:rPr>
              <a:t>Arguments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016000" y="2161848"/>
            <a:ext cx="13523594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95"/>
              </a:spcBef>
            </a:pPr>
            <a:r>
              <a:rPr dirty="0" sz="2350" spc="5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default,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must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5">
                <a:solidFill>
                  <a:srgbClr val="FFFFFF"/>
                </a:solidFill>
                <a:latin typeface="Lucida Sans Unicode"/>
                <a:cs typeface="Lucida Sans Unicode"/>
              </a:rPr>
              <a:t>called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">
                <a:solidFill>
                  <a:srgbClr val="FFFFFF"/>
                </a:solidFill>
                <a:latin typeface="Lucida Sans Unicode"/>
                <a:cs typeface="Lucida Sans Unicode"/>
              </a:rPr>
              <a:t>correct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arguments.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Meaning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5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4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dirty="0" sz="23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expects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arguments,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5">
                <a:solidFill>
                  <a:srgbClr val="FFFFFF"/>
                </a:solidFill>
                <a:latin typeface="Lucida Sans Unicode"/>
                <a:cs typeface="Lucida Sans Unicode"/>
              </a:rPr>
              <a:t>call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3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arguments,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more,</a:t>
            </a:r>
            <a:r>
              <a:rPr dirty="0" sz="23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0">
                <a:solidFill>
                  <a:srgbClr val="FFFFFF"/>
                </a:solidFill>
                <a:latin typeface="Lucida Sans Unicode"/>
                <a:cs typeface="Lucida Sans Unicode"/>
              </a:rPr>
              <a:t>less.</a:t>
            </a:r>
            <a:endParaRPr sz="2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95015" y="2808545"/>
            <a:ext cx="16393160" cy="7479030"/>
            <a:chOff x="1895015" y="2808545"/>
            <a:chExt cx="16393160" cy="74790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015" y="2808545"/>
              <a:ext cx="15030449" cy="41338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011509" y="2808545"/>
              <a:ext cx="3276600" cy="7479030"/>
            </a:xfrm>
            <a:custGeom>
              <a:avLst/>
              <a:gdLst/>
              <a:ahLst/>
              <a:cxnLst/>
              <a:rect l="l" t="t" r="r" b="b"/>
              <a:pathLst>
                <a:path w="3276600" h="7479030">
                  <a:moveTo>
                    <a:pt x="0" y="0"/>
                  </a:moveTo>
                  <a:lnTo>
                    <a:pt x="3276489" y="0"/>
                  </a:lnTo>
                  <a:lnTo>
                    <a:pt x="3276489" y="7478454"/>
                  </a:lnTo>
                  <a:lnTo>
                    <a:pt x="0" y="7478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94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015" y="2808545"/>
              <a:ext cx="15030449" cy="41338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34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5" b="0">
                <a:latin typeface="Poppins Medium"/>
                <a:cs typeface="Poppins Medium"/>
              </a:rPr>
              <a:t>If</a:t>
            </a:r>
            <a:r>
              <a:rPr dirty="0" sz="3300" spc="-204" b="0">
                <a:latin typeface="Poppins Medium"/>
                <a:cs typeface="Poppins Medium"/>
              </a:rPr>
              <a:t> </a:t>
            </a:r>
            <a:r>
              <a:rPr dirty="0" sz="3300" spc="-80" b="0">
                <a:latin typeface="Poppins Medium"/>
                <a:cs typeface="Poppins Medium"/>
              </a:rPr>
              <a:t>you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80" b="0">
                <a:latin typeface="Poppins Medium"/>
                <a:cs typeface="Poppins Medium"/>
              </a:rPr>
              <a:t>try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55" b="0">
                <a:latin typeface="Poppins Medium"/>
                <a:cs typeface="Poppins Medium"/>
              </a:rPr>
              <a:t>to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90" b="0">
                <a:latin typeface="Poppins Medium"/>
                <a:cs typeface="Poppins Medium"/>
              </a:rPr>
              <a:t>call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80" b="0">
                <a:latin typeface="Poppins Medium"/>
                <a:cs typeface="Poppins Medium"/>
              </a:rPr>
              <a:t>the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105" b="0">
                <a:latin typeface="Poppins Medium"/>
                <a:cs typeface="Poppins Medium"/>
              </a:rPr>
              <a:t>function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90" b="0">
                <a:latin typeface="Poppins Medium"/>
                <a:cs typeface="Poppins Medium"/>
              </a:rPr>
              <a:t>with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b="0">
                <a:latin typeface="Poppins Medium"/>
                <a:cs typeface="Poppins Medium"/>
              </a:rPr>
              <a:t>1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55" b="0">
                <a:latin typeface="Poppins Medium"/>
                <a:cs typeface="Poppins Medium"/>
              </a:rPr>
              <a:t>or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b="0">
                <a:latin typeface="Poppins Medium"/>
                <a:cs typeface="Poppins Medium"/>
              </a:rPr>
              <a:t>3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105" b="0">
                <a:latin typeface="Poppins Medium"/>
                <a:cs typeface="Poppins Medium"/>
              </a:rPr>
              <a:t>arguments,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80" b="0">
                <a:latin typeface="Poppins Medium"/>
                <a:cs typeface="Poppins Medium"/>
              </a:rPr>
              <a:t>you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90" b="0">
                <a:latin typeface="Poppins Medium"/>
                <a:cs typeface="Poppins Medium"/>
              </a:rPr>
              <a:t>will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80" b="0">
                <a:latin typeface="Poppins Medium"/>
                <a:cs typeface="Poppins Medium"/>
              </a:rPr>
              <a:t>get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55" b="0">
                <a:latin typeface="Poppins Medium"/>
                <a:cs typeface="Poppins Medium"/>
              </a:rPr>
              <a:t>an</a:t>
            </a:r>
            <a:r>
              <a:rPr dirty="0" sz="3300" spc="-195" b="0">
                <a:latin typeface="Poppins Medium"/>
                <a:cs typeface="Poppins Medium"/>
              </a:rPr>
              <a:t> </a:t>
            </a:r>
            <a:r>
              <a:rPr dirty="0" sz="3300" spc="-50" b="0">
                <a:latin typeface="Poppins Medium"/>
                <a:cs typeface="Poppins Medium"/>
              </a:rPr>
              <a:t>error:</a:t>
            </a:r>
            <a:endParaRPr sz="3300">
              <a:latin typeface="Poppins Medium"/>
              <a:cs typeface="Poppins Medium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0"/>
            <a:ext cx="596900" cy="8728075"/>
          </a:xfrm>
          <a:custGeom>
            <a:avLst/>
            <a:gdLst/>
            <a:ahLst/>
            <a:cxnLst/>
            <a:rect l="l" t="t" r="r" b="b"/>
            <a:pathLst>
              <a:path w="596900" h="8728075">
                <a:moveTo>
                  <a:pt x="0" y="0"/>
                </a:moveTo>
                <a:lnTo>
                  <a:pt x="596549" y="0"/>
                </a:lnTo>
                <a:lnTo>
                  <a:pt x="596549" y="8727876"/>
                </a:lnTo>
                <a:lnTo>
                  <a:pt x="0" y="8727876"/>
                </a:lnTo>
                <a:lnTo>
                  <a:pt x="0" y="0"/>
                </a:lnTo>
                <a:close/>
              </a:path>
            </a:pathLst>
          </a:custGeom>
          <a:solidFill>
            <a:srgbClr val="5E94C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633622" y="227005"/>
            <a:ext cx="5097780" cy="5134610"/>
            <a:chOff x="12633622" y="227005"/>
            <a:chExt cx="5097780" cy="5134610"/>
          </a:xfrm>
        </p:grpSpPr>
        <p:sp>
          <p:nvSpPr>
            <p:cNvPr id="3" name="object 3" descr=""/>
            <p:cNvSpPr/>
            <p:nvPr/>
          </p:nvSpPr>
          <p:spPr>
            <a:xfrm>
              <a:off x="12642921" y="236174"/>
              <a:ext cx="5088890" cy="5110480"/>
            </a:xfrm>
            <a:custGeom>
              <a:avLst/>
              <a:gdLst/>
              <a:ahLst/>
              <a:cxnLst/>
              <a:rect l="l" t="t" r="r" b="b"/>
              <a:pathLst>
                <a:path w="5088890" h="5110480">
                  <a:moveTo>
                    <a:pt x="2650151" y="5109991"/>
                  </a:moveTo>
                  <a:lnTo>
                    <a:pt x="2601582" y="5109797"/>
                  </a:lnTo>
                  <a:lnTo>
                    <a:pt x="2553001" y="5108904"/>
                  </a:lnTo>
                  <a:lnTo>
                    <a:pt x="2504424" y="5107305"/>
                  </a:lnTo>
                  <a:lnTo>
                    <a:pt x="2455866" y="5104993"/>
                  </a:lnTo>
                  <a:lnTo>
                    <a:pt x="2407345" y="5101960"/>
                  </a:lnTo>
                  <a:lnTo>
                    <a:pt x="2358876" y="5098198"/>
                  </a:lnTo>
                  <a:lnTo>
                    <a:pt x="2310476" y="5093700"/>
                  </a:lnTo>
                  <a:lnTo>
                    <a:pt x="2262160" y="5088458"/>
                  </a:lnTo>
                  <a:lnTo>
                    <a:pt x="2213945" y="5082464"/>
                  </a:lnTo>
                  <a:lnTo>
                    <a:pt x="2165847" y="5075712"/>
                  </a:lnTo>
                  <a:lnTo>
                    <a:pt x="2117882" y="5068194"/>
                  </a:lnTo>
                  <a:lnTo>
                    <a:pt x="2070067" y="5059901"/>
                  </a:lnTo>
                  <a:lnTo>
                    <a:pt x="2022417" y="5050827"/>
                  </a:lnTo>
                  <a:lnTo>
                    <a:pt x="1974949" y="5040965"/>
                  </a:lnTo>
                  <a:lnTo>
                    <a:pt x="1927679" y="5030305"/>
                  </a:lnTo>
                  <a:lnTo>
                    <a:pt x="1880623" y="5018842"/>
                  </a:lnTo>
                  <a:lnTo>
                    <a:pt x="1833798" y="5006567"/>
                  </a:lnTo>
                  <a:lnTo>
                    <a:pt x="1787218" y="4993473"/>
                  </a:lnTo>
                  <a:lnTo>
                    <a:pt x="1740902" y="4979552"/>
                  </a:lnTo>
                  <a:lnTo>
                    <a:pt x="1694864" y="4964797"/>
                  </a:lnTo>
                  <a:lnTo>
                    <a:pt x="1649121" y="4949200"/>
                  </a:lnTo>
                  <a:lnTo>
                    <a:pt x="1603690" y="4932754"/>
                  </a:lnTo>
                  <a:lnTo>
                    <a:pt x="1558586" y="4915452"/>
                  </a:lnTo>
                  <a:lnTo>
                    <a:pt x="1513825" y="4897285"/>
                  </a:lnTo>
                  <a:lnTo>
                    <a:pt x="1469424" y="4878246"/>
                  </a:lnTo>
                  <a:lnTo>
                    <a:pt x="1425399" y="4858327"/>
                  </a:lnTo>
                  <a:lnTo>
                    <a:pt x="1381766" y="4837522"/>
                  </a:lnTo>
                  <a:lnTo>
                    <a:pt x="1338542" y="4815822"/>
                  </a:lnTo>
                  <a:lnTo>
                    <a:pt x="1295742" y="4793220"/>
                  </a:lnTo>
                  <a:lnTo>
                    <a:pt x="1253382" y="4769709"/>
                  </a:lnTo>
                  <a:lnTo>
                    <a:pt x="1211480" y="4745281"/>
                  </a:lnTo>
                  <a:lnTo>
                    <a:pt x="1170050" y="4719927"/>
                  </a:lnTo>
                  <a:lnTo>
                    <a:pt x="1129110" y="4693642"/>
                  </a:lnTo>
                  <a:lnTo>
                    <a:pt x="1088674" y="4666417"/>
                  </a:lnTo>
                  <a:lnTo>
                    <a:pt x="1048761" y="4638245"/>
                  </a:lnTo>
                  <a:lnTo>
                    <a:pt x="1009385" y="4609118"/>
                  </a:lnTo>
                  <a:lnTo>
                    <a:pt x="970563" y="4579029"/>
                  </a:lnTo>
                  <a:lnTo>
                    <a:pt x="932311" y="4547970"/>
                  </a:lnTo>
                  <a:lnTo>
                    <a:pt x="901980" y="4522286"/>
                  </a:lnTo>
                  <a:lnTo>
                    <a:pt x="871639" y="4495630"/>
                  </a:lnTo>
                  <a:lnTo>
                    <a:pt x="841319" y="4468011"/>
                  </a:lnTo>
                  <a:lnTo>
                    <a:pt x="811053" y="4439439"/>
                  </a:lnTo>
                  <a:lnTo>
                    <a:pt x="780873" y="4409922"/>
                  </a:lnTo>
                  <a:lnTo>
                    <a:pt x="750812" y="4379471"/>
                  </a:lnTo>
                  <a:lnTo>
                    <a:pt x="720901" y="4348096"/>
                  </a:lnTo>
                  <a:lnTo>
                    <a:pt x="691172" y="4315804"/>
                  </a:lnTo>
                  <a:lnTo>
                    <a:pt x="661659" y="4282607"/>
                  </a:lnTo>
                  <a:lnTo>
                    <a:pt x="632392" y="4248514"/>
                  </a:lnTo>
                  <a:lnTo>
                    <a:pt x="603404" y="4213533"/>
                  </a:lnTo>
                  <a:lnTo>
                    <a:pt x="574727" y="4177676"/>
                  </a:lnTo>
                  <a:lnTo>
                    <a:pt x="546394" y="4140950"/>
                  </a:lnTo>
                  <a:lnTo>
                    <a:pt x="518436" y="4103366"/>
                  </a:lnTo>
                  <a:lnTo>
                    <a:pt x="490886" y="4064933"/>
                  </a:lnTo>
                  <a:lnTo>
                    <a:pt x="463775" y="4025660"/>
                  </a:lnTo>
                  <a:lnTo>
                    <a:pt x="437136" y="3985558"/>
                  </a:lnTo>
                  <a:lnTo>
                    <a:pt x="411002" y="3944636"/>
                  </a:lnTo>
                  <a:lnTo>
                    <a:pt x="385403" y="3902902"/>
                  </a:lnTo>
                  <a:lnTo>
                    <a:pt x="360373" y="3860367"/>
                  </a:lnTo>
                  <a:lnTo>
                    <a:pt x="335944" y="3817041"/>
                  </a:lnTo>
                  <a:lnTo>
                    <a:pt x="312147" y="3772932"/>
                  </a:lnTo>
                  <a:lnTo>
                    <a:pt x="289015" y="3728050"/>
                  </a:lnTo>
                  <a:lnTo>
                    <a:pt x="266580" y="3682405"/>
                  </a:lnTo>
                  <a:lnTo>
                    <a:pt x="244874" y="3636006"/>
                  </a:lnTo>
                  <a:lnTo>
                    <a:pt x="223930" y="3588862"/>
                  </a:lnTo>
                  <a:lnTo>
                    <a:pt x="203778" y="3540984"/>
                  </a:lnTo>
                  <a:lnTo>
                    <a:pt x="184453" y="3492381"/>
                  </a:lnTo>
                  <a:lnTo>
                    <a:pt x="165985" y="3443062"/>
                  </a:lnTo>
                  <a:lnTo>
                    <a:pt x="148407" y="3393036"/>
                  </a:lnTo>
                  <a:lnTo>
                    <a:pt x="131751" y="3342314"/>
                  </a:lnTo>
                  <a:lnTo>
                    <a:pt x="116049" y="3290904"/>
                  </a:lnTo>
                  <a:lnTo>
                    <a:pt x="101333" y="3238817"/>
                  </a:lnTo>
                  <a:lnTo>
                    <a:pt x="87636" y="3186061"/>
                  </a:lnTo>
                  <a:lnTo>
                    <a:pt x="74990" y="3132646"/>
                  </a:lnTo>
                  <a:lnTo>
                    <a:pt x="63426" y="3078583"/>
                  </a:lnTo>
                  <a:lnTo>
                    <a:pt x="52977" y="3023879"/>
                  </a:lnTo>
                  <a:lnTo>
                    <a:pt x="43676" y="2968545"/>
                  </a:lnTo>
                  <a:lnTo>
                    <a:pt x="35553" y="2912591"/>
                  </a:lnTo>
                  <a:lnTo>
                    <a:pt x="28642" y="2856025"/>
                  </a:lnTo>
                  <a:lnTo>
                    <a:pt x="21614" y="2788357"/>
                  </a:lnTo>
                  <a:lnTo>
                    <a:pt x="15612" y="2721755"/>
                  </a:lnTo>
                  <a:lnTo>
                    <a:pt x="10616" y="2656257"/>
                  </a:lnTo>
                  <a:lnTo>
                    <a:pt x="6605" y="2591900"/>
                  </a:lnTo>
                  <a:lnTo>
                    <a:pt x="3559" y="2528724"/>
                  </a:lnTo>
                  <a:lnTo>
                    <a:pt x="1456" y="2466765"/>
                  </a:lnTo>
                  <a:lnTo>
                    <a:pt x="277" y="2406062"/>
                  </a:lnTo>
                  <a:lnTo>
                    <a:pt x="0" y="2346653"/>
                  </a:lnTo>
                  <a:lnTo>
                    <a:pt x="604" y="2288575"/>
                  </a:lnTo>
                  <a:lnTo>
                    <a:pt x="2070" y="2231866"/>
                  </a:lnTo>
                  <a:lnTo>
                    <a:pt x="4376" y="2176565"/>
                  </a:lnTo>
                  <a:lnTo>
                    <a:pt x="7502" y="2122710"/>
                  </a:lnTo>
                  <a:lnTo>
                    <a:pt x="11426" y="2070337"/>
                  </a:lnTo>
                  <a:lnTo>
                    <a:pt x="16129" y="2019486"/>
                  </a:lnTo>
                  <a:lnTo>
                    <a:pt x="21590" y="1970194"/>
                  </a:lnTo>
                  <a:lnTo>
                    <a:pt x="27787" y="1922499"/>
                  </a:lnTo>
                  <a:lnTo>
                    <a:pt x="34701" y="1876439"/>
                  </a:lnTo>
                  <a:lnTo>
                    <a:pt x="42310" y="1832052"/>
                  </a:lnTo>
                  <a:lnTo>
                    <a:pt x="50594" y="1789376"/>
                  </a:lnTo>
                  <a:lnTo>
                    <a:pt x="59532" y="1748448"/>
                  </a:lnTo>
                  <a:lnTo>
                    <a:pt x="69104" y="1709308"/>
                  </a:lnTo>
                  <a:lnTo>
                    <a:pt x="79289" y="1671992"/>
                  </a:lnTo>
                  <a:lnTo>
                    <a:pt x="101413" y="1602985"/>
                  </a:lnTo>
                  <a:lnTo>
                    <a:pt x="125740" y="1541733"/>
                  </a:lnTo>
                  <a:lnTo>
                    <a:pt x="147024" y="1494628"/>
                  </a:lnTo>
                  <a:lnTo>
                    <a:pt x="168966" y="1447904"/>
                  </a:lnTo>
                  <a:lnTo>
                    <a:pt x="191566" y="1401568"/>
                  </a:lnTo>
                  <a:lnTo>
                    <a:pt x="214822" y="1355627"/>
                  </a:lnTo>
                  <a:lnTo>
                    <a:pt x="238736" y="1310086"/>
                  </a:lnTo>
                  <a:lnTo>
                    <a:pt x="263307" y="1264952"/>
                  </a:lnTo>
                  <a:lnTo>
                    <a:pt x="288535" y="1220231"/>
                  </a:lnTo>
                  <a:lnTo>
                    <a:pt x="314420" y="1175928"/>
                  </a:lnTo>
                  <a:lnTo>
                    <a:pt x="340961" y="1132051"/>
                  </a:lnTo>
                  <a:lnTo>
                    <a:pt x="368158" y="1088605"/>
                  </a:lnTo>
                  <a:lnTo>
                    <a:pt x="396012" y="1045597"/>
                  </a:lnTo>
                  <a:lnTo>
                    <a:pt x="424521" y="1003033"/>
                  </a:lnTo>
                  <a:lnTo>
                    <a:pt x="453686" y="960920"/>
                  </a:lnTo>
                  <a:lnTo>
                    <a:pt x="483507" y="919262"/>
                  </a:lnTo>
                  <a:lnTo>
                    <a:pt x="513983" y="878067"/>
                  </a:lnTo>
                  <a:lnTo>
                    <a:pt x="545114" y="837341"/>
                  </a:lnTo>
                  <a:lnTo>
                    <a:pt x="576900" y="797089"/>
                  </a:lnTo>
                  <a:lnTo>
                    <a:pt x="609341" y="757319"/>
                  </a:lnTo>
                  <a:lnTo>
                    <a:pt x="642437" y="718036"/>
                  </a:lnTo>
                  <a:lnTo>
                    <a:pt x="676187" y="679247"/>
                  </a:lnTo>
                  <a:lnTo>
                    <a:pt x="710592" y="640958"/>
                  </a:lnTo>
                  <a:lnTo>
                    <a:pt x="745151" y="604189"/>
                  </a:lnTo>
                  <a:lnTo>
                    <a:pt x="780463" y="568731"/>
                  </a:lnTo>
                  <a:lnTo>
                    <a:pt x="816505" y="534563"/>
                  </a:lnTo>
                  <a:lnTo>
                    <a:pt x="853258" y="501667"/>
                  </a:lnTo>
                  <a:lnTo>
                    <a:pt x="890700" y="470022"/>
                  </a:lnTo>
                  <a:lnTo>
                    <a:pt x="928811" y="439609"/>
                  </a:lnTo>
                  <a:lnTo>
                    <a:pt x="967571" y="410410"/>
                  </a:lnTo>
                  <a:lnTo>
                    <a:pt x="1006959" y="382403"/>
                  </a:lnTo>
                  <a:lnTo>
                    <a:pt x="1046954" y="355571"/>
                  </a:lnTo>
                  <a:lnTo>
                    <a:pt x="1087536" y="329893"/>
                  </a:lnTo>
                  <a:lnTo>
                    <a:pt x="1128683" y="305350"/>
                  </a:lnTo>
                  <a:lnTo>
                    <a:pt x="1170376" y="281923"/>
                  </a:lnTo>
                  <a:lnTo>
                    <a:pt x="1212593" y="259592"/>
                  </a:lnTo>
                  <a:lnTo>
                    <a:pt x="1255315" y="238337"/>
                  </a:lnTo>
                  <a:lnTo>
                    <a:pt x="1298520" y="218140"/>
                  </a:lnTo>
                  <a:lnTo>
                    <a:pt x="1342187" y="198981"/>
                  </a:lnTo>
                  <a:lnTo>
                    <a:pt x="1386297" y="180841"/>
                  </a:lnTo>
                  <a:lnTo>
                    <a:pt x="1430829" y="163699"/>
                  </a:lnTo>
                  <a:lnTo>
                    <a:pt x="1475761" y="147537"/>
                  </a:lnTo>
                  <a:lnTo>
                    <a:pt x="1521074" y="132335"/>
                  </a:lnTo>
                  <a:lnTo>
                    <a:pt x="1566746" y="118074"/>
                  </a:lnTo>
                  <a:lnTo>
                    <a:pt x="1612757" y="104734"/>
                  </a:lnTo>
                  <a:lnTo>
                    <a:pt x="1659087" y="92296"/>
                  </a:lnTo>
                  <a:lnTo>
                    <a:pt x="1705714" y="80741"/>
                  </a:lnTo>
                  <a:lnTo>
                    <a:pt x="1752619" y="70048"/>
                  </a:lnTo>
                  <a:lnTo>
                    <a:pt x="1799780" y="60199"/>
                  </a:lnTo>
                  <a:lnTo>
                    <a:pt x="1847177" y="51174"/>
                  </a:lnTo>
                  <a:lnTo>
                    <a:pt x="1894789" y="42954"/>
                  </a:lnTo>
                  <a:lnTo>
                    <a:pt x="1942596" y="35519"/>
                  </a:lnTo>
                  <a:lnTo>
                    <a:pt x="1990577" y="28850"/>
                  </a:lnTo>
                  <a:lnTo>
                    <a:pt x="2038711" y="22927"/>
                  </a:lnTo>
                  <a:lnTo>
                    <a:pt x="2086978" y="17731"/>
                  </a:lnTo>
                  <a:lnTo>
                    <a:pt x="2135357" y="13242"/>
                  </a:lnTo>
                  <a:lnTo>
                    <a:pt x="2183827" y="9442"/>
                  </a:lnTo>
                  <a:lnTo>
                    <a:pt x="2232369" y="6310"/>
                  </a:lnTo>
                  <a:lnTo>
                    <a:pt x="2280960" y="3827"/>
                  </a:lnTo>
                  <a:lnTo>
                    <a:pt x="2329581" y="1974"/>
                  </a:lnTo>
                  <a:lnTo>
                    <a:pt x="2378212" y="732"/>
                  </a:lnTo>
                  <a:lnTo>
                    <a:pt x="2426830" y="80"/>
                  </a:lnTo>
                  <a:lnTo>
                    <a:pt x="2475416" y="0"/>
                  </a:lnTo>
                  <a:lnTo>
                    <a:pt x="2523949" y="471"/>
                  </a:lnTo>
                  <a:lnTo>
                    <a:pt x="2572409" y="1475"/>
                  </a:lnTo>
                  <a:lnTo>
                    <a:pt x="2620774" y="2993"/>
                  </a:lnTo>
                  <a:lnTo>
                    <a:pt x="2669025" y="5004"/>
                  </a:lnTo>
                  <a:lnTo>
                    <a:pt x="2717140" y="7489"/>
                  </a:lnTo>
                  <a:lnTo>
                    <a:pt x="2763346" y="10513"/>
                  </a:lnTo>
                  <a:lnTo>
                    <a:pt x="2810149" y="14431"/>
                  </a:lnTo>
                  <a:lnTo>
                    <a:pt x="2857437" y="19294"/>
                  </a:lnTo>
                  <a:lnTo>
                    <a:pt x="2905100" y="25157"/>
                  </a:lnTo>
                  <a:lnTo>
                    <a:pt x="2953028" y="32072"/>
                  </a:lnTo>
                  <a:lnTo>
                    <a:pt x="3001109" y="40092"/>
                  </a:lnTo>
                  <a:lnTo>
                    <a:pt x="3049232" y="49271"/>
                  </a:lnTo>
                  <a:lnTo>
                    <a:pt x="3097288" y="59661"/>
                  </a:lnTo>
                  <a:lnTo>
                    <a:pt x="3145165" y="71315"/>
                  </a:lnTo>
                  <a:lnTo>
                    <a:pt x="3192753" y="84287"/>
                  </a:lnTo>
                  <a:lnTo>
                    <a:pt x="3239941" y="98628"/>
                  </a:lnTo>
                  <a:lnTo>
                    <a:pt x="3286618" y="114394"/>
                  </a:lnTo>
                  <a:lnTo>
                    <a:pt x="3332674" y="131635"/>
                  </a:lnTo>
                  <a:lnTo>
                    <a:pt x="3377997" y="150406"/>
                  </a:lnTo>
                  <a:lnTo>
                    <a:pt x="3422478" y="170759"/>
                  </a:lnTo>
                  <a:lnTo>
                    <a:pt x="3466005" y="192747"/>
                  </a:lnTo>
                  <a:lnTo>
                    <a:pt x="3508467" y="216424"/>
                  </a:lnTo>
                  <a:lnTo>
                    <a:pt x="3549755" y="241842"/>
                  </a:lnTo>
                  <a:lnTo>
                    <a:pt x="3589756" y="269054"/>
                  </a:lnTo>
                  <a:lnTo>
                    <a:pt x="3628362" y="298114"/>
                  </a:lnTo>
                  <a:lnTo>
                    <a:pt x="3665460" y="329074"/>
                  </a:lnTo>
                  <a:lnTo>
                    <a:pt x="3700940" y="361988"/>
                  </a:lnTo>
                  <a:lnTo>
                    <a:pt x="3734691" y="396908"/>
                  </a:lnTo>
                  <a:lnTo>
                    <a:pt x="3766603" y="433887"/>
                  </a:lnTo>
                  <a:lnTo>
                    <a:pt x="3796566" y="472979"/>
                  </a:lnTo>
                  <a:lnTo>
                    <a:pt x="3824467" y="514236"/>
                  </a:lnTo>
                  <a:lnTo>
                    <a:pt x="3845307" y="548902"/>
                  </a:lnTo>
                  <a:lnTo>
                    <a:pt x="3877401" y="613247"/>
                  </a:lnTo>
                  <a:lnTo>
                    <a:pt x="3898571" y="672872"/>
                  </a:lnTo>
                  <a:lnTo>
                    <a:pt x="3911051" y="730091"/>
                  </a:lnTo>
                  <a:lnTo>
                    <a:pt x="3917074" y="787218"/>
                  </a:lnTo>
                  <a:lnTo>
                    <a:pt x="3918873" y="846567"/>
                  </a:lnTo>
                  <a:lnTo>
                    <a:pt x="3918886" y="877799"/>
                  </a:lnTo>
                  <a:lnTo>
                    <a:pt x="3918681" y="910453"/>
                  </a:lnTo>
                  <a:lnTo>
                    <a:pt x="3918535" y="944820"/>
                  </a:lnTo>
                  <a:lnTo>
                    <a:pt x="3919542" y="1019848"/>
                  </a:lnTo>
                  <a:lnTo>
                    <a:pt x="3921252" y="1061089"/>
                  </a:lnTo>
                  <a:lnTo>
                    <a:pt x="3924139" y="1105198"/>
                  </a:lnTo>
                  <a:lnTo>
                    <a:pt x="3928482" y="1152467"/>
                  </a:lnTo>
                  <a:lnTo>
                    <a:pt x="3934559" y="1203184"/>
                  </a:lnTo>
                  <a:lnTo>
                    <a:pt x="3942651" y="1257638"/>
                  </a:lnTo>
                  <a:lnTo>
                    <a:pt x="3953036" y="1316119"/>
                  </a:lnTo>
                  <a:lnTo>
                    <a:pt x="3965993" y="1378916"/>
                  </a:lnTo>
                  <a:lnTo>
                    <a:pt x="3981802" y="1446318"/>
                  </a:lnTo>
                  <a:lnTo>
                    <a:pt x="4000741" y="1518615"/>
                  </a:lnTo>
                  <a:lnTo>
                    <a:pt x="4023089" y="1596095"/>
                  </a:lnTo>
                  <a:lnTo>
                    <a:pt x="4039186" y="1646188"/>
                  </a:lnTo>
                  <a:lnTo>
                    <a:pt x="4056768" y="1694721"/>
                  </a:lnTo>
                  <a:lnTo>
                    <a:pt x="4075755" y="1741765"/>
                  </a:lnTo>
                  <a:lnTo>
                    <a:pt x="4096065" y="1787388"/>
                  </a:lnTo>
                  <a:lnTo>
                    <a:pt x="4117619" y="1831660"/>
                  </a:lnTo>
                  <a:lnTo>
                    <a:pt x="4140336" y="1874651"/>
                  </a:lnTo>
                  <a:lnTo>
                    <a:pt x="4164136" y="1916429"/>
                  </a:lnTo>
                  <a:lnTo>
                    <a:pt x="4188938" y="1957065"/>
                  </a:lnTo>
                  <a:lnTo>
                    <a:pt x="4214662" y="1996628"/>
                  </a:lnTo>
                  <a:lnTo>
                    <a:pt x="4241227" y="2035188"/>
                  </a:lnTo>
                  <a:lnTo>
                    <a:pt x="4268553" y="2072813"/>
                  </a:lnTo>
                  <a:lnTo>
                    <a:pt x="4296560" y="2109573"/>
                  </a:lnTo>
                  <a:lnTo>
                    <a:pt x="4325167" y="2145539"/>
                  </a:lnTo>
                  <a:lnTo>
                    <a:pt x="4354293" y="2180778"/>
                  </a:lnTo>
                  <a:lnTo>
                    <a:pt x="4383859" y="2215362"/>
                  </a:lnTo>
                  <a:lnTo>
                    <a:pt x="4413783" y="2249358"/>
                  </a:lnTo>
                  <a:lnTo>
                    <a:pt x="4443986" y="2282837"/>
                  </a:lnTo>
                  <a:lnTo>
                    <a:pt x="4474386" y="2315869"/>
                  </a:lnTo>
                  <a:lnTo>
                    <a:pt x="4504904" y="2348521"/>
                  </a:lnTo>
                  <a:lnTo>
                    <a:pt x="4535459" y="2380865"/>
                  </a:lnTo>
                  <a:lnTo>
                    <a:pt x="4596359" y="2444904"/>
                  </a:lnTo>
                  <a:lnTo>
                    <a:pt x="4626543" y="2476738"/>
                  </a:lnTo>
                  <a:lnTo>
                    <a:pt x="4656442" y="2508541"/>
                  </a:lnTo>
                  <a:lnTo>
                    <a:pt x="4685976" y="2540382"/>
                  </a:lnTo>
                  <a:lnTo>
                    <a:pt x="4715064" y="2572331"/>
                  </a:lnTo>
                  <a:lnTo>
                    <a:pt x="4743626" y="2604458"/>
                  </a:lnTo>
                  <a:lnTo>
                    <a:pt x="4771582" y="2636831"/>
                  </a:lnTo>
                  <a:lnTo>
                    <a:pt x="4798851" y="2669521"/>
                  </a:lnTo>
                  <a:lnTo>
                    <a:pt x="4825353" y="2702596"/>
                  </a:lnTo>
                  <a:lnTo>
                    <a:pt x="4851007" y="2736126"/>
                  </a:lnTo>
                  <a:lnTo>
                    <a:pt x="4875733" y="2770181"/>
                  </a:lnTo>
                  <a:lnTo>
                    <a:pt x="4899450" y="2804831"/>
                  </a:lnTo>
                  <a:lnTo>
                    <a:pt x="4922078" y="2840144"/>
                  </a:lnTo>
                  <a:lnTo>
                    <a:pt x="4943537" y="2876190"/>
                  </a:lnTo>
                  <a:lnTo>
                    <a:pt x="4963746" y="2913038"/>
                  </a:lnTo>
                  <a:lnTo>
                    <a:pt x="4982624" y="2950759"/>
                  </a:lnTo>
                  <a:lnTo>
                    <a:pt x="5000092" y="2989421"/>
                  </a:lnTo>
                  <a:lnTo>
                    <a:pt x="5016069" y="3029093"/>
                  </a:lnTo>
                  <a:lnTo>
                    <a:pt x="5030474" y="3069847"/>
                  </a:lnTo>
                  <a:lnTo>
                    <a:pt x="5043226" y="3111750"/>
                  </a:lnTo>
                  <a:lnTo>
                    <a:pt x="5054247" y="3154873"/>
                  </a:lnTo>
                  <a:lnTo>
                    <a:pt x="5063454" y="3199284"/>
                  </a:lnTo>
                  <a:lnTo>
                    <a:pt x="5070768" y="3245054"/>
                  </a:lnTo>
                  <a:lnTo>
                    <a:pt x="5076109" y="3292251"/>
                  </a:lnTo>
                  <a:lnTo>
                    <a:pt x="5080768" y="3348003"/>
                  </a:lnTo>
                  <a:lnTo>
                    <a:pt x="5084459" y="3402314"/>
                  </a:lnTo>
                  <a:lnTo>
                    <a:pt x="5087045" y="3455325"/>
                  </a:lnTo>
                  <a:lnTo>
                    <a:pt x="5088389" y="3507173"/>
                  </a:lnTo>
                  <a:lnTo>
                    <a:pt x="5088353" y="3558000"/>
                  </a:lnTo>
                  <a:lnTo>
                    <a:pt x="5086800" y="3607946"/>
                  </a:lnTo>
                  <a:lnTo>
                    <a:pt x="5083592" y="3657150"/>
                  </a:lnTo>
                  <a:lnTo>
                    <a:pt x="5078592" y="3705752"/>
                  </a:lnTo>
                  <a:lnTo>
                    <a:pt x="5071663" y="3753892"/>
                  </a:lnTo>
                  <a:lnTo>
                    <a:pt x="5062668" y="3801710"/>
                  </a:lnTo>
                  <a:lnTo>
                    <a:pt x="5051469" y="3849346"/>
                  </a:lnTo>
                  <a:lnTo>
                    <a:pt x="5037928" y="3896939"/>
                  </a:lnTo>
                  <a:lnTo>
                    <a:pt x="5017289" y="3956006"/>
                  </a:lnTo>
                  <a:lnTo>
                    <a:pt x="4992263" y="4014299"/>
                  </a:lnTo>
                  <a:lnTo>
                    <a:pt x="4962981" y="4071758"/>
                  </a:lnTo>
                  <a:lnTo>
                    <a:pt x="4929571" y="4128321"/>
                  </a:lnTo>
                  <a:lnTo>
                    <a:pt x="4892163" y="4183929"/>
                  </a:lnTo>
                  <a:lnTo>
                    <a:pt x="4850887" y="4238521"/>
                  </a:lnTo>
                  <a:lnTo>
                    <a:pt x="4805872" y="4292037"/>
                  </a:lnTo>
                  <a:lnTo>
                    <a:pt x="4757248" y="4344418"/>
                  </a:lnTo>
                  <a:lnTo>
                    <a:pt x="4705144" y="4395601"/>
                  </a:lnTo>
                  <a:lnTo>
                    <a:pt x="4649689" y="4445528"/>
                  </a:lnTo>
                  <a:lnTo>
                    <a:pt x="4591012" y="4494138"/>
                  </a:lnTo>
                  <a:lnTo>
                    <a:pt x="4560507" y="4517930"/>
                  </a:lnTo>
                  <a:lnTo>
                    <a:pt x="4529245" y="4541371"/>
                  </a:lnTo>
                  <a:lnTo>
                    <a:pt x="4497242" y="4564452"/>
                  </a:lnTo>
                  <a:lnTo>
                    <a:pt x="4464514" y="4587166"/>
                  </a:lnTo>
                  <a:lnTo>
                    <a:pt x="4431079" y="4609505"/>
                  </a:lnTo>
                  <a:lnTo>
                    <a:pt x="4396951" y="4631463"/>
                  </a:lnTo>
                  <a:lnTo>
                    <a:pt x="4362148" y="4653030"/>
                  </a:lnTo>
                  <a:lnTo>
                    <a:pt x="4326685" y="4674201"/>
                  </a:lnTo>
                  <a:lnTo>
                    <a:pt x="4290579" y="4694967"/>
                  </a:lnTo>
                  <a:lnTo>
                    <a:pt x="4253845" y="4715322"/>
                  </a:lnTo>
                  <a:lnTo>
                    <a:pt x="4216500" y="4735256"/>
                  </a:lnTo>
                  <a:lnTo>
                    <a:pt x="4178560" y="4754763"/>
                  </a:lnTo>
                  <a:lnTo>
                    <a:pt x="4140042" y="4773835"/>
                  </a:lnTo>
                  <a:lnTo>
                    <a:pt x="4100960" y="4792465"/>
                  </a:lnTo>
                  <a:lnTo>
                    <a:pt x="4061333" y="4810646"/>
                  </a:lnTo>
                  <a:lnTo>
                    <a:pt x="4021175" y="4828368"/>
                  </a:lnTo>
                  <a:lnTo>
                    <a:pt x="3980503" y="4845626"/>
                  </a:lnTo>
                  <a:lnTo>
                    <a:pt x="3939334" y="4862412"/>
                  </a:lnTo>
                  <a:lnTo>
                    <a:pt x="3897682" y="4878717"/>
                  </a:lnTo>
                  <a:lnTo>
                    <a:pt x="3855566" y="4894535"/>
                  </a:lnTo>
                  <a:lnTo>
                    <a:pt x="3812999" y="4909858"/>
                  </a:lnTo>
                  <a:lnTo>
                    <a:pt x="3770000" y="4924678"/>
                  </a:lnTo>
                  <a:lnTo>
                    <a:pt x="3726584" y="4938988"/>
                  </a:lnTo>
                  <a:lnTo>
                    <a:pt x="3682767" y="4952781"/>
                  </a:lnTo>
                  <a:lnTo>
                    <a:pt x="3638566" y="4966048"/>
                  </a:lnTo>
                  <a:lnTo>
                    <a:pt x="3593996" y="4978782"/>
                  </a:lnTo>
                  <a:lnTo>
                    <a:pt x="3549073" y="4990977"/>
                  </a:lnTo>
                  <a:lnTo>
                    <a:pt x="3503815" y="5002623"/>
                  </a:lnTo>
                  <a:lnTo>
                    <a:pt x="3458237" y="5013714"/>
                  </a:lnTo>
                  <a:lnTo>
                    <a:pt x="3412355" y="5024242"/>
                  </a:lnTo>
                  <a:lnTo>
                    <a:pt x="3366186" y="5034200"/>
                  </a:lnTo>
                  <a:lnTo>
                    <a:pt x="3319746" y="5043580"/>
                  </a:lnTo>
                  <a:lnTo>
                    <a:pt x="3273050" y="5052374"/>
                  </a:lnTo>
                  <a:lnTo>
                    <a:pt x="3226115" y="5060575"/>
                  </a:lnTo>
                  <a:lnTo>
                    <a:pt x="3178958" y="5068176"/>
                  </a:lnTo>
                  <a:lnTo>
                    <a:pt x="3131594" y="5075169"/>
                  </a:lnTo>
                  <a:lnTo>
                    <a:pt x="3084039" y="5081546"/>
                  </a:lnTo>
                  <a:lnTo>
                    <a:pt x="3036311" y="5087299"/>
                  </a:lnTo>
                  <a:lnTo>
                    <a:pt x="2988424" y="5092422"/>
                  </a:lnTo>
                  <a:lnTo>
                    <a:pt x="2940395" y="5096907"/>
                  </a:lnTo>
                  <a:lnTo>
                    <a:pt x="2892241" y="5100746"/>
                  </a:lnTo>
                  <a:lnTo>
                    <a:pt x="2843977" y="5103932"/>
                  </a:lnTo>
                  <a:lnTo>
                    <a:pt x="2795620" y="5106457"/>
                  </a:lnTo>
                  <a:lnTo>
                    <a:pt x="2747186" y="5108313"/>
                  </a:lnTo>
                  <a:lnTo>
                    <a:pt x="2698691" y="5109494"/>
                  </a:lnTo>
                  <a:lnTo>
                    <a:pt x="2650151" y="5109991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184273" y="2811313"/>
              <a:ext cx="725805" cy="1951355"/>
            </a:xfrm>
            <a:custGeom>
              <a:avLst/>
              <a:gdLst/>
              <a:ahLst/>
              <a:cxnLst/>
              <a:rect l="l" t="t" r="r" b="b"/>
              <a:pathLst>
                <a:path w="725805" h="1951354">
                  <a:moveTo>
                    <a:pt x="632264" y="1951155"/>
                  </a:moveTo>
                  <a:lnTo>
                    <a:pt x="532281" y="1853530"/>
                  </a:lnTo>
                  <a:lnTo>
                    <a:pt x="312955" y="1575321"/>
                  </a:lnTo>
                  <a:lnTo>
                    <a:pt x="95217" y="1138533"/>
                  </a:lnTo>
                  <a:lnTo>
                    <a:pt x="0" y="565167"/>
                  </a:lnTo>
                  <a:lnTo>
                    <a:pt x="15986" y="549289"/>
                  </a:lnTo>
                  <a:lnTo>
                    <a:pt x="85916" y="525906"/>
                  </a:lnTo>
                  <a:lnTo>
                    <a:pt x="101970" y="509869"/>
                  </a:lnTo>
                  <a:lnTo>
                    <a:pt x="86455" y="481182"/>
                  </a:lnTo>
                  <a:lnTo>
                    <a:pt x="52076" y="448137"/>
                  </a:lnTo>
                  <a:lnTo>
                    <a:pt x="18136" y="414999"/>
                  </a:lnTo>
                  <a:lnTo>
                    <a:pt x="3936" y="386031"/>
                  </a:lnTo>
                  <a:lnTo>
                    <a:pt x="8638" y="338586"/>
                  </a:lnTo>
                  <a:lnTo>
                    <a:pt x="14967" y="290868"/>
                  </a:lnTo>
                  <a:lnTo>
                    <a:pt x="22979" y="242898"/>
                  </a:lnTo>
                  <a:lnTo>
                    <a:pt x="32728" y="194696"/>
                  </a:lnTo>
                  <a:lnTo>
                    <a:pt x="44269" y="146284"/>
                  </a:lnTo>
                  <a:lnTo>
                    <a:pt x="57659" y="97683"/>
                  </a:lnTo>
                  <a:lnTo>
                    <a:pt x="72952" y="48915"/>
                  </a:lnTo>
                  <a:lnTo>
                    <a:pt x="90203" y="0"/>
                  </a:lnTo>
                  <a:lnTo>
                    <a:pt x="126883" y="31266"/>
                  </a:lnTo>
                  <a:lnTo>
                    <a:pt x="221106" y="123550"/>
                  </a:lnTo>
                  <a:lnTo>
                    <a:pt x="349145" y="274575"/>
                  </a:lnTo>
                  <a:lnTo>
                    <a:pt x="487274" y="482068"/>
                  </a:lnTo>
                  <a:lnTo>
                    <a:pt x="483573" y="511980"/>
                  </a:lnTo>
                  <a:lnTo>
                    <a:pt x="442627" y="601630"/>
                  </a:lnTo>
                  <a:lnTo>
                    <a:pt x="438633" y="632467"/>
                  </a:lnTo>
                  <a:lnTo>
                    <a:pt x="461707" y="638468"/>
                  </a:lnTo>
                  <a:lnTo>
                    <a:pt x="501302" y="630290"/>
                  </a:lnTo>
                  <a:lnTo>
                    <a:pt x="540776" y="622379"/>
                  </a:lnTo>
                  <a:lnTo>
                    <a:pt x="580030" y="666036"/>
                  </a:lnTo>
                  <a:lnTo>
                    <a:pt x="596003" y="703871"/>
                  </a:lnTo>
                  <a:lnTo>
                    <a:pt x="611343" y="742679"/>
                  </a:lnTo>
                  <a:lnTo>
                    <a:pt x="625987" y="782456"/>
                  </a:lnTo>
                  <a:lnTo>
                    <a:pt x="639876" y="823194"/>
                  </a:lnTo>
                  <a:lnTo>
                    <a:pt x="652950" y="864889"/>
                  </a:lnTo>
                  <a:lnTo>
                    <a:pt x="665149" y="907534"/>
                  </a:lnTo>
                  <a:lnTo>
                    <a:pt x="676411" y="951124"/>
                  </a:lnTo>
                  <a:lnTo>
                    <a:pt x="686676" y="995653"/>
                  </a:lnTo>
                  <a:lnTo>
                    <a:pt x="695885" y="1041115"/>
                  </a:lnTo>
                  <a:lnTo>
                    <a:pt x="703977" y="1087505"/>
                  </a:lnTo>
                  <a:lnTo>
                    <a:pt x="710891" y="1134816"/>
                  </a:lnTo>
                  <a:lnTo>
                    <a:pt x="716567" y="1183043"/>
                  </a:lnTo>
                  <a:lnTo>
                    <a:pt x="720945" y="1232181"/>
                  </a:lnTo>
                  <a:lnTo>
                    <a:pt x="723965" y="1282222"/>
                  </a:lnTo>
                  <a:lnTo>
                    <a:pt x="725565" y="1333162"/>
                  </a:lnTo>
                  <a:lnTo>
                    <a:pt x="725687" y="1384995"/>
                  </a:lnTo>
                  <a:lnTo>
                    <a:pt x="724269" y="1437715"/>
                  </a:lnTo>
                  <a:lnTo>
                    <a:pt x="721250" y="1491316"/>
                  </a:lnTo>
                  <a:lnTo>
                    <a:pt x="716572" y="1545793"/>
                  </a:lnTo>
                  <a:lnTo>
                    <a:pt x="710173" y="1601139"/>
                  </a:lnTo>
                  <a:lnTo>
                    <a:pt x="701992" y="1657349"/>
                  </a:lnTo>
                  <a:lnTo>
                    <a:pt x="691971" y="1714417"/>
                  </a:lnTo>
                  <a:lnTo>
                    <a:pt x="680047" y="1772338"/>
                  </a:lnTo>
                  <a:lnTo>
                    <a:pt x="666162" y="1831105"/>
                  </a:lnTo>
                  <a:lnTo>
                    <a:pt x="650254" y="1890713"/>
                  </a:lnTo>
                  <a:lnTo>
                    <a:pt x="632264" y="1951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633622" y="3645180"/>
              <a:ext cx="1623695" cy="1609725"/>
            </a:xfrm>
            <a:custGeom>
              <a:avLst/>
              <a:gdLst/>
              <a:ahLst/>
              <a:cxnLst/>
              <a:rect l="l" t="t" r="r" b="b"/>
              <a:pathLst>
                <a:path w="1623694" h="1609725">
                  <a:moveTo>
                    <a:pt x="1203587" y="1609693"/>
                  </a:moveTo>
                  <a:lnTo>
                    <a:pt x="1166498" y="1587284"/>
                  </a:lnTo>
                  <a:lnTo>
                    <a:pt x="1129045" y="1564062"/>
                  </a:lnTo>
                  <a:lnTo>
                    <a:pt x="1091288" y="1540017"/>
                  </a:lnTo>
                  <a:lnTo>
                    <a:pt x="1053284" y="1515140"/>
                  </a:lnTo>
                  <a:lnTo>
                    <a:pt x="1015094" y="1489421"/>
                  </a:lnTo>
                  <a:lnTo>
                    <a:pt x="976776" y="1462849"/>
                  </a:lnTo>
                  <a:lnTo>
                    <a:pt x="938390" y="1435416"/>
                  </a:lnTo>
                  <a:lnTo>
                    <a:pt x="899995" y="1407110"/>
                  </a:lnTo>
                  <a:lnTo>
                    <a:pt x="861650" y="1377922"/>
                  </a:lnTo>
                  <a:lnTo>
                    <a:pt x="823414" y="1347843"/>
                  </a:lnTo>
                  <a:lnTo>
                    <a:pt x="785347" y="1316861"/>
                  </a:lnTo>
                  <a:lnTo>
                    <a:pt x="747507" y="1284968"/>
                  </a:lnTo>
                  <a:lnTo>
                    <a:pt x="709954" y="1252153"/>
                  </a:lnTo>
                  <a:lnTo>
                    <a:pt x="672746" y="1218407"/>
                  </a:lnTo>
                  <a:lnTo>
                    <a:pt x="635944" y="1183719"/>
                  </a:lnTo>
                  <a:lnTo>
                    <a:pt x="599605" y="1148079"/>
                  </a:lnTo>
                  <a:lnTo>
                    <a:pt x="563790" y="1111478"/>
                  </a:lnTo>
                  <a:lnTo>
                    <a:pt x="528558" y="1073906"/>
                  </a:lnTo>
                  <a:lnTo>
                    <a:pt x="493967" y="1035352"/>
                  </a:lnTo>
                  <a:lnTo>
                    <a:pt x="460077" y="995807"/>
                  </a:lnTo>
                  <a:lnTo>
                    <a:pt x="426946" y="955261"/>
                  </a:lnTo>
                  <a:lnTo>
                    <a:pt x="394635" y="913704"/>
                  </a:lnTo>
                  <a:lnTo>
                    <a:pt x="363202" y="871125"/>
                  </a:lnTo>
                  <a:lnTo>
                    <a:pt x="332707" y="827516"/>
                  </a:lnTo>
                  <a:lnTo>
                    <a:pt x="303208" y="782866"/>
                  </a:lnTo>
                  <a:lnTo>
                    <a:pt x="274765" y="737166"/>
                  </a:lnTo>
                  <a:lnTo>
                    <a:pt x="279734" y="709979"/>
                  </a:lnTo>
                  <a:lnTo>
                    <a:pt x="305484" y="674504"/>
                  </a:lnTo>
                  <a:lnTo>
                    <a:pt x="331452" y="638828"/>
                  </a:lnTo>
                  <a:lnTo>
                    <a:pt x="337076" y="611042"/>
                  </a:lnTo>
                  <a:lnTo>
                    <a:pt x="306533" y="594839"/>
                  </a:lnTo>
                  <a:lnTo>
                    <a:pt x="251896" y="582249"/>
                  </a:lnTo>
                  <a:lnTo>
                    <a:pt x="197455" y="569494"/>
                  </a:lnTo>
                  <a:lnTo>
                    <a:pt x="146152" y="506983"/>
                  </a:lnTo>
                  <a:lnTo>
                    <a:pt x="125901" y="460298"/>
                  </a:lnTo>
                  <a:lnTo>
                    <a:pt x="106790" y="412735"/>
                  </a:lnTo>
                  <a:lnTo>
                    <a:pt x="88860" y="364289"/>
                  </a:lnTo>
                  <a:lnTo>
                    <a:pt x="72154" y="314955"/>
                  </a:lnTo>
                  <a:lnTo>
                    <a:pt x="56714" y="264726"/>
                  </a:lnTo>
                  <a:lnTo>
                    <a:pt x="42584" y="213600"/>
                  </a:lnTo>
                  <a:lnTo>
                    <a:pt x="29805" y="161569"/>
                  </a:lnTo>
                  <a:lnTo>
                    <a:pt x="18419" y="108628"/>
                  </a:lnTo>
                  <a:lnTo>
                    <a:pt x="8470" y="54774"/>
                  </a:lnTo>
                  <a:lnTo>
                    <a:pt x="0" y="0"/>
                  </a:lnTo>
                  <a:lnTo>
                    <a:pt x="67279" y="14281"/>
                  </a:lnTo>
                  <a:lnTo>
                    <a:pt x="247389" y="66101"/>
                  </a:lnTo>
                  <a:lnTo>
                    <a:pt x="507735" y="168925"/>
                  </a:lnTo>
                  <a:lnTo>
                    <a:pt x="815727" y="336217"/>
                  </a:lnTo>
                  <a:lnTo>
                    <a:pt x="846867" y="489690"/>
                  </a:lnTo>
                  <a:lnTo>
                    <a:pt x="859986" y="523296"/>
                  </a:lnTo>
                  <a:lnTo>
                    <a:pt x="883759" y="515791"/>
                  </a:lnTo>
                  <a:lnTo>
                    <a:pt x="916010" y="485739"/>
                  </a:lnTo>
                  <a:lnTo>
                    <a:pt x="948276" y="455913"/>
                  </a:lnTo>
                  <a:lnTo>
                    <a:pt x="1008258" y="476069"/>
                  </a:lnTo>
                  <a:lnTo>
                    <a:pt x="1044169" y="503989"/>
                  </a:lnTo>
                  <a:lnTo>
                    <a:pt x="1079804" y="532877"/>
                  </a:lnTo>
                  <a:lnTo>
                    <a:pt x="1115143" y="562767"/>
                  </a:lnTo>
                  <a:lnTo>
                    <a:pt x="1150164" y="593689"/>
                  </a:lnTo>
                  <a:lnTo>
                    <a:pt x="1184846" y="625677"/>
                  </a:lnTo>
                  <a:lnTo>
                    <a:pt x="1219170" y="658762"/>
                  </a:lnTo>
                  <a:lnTo>
                    <a:pt x="1253112" y="692977"/>
                  </a:lnTo>
                  <a:lnTo>
                    <a:pt x="1286654" y="728352"/>
                  </a:lnTo>
                  <a:lnTo>
                    <a:pt x="1319774" y="764921"/>
                  </a:lnTo>
                  <a:lnTo>
                    <a:pt x="1352451" y="802715"/>
                  </a:lnTo>
                  <a:lnTo>
                    <a:pt x="1384665" y="841766"/>
                  </a:lnTo>
                  <a:lnTo>
                    <a:pt x="1416394" y="882107"/>
                  </a:lnTo>
                  <a:lnTo>
                    <a:pt x="1447617" y="923769"/>
                  </a:lnTo>
                  <a:lnTo>
                    <a:pt x="1478315" y="966784"/>
                  </a:lnTo>
                  <a:lnTo>
                    <a:pt x="1508465" y="1011185"/>
                  </a:lnTo>
                  <a:lnTo>
                    <a:pt x="1538048" y="1057003"/>
                  </a:lnTo>
                  <a:lnTo>
                    <a:pt x="1567041" y="1104271"/>
                  </a:lnTo>
                  <a:lnTo>
                    <a:pt x="1595425" y="1153020"/>
                  </a:lnTo>
                  <a:lnTo>
                    <a:pt x="1623179" y="1203282"/>
                  </a:lnTo>
                  <a:lnTo>
                    <a:pt x="1592256" y="1238639"/>
                  </a:lnTo>
                  <a:lnTo>
                    <a:pt x="1561479" y="1273120"/>
                  </a:lnTo>
                  <a:lnTo>
                    <a:pt x="1530584" y="1306906"/>
                  </a:lnTo>
                  <a:lnTo>
                    <a:pt x="1499307" y="1340179"/>
                  </a:lnTo>
                  <a:lnTo>
                    <a:pt x="1467383" y="1373121"/>
                  </a:lnTo>
                  <a:lnTo>
                    <a:pt x="1434548" y="1405912"/>
                  </a:lnTo>
                  <a:lnTo>
                    <a:pt x="1400536" y="1438736"/>
                  </a:lnTo>
                  <a:lnTo>
                    <a:pt x="1365085" y="1471773"/>
                  </a:lnTo>
                  <a:lnTo>
                    <a:pt x="1327929" y="1505206"/>
                  </a:lnTo>
                  <a:lnTo>
                    <a:pt x="1288803" y="1539216"/>
                  </a:lnTo>
                  <a:lnTo>
                    <a:pt x="1247444" y="1573984"/>
                  </a:lnTo>
                  <a:lnTo>
                    <a:pt x="1203587" y="1609693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89624" y="3801172"/>
              <a:ext cx="1176655" cy="1121410"/>
            </a:xfrm>
            <a:custGeom>
              <a:avLst/>
              <a:gdLst/>
              <a:ahLst/>
              <a:cxnLst/>
              <a:rect l="l" t="t" r="r" b="b"/>
              <a:pathLst>
                <a:path w="1176655" h="1121410">
                  <a:moveTo>
                    <a:pt x="652995" y="664438"/>
                  </a:moveTo>
                  <a:lnTo>
                    <a:pt x="652792" y="658571"/>
                  </a:lnTo>
                  <a:lnTo>
                    <a:pt x="613194" y="621538"/>
                  </a:lnTo>
                  <a:lnTo>
                    <a:pt x="577507" y="587756"/>
                  </a:lnTo>
                  <a:lnTo>
                    <a:pt x="541972" y="553732"/>
                  </a:lnTo>
                  <a:lnTo>
                    <a:pt x="506590" y="519480"/>
                  </a:lnTo>
                  <a:lnTo>
                    <a:pt x="471385" y="485000"/>
                  </a:lnTo>
                  <a:lnTo>
                    <a:pt x="436346" y="450316"/>
                  </a:lnTo>
                  <a:lnTo>
                    <a:pt x="401497" y="415417"/>
                  </a:lnTo>
                  <a:lnTo>
                    <a:pt x="366826" y="380326"/>
                  </a:lnTo>
                  <a:lnTo>
                    <a:pt x="332359" y="345033"/>
                  </a:lnTo>
                  <a:lnTo>
                    <a:pt x="298107" y="309562"/>
                  </a:lnTo>
                  <a:lnTo>
                    <a:pt x="264045" y="273913"/>
                  </a:lnTo>
                  <a:lnTo>
                    <a:pt x="230225" y="238099"/>
                  </a:lnTo>
                  <a:lnTo>
                    <a:pt x="196621" y="202120"/>
                  </a:lnTo>
                  <a:lnTo>
                    <a:pt x="163258" y="165989"/>
                  </a:lnTo>
                  <a:lnTo>
                    <a:pt x="130136" y="129705"/>
                  </a:lnTo>
                  <a:lnTo>
                    <a:pt x="97256" y="93294"/>
                  </a:lnTo>
                  <a:lnTo>
                    <a:pt x="13804" y="304"/>
                  </a:lnTo>
                  <a:lnTo>
                    <a:pt x="7950" y="0"/>
                  </a:lnTo>
                  <a:lnTo>
                    <a:pt x="330" y="6845"/>
                  </a:lnTo>
                  <a:lnTo>
                    <a:pt x="0" y="12738"/>
                  </a:lnTo>
                  <a:lnTo>
                    <a:pt x="83451" y="105689"/>
                  </a:lnTo>
                  <a:lnTo>
                    <a:pt x="116395" y="142176"/>
                  </a:lnTo>
                  <a:lnTo>
                    <a:pt x="149580" y="178536"/>
                  </a:lnTo>
                  <a:lnTo>
                    <a:pt x="183019" y="214744"/>
                  </a:lnTo>
                  <a:lnTo>
                    <a:pt x="216700" y="250799"/>
                  </a:lnTo>
                  <a:lnTo>
                    <a:pt x="250596" y="286689"/>
                  </a:lnTo>
                  <a:lnTo>
                    <a:pt x="284721" y="322414"/>
                  </a:lnTo>
                  <a:lnTo>
                    <a:pt x="319049" y="357974"/>
                  </a:lnTo>
                  <a:lnTo>
                    <a:pt x="353593" y="393331"/>
                  </a:lnTo>
                  <a:lnTo>
                    <a:pt x="388327" y="428510"/>
                  </a:lnTo>
                  <a:lnTo>
                    <a:pt x="423265" y="463473"/>
                  </a:lnTo>
                  <a:lnTo>
                    <a:pt x="458368" y="498246"/>
                  </a:lnTo>
                  <a:lnTo>
                    <a:pt x="493661" y="532790"/>
                  </a:lnTo>
                  <a:lnTo>
                    <a:pt x="529107" y="567118"/>
                  </a:lnTo>
                  <a:lnTo>
                    <a:pt x="564730" y="601205"/>
                  </a:lnTo>
                  <a:lnTo>
                    <a:pt x="600494" y="635063"/>
                  </a:lnTo>
                  <a:lnTo>
                    <a:pt x="638187" y="670356"/>
                  </a:lnTo>
                  <a:lnTo>
                    <a:pt x="640448" y="671156"/>
                  </a:lnTo>
                  <a:lnTo>
                    <a:pt x="642721" y="671156"/>
                  </a:lnTo>
                  <a:lnTo>
                    <a:pt x="645198" y="671156"/>
                  </a:lnTo>
                  <a:lnTo>
                    <a:pt x="647687" y="670153"/>
                  </a:lnTo>
                  <a:lnTo>
                    <a:pt x="652995" y="664438"/>
                  </a:lnTo>
                  <a:close/>
                </a:path>
                <a:path w="1176655" h="1121410">
                  <a:moveTo>
                    <a:pt x="1176286" y="1113536"/>
                  </a:moveTo>
                  <a:lnTo>
                    <a:pt x="1175613" y="1107681"/>
                  </a:lnTo>
                  <a:lnTo>
                    <a:pt x="1131125" y="1072172"/>
                  </a:lnTo>
                  <a:lnTo>
                    <a:pt x="1090752" y="1039520"/>
                  </a:lnTo>
                  <a:lnTo>
                    <a:pt x="1050505" y="1006576"/>
                  </a:lnTo>
                  <a:lnTo>
                    <a:pt x="1010412" y="973353"/>
                  </a:lnTo>
                  <a:lnTo>
                    <a:pt x="970495" y="939888"/>
                  </a:lnTo>
                  <a:lnTo>
                    <a:pt x="930783" y="906208"/>
                  </a:lnTo>
                  <a:lnTo>
                    <a:pt x="891311" y="872312"/>
                  </a:lnTo>
                  <a:lnTo>
                    <a:pt x="852106" y="838250"/>
                  </a:lnTo>
                  <a:lnTo>
                    <a:pt x="809358" y="800633"/>
                  </a:lnTo>
                  <a:lnTo>
                    <a:pt x="803490" y="800989"/>
                  </a:lnTo>
                  <a:lnTo>
                    <a:pt x="796709" y="808685"/>
                  </a:lnTo>
                  <a:lnTo>
                    <a:pt x="797064" y="814565"/>
                  </a:lnTo>
                  <a:lnTo>
                    <a:pt x="839901" y="852246"/>
                  </a:lnTo>
                  <a:lnTo>
                    <a:pt x="879182" y="886371"/>
                  </a:lnTo>
                  <a:lnTo>
                    <a:pt x="918743" y="920330"/>
                  </a:lnTo>
                  <a:lnTo>
                    <a:pt x="958532" y="954087"/>
                  </a:lnTo>
                  <a:lnTo>
                    <a:pt x="998524" y="987628"/>
                  </a:lnTo>
                  <a:lnTo>
                    <a:pt x="1038707" y="1020914"/>
                  </a:lnTo>
                  <a:lnTo>
                    <a:pt x="1079042" y="1053922"/>
                  </a:lnTo>
                  <a:lnTo>
                    <a:pt x="1119505" y="1086650"/>
                  </a:lnTo>
                  <a:lnTo>
                    <a:pt x="1161770" y="1120419"/>
                  </a:lnTo>
                  <a:lnTo>
                    <a:pt x="1163802" y="1121054"/>
                  </a:lnTo>
                  <a:lnTo>
                    <a:pt x="1165834" y="1121054"/>
                  </a:lnTo>
                  <a:lnTo>
                    <a:pt x="1168565" y="1121054"/>
                  </a:lnTo>
                  <a:lnTo>
                    <a:pt x="1171282" y="1119860"/>
                  </a:lnTo>
                  <a:lnTo>
                    <a:pt x="1176286" y="1113536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89229" y="3647433"/>
              <a:ext cx="528955" cy="1261745"/>
            </a:xfrm>
            <a:custGeom>
              <a:avLst/>
              <a:gdLst/>
              <a:ahLst/>
              <a:cxnLst/>
              <a:rect l="l" t="t" r="r" b="b"/>
              <a:pathLst>
                <a:path w="528955" h="1261745">
                  <a:moveTo>
                    <a:pt x="111341" y="1261224"/>
                  </a:moveTo>
                  <a:lnTo>
                    <a:pt x="60121" y="1137199"/>
                  </a:lnTo>
                  <a:lnTo>
                    <a:pt x="0" y="825387"/>
                  </a:lnTo>
                  <a:lnTo>
                    <a:pt x="71281" y="416188"/>
                  </a:lnTo>
                  <a:lnTo>
                    <a:pt x="414271" y="0"/>
                  </a:lnTo>
                  <a:lnTo>
                    <a:pt x="466734" y="91058"/>
                  </a:lnTo>
                  <a:lnTo>
                    <a:pt x="528927" y="347923"/>
                  </a:lnTo>
                  <a:lnTo>
                    <a:pt x="458060" y="746133"/>
                  </a:lnTo>
                  <a:lnTo>
                    <a:pt x="111341" y="1261224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505574" y="512050"/>
              <a:ext cx="3079115" cy="4763770"/>
            </a:xfrm>
            <a:custGeom>
              <a:avLst/>
              <a:gdLst/>
              <a:ahLst/>
              <a:cxnLst/>
              <a:rect l="l" t="t" r="r" b="b"/>
              <a:pathLst>
                <a:path w="3079115" h="4763770">
                  <a:moveTo>
                    <a:pt x="3079026" y="741553"/>
                  </a:moveTo>
                  <a:lnTo>
                    <a:pt x="878268" y="741553"/>
                  </a:lnTo>
                  <a:lnTo>
                    <a:pt x="878268" y="0"/>
                  </a:lnTo>
                  <a:lnTo>
                    <a:pt x="53987" y="0"/>
                  </a:lnTo>
                  <a:lnTo>
                    <a:pt x="32969" y="4241"/>
                  </a:lnTo>
                  <a:lnTo>
                    <a:pt x="15811" y="15824"/>
                  </a:lnTo>
                  <a:lnTo>
                    <a:pt x="4241" y="32994"/>
                  </a:lnTo>
                  <a:lnTo>
                    <a:pt x="0" y="54038"/>
                  </a:lnTo>
                  <a:lnTo>
                    <a:pt x="0" y="4706975"/>
                  </a:lnTo>
                  <a:lnTo>
                    <a:pt x="4457" y="4729086"/>
                  </a:lnTo>
                  <a:lnTo>
                    <a:pt x="16624" y="4747145"/>
                  </a:lnTo>
                  <a:lnTo>
                    <a:pt x="34658" y="4759312"/>
                  </a:lnTo>
                  <a:lnTo>
                    <a:pt x="56756" y="4763770"/>
                  </a:lnTo>
                  <a:lnTo>
                    <a:pt x="878268" y="4763770"/>
                  </a:lnTo>
                  <a:lnTo>
                    <a:pt x="878268" y="4017353"/>
                  </a:lnTo>
                  <a:lnTo>
                    <a:pt x="3079026" y="4017353"/>
                  </a:lnTo>
                  <a:lnTo>
                    <a:pt x="3079026" y="3955427"/>
                  </a:lnTo>
                  <a:lnTo>
                    <a:pt x="878268" y="3955427"/>
                  </a:lnTo>
                  <a:lnTo>
                    <a:pt x="878268" y="3213849"/>
                  </a:lnTo>
                  <a:lnTo>
                    <a:pt x="3079026" y="3213849"/>
                  </a:lnTo>
                  <a:lnTo>
                    <a:pt x="3079026" y="3152076"/>
                  </a:lnTo>
                  <a:lnTo>
                    <a:pt x="878268" y="3152076"/>
                  </a:lnTo>
                  <a:lnTo>
                    <a:pt x="878268" y="2410523"/>
                  </a:lnTo>
                  <a:lnTo>
                    <a:pt x="3079026" y="2410523"/>
                  </a:lnTo>
                  <a:lnTo>
                    <a:pt x="3079026" y="2348573"/>
                  </a:lnTo>
                  <a:lnTo>
                    <a:pt x="878268" y="2348573"/>
                  </a:lnTo>
                  <a:lnTo>
                    <a:pt x="878268" y="1607045"/>
                  </a:lnTo>
                  <a:lnTo>
                    <a:pt x="3079026" y="1607045"/>
                  </a:lnTo>
                  <a:lnTo>
                    <a:pt x="3079026" y="1545094"/>
                  </a:lnTo>
                  <a:lnTo>
                    <a:pt x="878268" y="1545094"/>
                  </a:lnTo>
                  <a:lnTo>
                    <a:pt x="878268" y="803529"/>
                  </a:lnTo>
                  <a:lnTo>
                    <a:pt x="3079026" y="803529"/>
                  </a:lnTo>
                  <a:lnTo>
                    <a:pt x="3079026" y="741553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004535" y="512048"/>
              <a:ext cx="2699385" cy="741680"/>
            </a:xfrm>
            <a:custGeom>
              <a:avLst/>
              <a:gdLst/>
              <a:ahLst/>
              <a:cxnLst/>
              <a:rect l="l" t="t" r="r" b="b"/>
              <a:pathLst>
                <a:path w="2699384" h="741680">
                  <a:moveTo>
                    <a:pt x="2698970" y="741551"/>
                  </a:moveTo>
                  <a:lnTo>
                    <a:pt x="0" y="741551"/>
                  </a:lnTo>
                  <a:lnTo>
                    <a:pt x="0" y="0"/>
                  </a:lnTo>
                  <a:lnTo>
                    <a:pt x="2698970" y="0"/>
                  </a:lnTo>
                  <a:lnTo>
                    <a:pt x="2698970" y="741551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059843" y="567389"/>
              <a:ext cx="2588895" cy="631190"/>
            </a:xfrm>
            <a:custGeom>
              <a:avLst/>
              <a:gdLst/>
              <a:ahLst/>
              <a:cxnLst/>
              <a:rect l="l" t="t" r="r" b="b"/>
              <a:pathLst>
                <a:path w="2588894" h="631190">
                  <a:moveTo>
                    <a:pt x="2482339" y="630889"/>
                  </a:moveTo>
                  <a:lnTo>
                    <a:pt x="106026" y="630889"/>
                  </a:lnTo>
                  <a:lnTo>
                    <a:pt x="64754" y="622552"/>
                  </a:lnTo>
                  <a:lnTo>
                    <a:pt x="31053" y="599817"/>
                  </a:lnTo>
                  <a:lnTo>
                    <a:pt x="8331" y="566095"/>
                  </a:lnTo>
                  <a:lnTo>
                    <a:pt x="0" y="524798"/>
                  </a:lnTo>
                  <a:lnTo>
                    <a:pt x="0" y="106102"/>
                  </a:lnTo>
                  <a:lnTo>
                    <a:pt x="8331" y="64803"/>
                  </a:lnTo>
                  <a:lnTo>
                    <a:pt x="31053" y="31077"/>
                  </a:lnTo>
                  <a:lnTo>
                    <a:pt x="64754" y="8338"/>
                  </a:lnTo>
                  <a:lnTo>
                    <a:pt x="106026" y="0"/>
                  </a:lnTo>
                  <a:lnTo>
                    <a:pt x="2482339" y="0"/>
                  </a:lnTo>
                  <a:lnTo>
                    <a:pt x="2523597" y="8338"/>
                  </a:lnTo>
                  <a:lnTo>
                    <a:pt x="2557300" y="31077"/>
                  </a:lnTo>
                  <a:lnTo>
                    <a:pt x="2580029" y="64803"/>
                  </a:lnTo>
                  <a:lnTo>
                    <a:pt x="2588365" y="106102"/>
                  </a:lnTo>
                  <a:lnTo>
                    <a:pt x="2588365" y="524798"/>
                  </a:lnTo>
                  <a:lnTo>
                    <a:pt x="2580029" y="566095"/>
                  </a:lnTo>
                  <a:lnTo>
                    <a:pt x="2557300" y="599817"/>
                  </a:lnTo>
                  <a:lnTo>
                    <a:pt x="2523597" y="622552"/>
                  </a:lnTo>
                  <a:lnTo>
                    <a:pt x="2482339" y="630889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0430" y="817036"/>
              <a:ext cx="131515" cy="13160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20761" y="817036"/>
              <a:ext cx="131515" cy="13160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4004519" y="665923"/>
              <a:ext cx="2699385" cy="1391285"/>
            </a:xfrm>
            <a:custGeom>
              <a:avLst/>
              <a:gdLst/>
              <a:ahLst/>
              <a:cxnLst/>
              <a:rect l="l" t="t" r="r" b="b"/>
              <a:pathLst>
                <a:path w="2699384" h="1391285">
                  <a:moveTo>
                    <a:pt x="1143889" y="0"/>
                  </a:moveTo>
                  <a:lnTo>
                    <a:pt x="1036040" y="0"/>
                  </a:lnTo>
                  <a:lnTo>
                    <a:pt x="1036040" y="433870"/>
                  </a:lnTo>
                  <a:lnTo>
                    <a:pt x="1143889" y="433870"/>
                  </a:lnTo>
                  <a:lnTo>
                    <a:pt x="1143889" y="0"/>
                  </a:lnTo>
                  <a:close/>
                </a:path>
                <a:path w="2699384" h="1391285">
                  <a:moveTo>
                    <a:pt x="1301496" y="0"/>
                  </a:moveTo>
                  <a:lnTo>
                    <a:pt x="1193673" y="0"/>
                  </a:lnTo>
                  <a:lnTo>
                    <a:pt x="1193673" y="433870"/>
                  </a:lnTo>
                  <a:lnTo>
                    <a:pt x="1301496" y="433870"/>
                  </a:lnTo>
                  <a:lnTo>
                    <a:pt x="1301496" y="0"/>
                  </a:lnTo>
                  <a:close/>
                </a:path>
                <a:path w="2699384" h="1391285">
                  <a:moveTo>
                    <a:pt x="1459090" y="0"/>
                  </a:moveTo>
                  <a:lnTo>
                    <a:pt x="1351254" y="0"/>
                  </a:lnTo>
                  <a:lnTo>
                    <a:pt x="1351254" y="433870"/>
                  </a:lnTo>
                  <a:lnTo>
                    <a:pt x="1459090" y="433870"/>
                  </a:lnTo>
                  <a:lnTo>
                    <a:pt x="1459090" y="0"/>
                  </a:lnTo>
                  <a:close/>
                </a:path>
                <a:path w="2699384" h="1391285">
                  <a:moveTo>
                    <a:pt x="1616710" y="0"/>
                  </a:moveTo>
                  <a:lnTo>
                    <a:pt x="1508861" y="0"/>
                  </a:lnTo>
                  <a:lnTo>
                    <a:pt x="1508861" y="433870"/>
                  </a:lnTo>
                  <a:lnTo>
                    <a:pt x="1616710" y="433870"/>
                  </a:lnTo>
                  <a:lnTo>
                    <a:pt x="1616710" y="0"/>
                  </a:lnTo>
                  <a:close/>
                </a:path>
                <a:path w="2699384" h="1391285">
                  <a:moveTo>
                    <a:pt x="1774367" y="0"/>
                  </a:moveTo>
                  <a:lnTo>
                    <a:pt x="1666494" y="0"/>
                  </a:lnTo>
                  <a:lnTo>
                    <a:pt x="1666494" y="433870"/>
                  </a:lnTo>
                  <a:lnTo>
                    <a:pt x="1774367" y="433870"/>
                  </a:lnTo>
                  <a:lnTo>
                    <a:pt x="1774367" y="0"/>
                  </a:lnTo>
                  <a:close/>
                </a:path>
                <a:path w="2699384" h="1391285">
                  <a:moveTo>
                    <a:pt x="1931987" y="0"/>
                  </a:moveTo>
                  <a:lnTo>
                    <a:pt x="1824139" y="0"/>
                  </a:lnTo>
                  <a:lnTo>
                    <a:pt x="1824139" y="433870"/>
                  </a:lnTo>
                  <a:lnTo>
                    <a:pt x="1931987" y="433870"/>
                  </a:lnTo>
                  <a:lnTo>
                    <a:pt x="1931987" y="0"/>
                  </a:lnTo>
                  <a:close/>
                </a:path>
                <a:path w="2699384" h="1391285">
                  <a:moveTo>
                    <a:pt x="2089569" y="0"/>
                  </a:moveTo>
                  <a:lnTo>
                    <a:pt x="1981771" y="0"/>
                  </a:lnTo>
                  <a:lnTo>
                    <a:pt x="1981771" y="433870"/>
                  </a:lnTo>
                  <a:lnTo>
                    <a:pt x="2089569" y="433870"/>
                  </a:lnTo>
                  <a:lnTo>
                    <a:pt x="2089569" y="0"/>
                  </a:lnTo>
                  <a:close/>
                </a:path>
                <a:path w="2699384" h="1391285">
                  <a:moveTo>
                    <a:pt x="2247188" y="0"/>
                  </a:moveTo>
                  <a:lnTo>
                    <a:pt x="2139353" y="0"/>
                  </a:lnTo>
                  <a:lnTo>
                    <a:pt x="2139353" y="433870"/>
                  </a:lnTo>
                  <a:lnTo>
                    <a:pt x="2247188" y="433870"/>
                  </a:lnTo>
                  <a:lnTo>
                    <a:pt x="2247188" y="0"/>
                  </a:lnTo>
                  <a:close/>
                </a:path>
                <a:path w="2699384" h="1391285">
                  <a:moveTo>
                    <a:pt x="2404808" y="0"/>
                  </a:moveTo>
                  <a:lnTo>
                    <a:pt x="2296960" y="0"/>
                  </a:lnTo>
                  <a:lnTo>
                    <a:pt x="2296960" y="433870"/>
                  </a:lnTo>
                  <a:lnTo>
                    <a:pt x="2404808" y="433870"/>
                  </a:lnTo>
                  <a:lnTo>
                    <a:pt x="2404808" y="0"/>
                  </a:lnTo>
                  <a:close/>
                </a:path>
                <a:path w="2699384" h="1391285">
                  <a:moveTo>
                    <a:pt x="2698953" y="649655"/>
                  </a:moveTo>
                  <a:lnTo>
                    <a:pt x="0" y="649655"/>
                  </a:lnTo>
                  <a:lnTo>
                    <a:pt x="0" y="1391221"/>
                  </a:lnTo>
                  <a:lnTo>
                    <a:pt x="2698953" y="1391221"/>
                  </a:lnTo>
                  <a:lnTo>
                    <a:pt x="2698953" y="649655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059843" y="1370887"/>
              <a:ext cx="2588895" cy="631190"/>
            </a:xfrm>
            <a:custGeom>
              <a:avLst/>
              <a:gdLst/>
              <a:ahLst/>
              <a:cxnLst/>
              <a:rect l="l" t="t" r="r" b="b"/>
              <a:pathLst>
                <a:path w="2588894" h="631189">
                  <a:moveTo>
                    <a:pt x="2482339" y="630900"/>
                  </a:moveTo>
                  <a:lnTo>
                    <a:pt x="106026" y="630900"/>
                  </a:lnTo>
                  <a:lnTo>
                    <a:pt x="64754" y="622563"/>
                  </a:lnTo>
                  <a:lnTo>
                    <a:pt x="31053" y="599825"/>
                  </a:lnTo>
                  <a:lnTo>
                    <a:pt x="8331" y="566096"/>
                  </a:lnTo>
                  <a:lnTo>
                    <a:pt x="0" y="524787"/>
                  </a:lnTo>
                  <a:lnTo>
                    <a:pt x="0" y="106113"/>
                  </a:lnTo>
                  <a:lnTo>
                    <a:pt x="8331" y="64817"/>
                  </a:lnTo>
                  <a:lnTo>
                    <a:pt x="31053" y="31087"/>
                  </a:lnTo>
                  <a:lnTo>
                    <a:pt x="64754" y="8341"/>
                  </a:lnTo>
                  <a:lnTo>
                    <a:pt x="106026" y="0"/>
                  </a:lnTo>
                  <a:lnTo>
                    <a:pt x="2482339" y="0"/>
                  </a:lnTo>
                  <a:lnTo>
                    <a:pt x="2523590" y="8341"/>
                  </a:lnTo>
                  <a:lnTo>
                    <a:pt x="2557290" y="31087"/>
                  </a:lnTo>
                  <a:lnTo>
                    <a:pt x="2580018" y="64817"/>
                  </a:lnTo>
                  <a:lnTo>
                    <a:pt x="2588355" y="106113"/>
                  </a:lnTo>
                  <a:lnTo>
                    <a:pt x="2588355" y="524787"/>
                  </a:lnTo>
                  <a:lnTo>
                    <a:pt x="2580018" y="566096"/>
                  </a:lnTo>
                  <a:lnTo>
                    <a:pt x="2557290" y="599825"/>
                  </a:lnTo>
                  <a:lnTo>
                    <a:pt x="2523590" y="622563"/>
                  </a:lnTo>
                  <a:lnTo>
                    <a:pt x="2482339" y="630900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00408" y="1620566"/>
              <a:ext cx="131526" cy="13159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0569" y="1620566"/>
              <a:ext cx="131526" cy="1315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20740" y="1620566"/>
              <a:ext cx="131515" cy="13159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4004519" y="1469414"/>
              <a:ext cx="2699385" cy="1391285"/>
            </a:xfrm>
            <a:custGeom>
              <a:avLst/>
              <a:gdLst/>
              <a:ahLst/>
              <a:cxnLst/>
              <a:rect l="l" t="t" r="r" b="b"/>
              <a:pathLst>
                <a:path w="2699384" h="1391285">
                  <a:moveTo>
                    <a:pt x="1143889" y="0"/>
                  </a:moveTo>
                  <a:lnTo>
                    <a:pt x="1036040" y="0"/>
                  </a:lnTo>
                  <a:lnTo>
                    <a:pt x="1036040" y="433844"/>
                  </a:lnTo>
                  <a:lnTo>
                    <a:pt x="1143889" y="433844"/>
                  </a:lnTo>
                  <a:lnTo>
                    <a:pt x="1143889" y="0"/>
                  </a:lnTo>
                  <a:close/>
                </a:path>
                <a:path w="2699384" h="1391285">
                  <a:moveTo>
                    <a:pt x="1301508" y="0"/>
                  </a:moveTo>
                  <a:lnTo>
                    <a:pt x="1193660" y="0"/>
                  </a:lnTo>
                  <a:lnTo>
                    <a:pt x="1193660" y="433844"/>
                  </a:lnTo>
                  <a:lnTo>
                    <a:pt x="1301508" y="433844"/>
                  </a:lnTo>
                  <a:lnTo>
                    <a:pt x="1301508" y="0"/>
                  </a:lnTo>
                  <a:close/>
                </a:path>
                <a:path w="2699384" h="1391285">
                  <a:moveTo>
                    <a:pt x="1459103" y="0"/>
                  </a:moveTo>
                  <a:lnTo>
                    <a:pt x="1351254" y="0"/>
                  </a:lnTo>
                  <a:lnTo>
                    <a:pt x="1351254" y="433844"/>
                  </a:lnTo>
                  <a:lnTo>
                    <a:pt x="1459103" y="433844"/>
                  </a:lnTo>
                  <a:lnTo>
                    <a:pt x="1459103" y="0"/>
                  </a:lnTo>
                  <a:close/>
                </a:path>
                <a:path w="2699384" h="1391285">
                  <a:moveTo>
                    <a:pt x="1616722" y="0"/>
                  </a:moveTo>
                  <a:lnTo>
                    <a:pt x="1508899" y="0"/>
                  </a:lnTo>
                  <a:lnTo>
                    <a:pt x="1508899" y="433844"/>
                  </a:lnTo>
                  <a:lnTo>
                    <a:pt x="1616722" y="433844"/>
                  </a:lnTo>
                  <a:lnTo>
                    <a:pt x="1616722" y="0"/>
                  </a:lnTo>
                  <a:close/>
                </a:path>
                <a:path w="2699384" h="1391285">
                  <a:moveTo>
                    <a:pt x="1774380" y="0"/>
                  </a:moveTo>
                  <a:lnTo>
                    <a:pt x="1666519" y="0"/>
                  </a:lnTo>
                  <a:lnTo>
                    <a:pt x="1666519" y="433844"/>
                  </a:lnTo>
                  <a:lnTo>
                    <a:pt x="1774380" y="433844"/>
                  </a:lnTo>
                  <a:lnTo>
                    <a:pt x="1774380" y="0"/>
                  </a:lnTo>
                  <a:close/>
                </a:path>
                <a:path w="2699384" h="1391285">
                  <a:moveTo>
                    <a:pt x="1931987" y="0"/>
                  </a:moveTo>
                  <a:lnTo>
                    <a:pt x="1824151" y="0"/>
                  </a:lnTo>
                  <a:lnTo>
                    <a:pt x="1824151" y="433844"/>
                  </a:lnTo>
                  <a:lnTo>
                    <a:pt x="1931987" y="433844"/>
                  </a:lnTo>
                  <a:lnTo>
                    <a:pt x="1931987" y="0"/>
                  </a:lnTo>
                  <a:close/>
                </a:path>
                <a:path w="2699384" h="1391285">
                  <a:moveTo>
                    <a:pt x="2089581" y="0"/>
                  </a:moveTo>
                  <a:lnTo>
                    <a:pt x="1981771" y="0"/>
                  </a:lnTo>
                  <a:lnTo>
                    <a:pt x="1981771" y="433844"/>
                  </a:lnTo>
                  <a:lnTo>
                    <a:pt x="2089581" y="433844"/>
                  </a:lnTo>
                  <a:lnTo>
                    <a:pt x="2089581" y="0"/>
                  </a:lnTo>
                  <a:close/>
                </a:path>
                <a:path w="2699384" h="1391285">
                  <a:moveTo>
                    <a:pt x="2247214" y="0"/>
                  </a:moveTo>
                  <a:lnTo>
                    <a:pt x="2139353" y="0"/>
                  </a:lnTo>
                  <a:lnTo>
                    <a:pt x="2139353" y="433844"/>
                  </a:lnTo>
                  <a:lnTo>
                    <a:pt x="2247214" y="433844"/>
                  </a:lnTo>
                  <a:lnTo>
                    <a:pt x="2247214" y="0"/>
                  </a:lnTo>
                  <a:close/>
                </a:path>
                <a:path w="2699384" h="1391285">
                  <a:moveTo>
                    <a:pt x="2404821" y="0"/>
                  </a:moveTo>
                  <a:lnTo>
                    <a:pt x="2296972" y="0"/>
                  </a:lnTo>
                  <a:lnTo>
                    <a:pt x="2296972" y="433844"/>
                  </a:lnTo>
                  <a:lnTo>
                    <a:pt x="2404821" y="433844"/>
                  </a:lnTo>
                  <a:lnTo>
                    <a:pt x="2404821" y="0"/>
                  </a:lnTo>
                  <a:close/>
                </a:path>
                <a:path w="2699384" h="1391285">
                  <a:moveTo>
                    <a:pt x="2698953" y="649681"/>
                  </a:moveTo>
                  <a:lnTo>
                    <a:pt x="0" y="649681"/>
                  </a:lnTo>
                  <a:lnTo>
                    <a:pt x="0" y="1391208"/>
                  </a:lnTo>
                  <a:lnTo>
                    <a:pt x="2698953" y="1391208"/>
                  </a:lnTo>
                  <a:lnTo>
                    <a:pt x="2698953" y="649681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059843" y="2174395"/>
              <a:ext cx="2588895" cy="631190"/>
            </a:xfrm>
            <a:custGeom>
              <a:avLst/>
              <a:gdLst/>
              <a:ahLst/>
              <a:cxnLst/>
              <a:rect l="l" t="t" r="r" b="b"/>
              <a:pathLst>
                <a:path w="2588894" h="631189">
                  <a:moveTo>
                    <a:pt x="2482339" y="630911"/>
                  </a:moveTo>
                  <a:lnTo>
                    <a:pt x="106026" y="630911"/>
                  </a:lnTo>
                  <a:lnTo>
                    <a:pt x="64754" y="622569"/>
                  </a:lnTo>
                  <a:lnTo>
                    <a:pt x="31053" y="599822"/>
                  </a:lnTo>
                  <a:lnTo>
                    <a:pt x="8331" y="566089"/>
                  </a:lnTo>
                  <a:lnTo>
                    <a:pt x="0" y="524787"/>
                  </a:lnTo>
                  <a:lnTo>
                    <a:pt x="0" y="106091"/>
                  </a:lnTo>
                  <a:lnTo>
                    <a:pt x="8331" y="64799"/>
                  </a:lnTo>
                  <a:lnTo>
                    <a:pt x="31053" y="31076"/>
                  </a:lnTo>
                  <a:lnTo>
                    <a:pt x="64754" y="8338"/>
                  </a:lnTo>
                  <a:lnTo>
                    <a:pt x="106026" y="0"/>
                  </a:lnTo>
                  <a:lnTo>
                    <a:pt x="2482339" y="0"/>
                  </a:lnTo>
                  <a:lnTo>
                    <a:pt x="2523590" y="8338"/>
                  </a:lnTo>
                  <a:lnTo>
                    <a:pt x="2557290" y="31076"/>
                  </a:lnTo>
                  <a:lnTo>
                    <a:pt x="2580018" y="64799"/>
                  </a:lnTo>
                  <a:lnTo>
                    <a:pt x="2588355" y="106091"/>
                  </a:lnTo>
                  <a:lnTo>
                    <a:pt x="2588355" y="524787"/>
                  </a:lnTo>
                  <a:lnTo>
                    <a:pt x="2580018" y="566089"/>
                  </a:lnTo>
                  <a:lnTo>
                    <a:pt x="2557290" y="599822"/>
                  </a:lnTo>
                  <a:lnTo>
                    <a:pt x="2523590" y="622569"/>
                  </a:lnTo>
                  <a:lnTo>
                    <a:pt x="2482339" y="630911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004519" y="2272918"/>
              <a:ext cx="2699385" cy="1391285"/>
            </a:xfrm>
            <a:custGeom>
              <a:avLst/>
              <a:gdLst/>
              <a:ahLst/>
              <a:cxnLst/>
              <a:rect l="l" t="t" r="r" b="b"/>
              <a:pathLst>
                <a:path w="2699384" h="1391285">
                  <a:moveTo>
                    <a:pt x="1143889" y="0"/>
                  </a:moveTo>
                  <a:lnTo>
                    <a:pt x="1036040" y="0"/>
                  </a:lnTo>
                  <a:lnTo>
                    <a:pt x="1036040" y="433857"/>
                  </a:lnTo>
                  <a:lnTo>
                    <a:pt x="1143889" y="433857"/>
                  </a:lnTo>
                  <a:lnTo>
                    <a:pt x="1143889" y="0"/>
                  </a:lnTo>
                  <a:close/>
                </a:path>
                <a:path w="2699384" h="1391285">
                  <a:moveTo>
                    <a:pt x="1301508" y="0"/>
                  </a:moveTo>
                  <a:lnTo>
                    <a:pt x="1193673" y="0"/>
                  </a:lnTo>
                  <a:lnTo>
                    <a:pt x="1193673" y="433857"/>
                  </a:lnTo>
                  <a:lnTo>
                    <a:pt x="1301508" y="433857"/>
                  </a:lnTo>
                  <a:lnTo>
                    <a:pt x="1301508" y="0"/>
                  </a:lnTo>
                  <a:close/>
                </a:path>
                <a:path w="2699384" h="1391285">
                  <a:moveTo>
                    <a:pt x="1459103" y="0"/>
                  </a:moveTo>
                  <a:lnTo>
                    <a:pt x="1351267" y="0"/>
                  </a:lnTo>
                  <a:lnTo>
                    <a:pt x="1351267" y="433857"/>
                  </a:lnTo>
                  <a:lnTo>
                    <a:pt x="1459103" y="433857"/>
                  </a:lnTo>
                  <a:lnTo>
                    <a:pt x="1459103" y="0"/>
                  </a:lnTo>
                  <a:close/>
                </a:path>
                <a:path w="2699384" h="1391285">
                  <a:moveTo>
                    <a:pt x="1616735" y="0"/>
                  </a:moveTo>
                  <a:lnTo>
                    <a:pt x="1508887" y="0"/>
                  </a:lnTo>
                  <a:lnTo>
                    <a:pt x="1508887" y="433857"/>
                  </a:lnTo>
                  <a:lnTo>
                    <a:pt x="1616735" y="433857"/>
                  </a:lnTo>
                  <a:lnTo>
                    <a:pt x="1616735" y="0"/>
                  </a:lnTo>
                  <a:close/>
                </a:path>
                <a:path w="2699384" h="1391285">
                  <a:moveTo>
                    <a:pt x="1774355" y="0"/>
                  </a:moveTo>
                  <a:lnTo>
                    <a:pt x="1666506" y="0"/>
                  </a:lnTo>
                  <a:lnTo>
                    <a:pt x="1666506" y="433857"/>
                  </a:lnTo>
                  <a:lnTo>
                    <a:pt x="1774355" y="433857"/>
                  </a:lnTo>
                  <a:lnTo>
                    <a:pt x="1774355" y="0"/>
                  </a:lnTo>
                  <a:close/>
                </a:path>
                <a:path w="2699384" h="1391285">
                  <a:moveTo>
                    <a:pt x="1931974" y="0"/>
                  </a:moveTo>
                  <a:lnTo>
                    <a:pt x="1824126" y="0"/>
                  </a:lnTo>
                  <a:lnTo>
                    <a:pt x="1824126" y="433857"/>
                  </a:lnTo>
                  <a:lnTo>
                    <a:pt x="1931974" y="433857"/>
                  </a:lnTo>
                  <a:lnTo>
                    <a:pt x="1931974" y="0"/>
                  </a:lnTo>
                  <a:close/>
                </a:path>
                <a:path w="2699384" h="1391285">
                  <a:moveTo>
                    <a:pt x="2089569" y="0"/>
                  </a:moveTo>
                  <a:lnTo>
                    <a:pt x="1981758" y="0"/>
                  </a:lnTo>
                  <a:lnTo>
                    <a:pt x="1981758" y="433857"/>
                  </a:lnTo>
                  <a:lnTo>
                    <a:pt x="2089569" y="433857"/>
                  </a:lnTo>
                  <a:lnTo>
                    <a:pt x="2089569" y="0"/>
                  </a:lnTo>
                  <a:close/>
                </a:path>
                <a:path w="2699384" h="1391285">
                  <a:moveTo>
                    <a:pt x="2247176" y="25"/>
                  </a:moveTo>
                  <a:lnTo>
                    <a:pt x="2139340" y="25"/>
                  </a:lnTo>
                  <a:lnTo>
                    <a:pt x="2139340" y="433882"/>
                  </a:lnTo>
                  <a:lnTo>
                    <a:pt x="2247176" y="433882"/>
                  </a:lnTo>
                  <a:lnTo>
                    <a:pt x="2247176" y="25"/>
                  </a:lnTo>
                  <a:close/>
                </a:path>
                <a:path w="2699384" h="1391285">
                  <a:moveTo>
                    <a:pt x="2404821" y="12"/>
                  </a:moveTo>
                  <a:lnTo>
                    <a:pt x="2296972" y="12"/>
                  </a:lnTo>
                  <a:lnTo>
                    <a:pt x="2296972" y="433857"/>
                  </a:lnTo>
                  <a:lnTo>
                    <a:pt x="2404821" y="433857"/>
                  </a:lnTo>
                  <a:lnTo>
                    <a:pt x="2404821" y="12"/>
                  </a:lnTo>
                  <a:close/>
                </a:path>
                <a:path w="2699384" h="1391285">
                  <a:moveTo>
                    <a:pt x="2698953" y="649655"/>
                  </a:moveTo>
                  <a:lnTo>
                    <a:pt x="0" y="649655"/>
                  </a:lnTo>
                  <a:lnTo>
                    <a:pt x="0" y="1391208"/>
                  </a:lnTo>
                  <a:lnTo>
                    <a:pt x="2698953" y="1391208"/>
                  </a:lnTo>
                  <a:lnTo>
                    <a:pt x="2698953" y="649655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059843" y="2977882"/>
              <a:ext cx="2588895" cy="631190"/>
            </a:xfrm>
            <a:custGeom>
              <a:avLst/>
              <a:gdLst/>
              <a:ahLst/>
              <a:cxnLst/>
              <a:rect l="l" t="t" r="r" b="b"/>
              <a:pathLst>
                <a:path w="2588894" h="631189">
                  <a:moveTo>
                    <a:pt x="2482339" y="630911"/>
                  </a:moveTo>
                  <a:lnTo>
                    <a:pt x="106026" y="630911"/>
                  </a:lnTo>
                  <a:lnTo>
                    <a:pt x="64754" y="622571"/>
                  </a:lnTo>
                  <a:lnTo>
                    <a:pt x="31053" y="599829"/>
                  </a:lnTo>
                  <a:lnTo>
                    <a:pt x="8331" y="566103"/>
                  </a:lnTo>
                  <a:lnTo>
                    <a:pt x="0" y="524809"/>
                  </a:lnTo>
                  <a:lnTo>
                    <a:pt x="0" y="106123"/>
                  </a:lnTo>
                  <a:lnTo>
                    <a:pt x="8331" y="64822"/>
                  </a:lnTo>
                  <a:lnTo>
                    <a:pt x="31053" y="31088"/>
                  </a:lnTo>
                  <a:lnTo>
                    <a:pt x="64754" y="8341"/>
                  </a:lnTo>
                  <a:lnTo>
                    <a:pt x="106026" y="0"/>
                  </a:lnTo>
                  <a:lnTo>
                    <a:pt x="2482339" y="0"/>
                  </a:lnTo>
                  <a:lnTo>
                    <a:pt x="2523590" y="8341"/>
                  </a:lnTo>
                  <a:lnTo>
                    <a:pt x="2557290" y="31088"/>
                  </a:lnTo>
                  <a:lnTo>
                    <a:pt x="2580018" y="64822"/>
                  </a:lnTo>
                  <a:lnTo>
                    <a:pt x="2588355" y="106123"/>
                  </a:lnTo>
                  <a:lnTo>
                    <a:pt x="2588355" y="524809"/>
                  </a:lnTo>
                  <a:lnTo>
                    <a:pt x="2580018" y="566103"/>
                  </a:lnTo>
                  <a:lnTo>
                    <a:pt x="2557290" y="599829"/>
                  </a:lnTo>
                  <a:lnTo>
                    <a:pt x="2523590" y="622571"/>
                  </a:lnTo>
                  <a:lnTo>
                    <a:pt x="2482339" y="630911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007808" y="3076434"/>
              <a:ext cx="2699385" cy="1391285"/>
            </a:xfrm>
            <a:custGeom>
              <a:avLst/>
              <a:gdLst/>
              <a:ahLst/>
              <a:cxnLst/>
              <a:rect l="l" t="t" r="r" b="b"/>
              <a:pathLst>
                <a:path w="2699384" h="1391285">
                  <a:moveTo>
                    <a:pt x="1140599" y="0"/>
                  </a:moveTo>
                  <a:lnTo>
                    <a:pt x="1032751" y="0"/>
                  </a:lnTo>
                  <a:lnTo>
                    <a:pt x="1032751" y="433844"/>
                  </a:lnTo>
                  <a:lnTo>
                    <a:pt x="1140599" y="433844"/>
                  </a:lnTo>
                  <a:lnTo>
                    <a:pt x="1140599" y="0"/>
                  </a:lnTo>
                  <a:close/>
                </a:path>
                <a:path w="2699384" h="1391285">
                  <a:moveTo>
                    <a:pt x="1298219" y="0"/>
                  </a:moveTo>
                  <a:lnTo>
                    <a:pt x="1190383" y="0"/>
                  </a:lnTo>
                  <a:lnTo>
                    <a:pt x="1190383" y="433844"/>
                  </a:lnTo>
                  <a:lnTo>
                    <a:pt x="1298219" y="433844"/>
                  </a:lnTo>
                  <a:lnTo>
                    <a:pt x="1298219" y="0"/>
                  </a:lnTo>
                  <a:close/>
                </a:path>
                <a:path w="2699384" h="1391285">
                  <a:moveTo>
                    <a:pt x="1455813" y="0"/>
                  </a:moveTo>
                  <a:lnTo>
                    <a:pt x="1347978" y="0"/>
                  </a:lnTo>
                  <a:lnTo>
                    <a:pt x="1347978" y="433844"/>
                  </a:lnTo>
                  <a:lnTo>
                    <a:pt x="1455813" y="433844"/>
                  </a:lnTo>
                  <a:lnTo>
                    <a:pt x="1455813" y="0"/>
                  </a:lnTo>
                  <a:close/>
                </a:path>
                <a:path w="2699384" h="1391285">
                  <a:moveTo>
                    <a:pt x="1613446" y="0"/>
                  </a:moveTo>
                  <a:lnTo>
                    <a:pt x="1505597" y="0"/>
                  </a:lnTo>
                  <a:lnTo>
                    <a:pt x="1505597" y="433844"/>
                  </a:lnTo>
                  <a:lnTo>
                    <a:pt x="1613446" y="433844"/>
                  </a:lnTo>
                  <a:lnTo>
                    <a:pt x="1613446" y="0"/>
                  </a:lnTo>
                  <a:close/>
                </a:path>
                <a:path w="2699384" h="1391285">
                  <a:moveTo>
                    <a:pt x="1771065" y="0"/>
                  </a:moveTo>
                  <a:lnTo>
                    <a:pt x="1663217" y="0"/>
                  </a:lnTo>
                  <a:lnTo>
                    <a:pt x="1663217" y="433844"/>
                  </a:lnTo>
                  <a:lnTo>
                    <a:pt x="1771065" y="433844"/>
                  </a:lnTo>
                  <a:lnTo>
                    <a:pt x="1771065" y="0"/>
                  </a:lnTo>
                  <a:close/>
                </a:path>
                <a:path w="2699384" h="1391285">
                  <a:moveTo>
                    <a:pt x="1928685" y="0"/>
                  </a:moveTo>
                  <a:lnTo>
                    <a:pt x="1820837" y="0"/>
                  </a:lnTo>
                  <a:lnTo>
                    <a:pt x="1820837" y="433844"/>
                  </a:lnTo>
                  <a:lnTo>
                    <a:pt x="1928685" y="433844"/>
                  </a:lnTo>
                  <a:lnTo>
                    <a:pt x="1928685" y="0"/>
                  </a:lnTo>
                  <a:close/>
                </a:path>
                <a:path w="2699384" h="1391285">
                  <a:moveTo>
                    <a:pt x="2086279" y="0"/>
                  </a:moveTo>
                  <a:lnTo>
                    <a:pt x="1978469" y="0"/>
                  </a:lnTo>
                  <a:lnTo>
                    <a:pt x="1978469" y="433844"/>
                  </a:lnTo>
                  <a:lnTo>
                    <a:pt x="2086279" y="433844"/>
                  </a:lnTo>
                  <a:lnTo>
                    <a:pt x="2086279" y="0"/>
                  </a:lnTo>
                  <a:close/>
                </a:path>
                <a:path w="2699384" h="1391285">
                  <a:moveTo>
                    <a:pt x="2243886" y="12"/>
                  </a:moveTo>
                  <a:lnTo>
                    <a:pt x="2136051" y="12"/>
                  </a:lnTo>
                  <a:lnTo>
                    <a:pt x="2136051" y="433857"/>
                  </a:lnTo>
                  <a:lnTo>
                    <a:pt x="2243886" y="433857"/>
                  </a:lnTo>
                  <a:lnTo>
                    <a:pt x="2243886" y="12"/>
                  </a:lnTo>
                  <a:close/>
                </a:path>
                <a:path w="2699384" h="1391285">
                  <a:moveTo>
                    <a:pt x="2401532" y="0"/>
                  </a:moveTo>
                  <a:lnTo>
                    <a:pt x="2293683" y="0"/>
                  </a:lnTo>
                  <a:lnTo>
                    <a:pt x="2293683" y="433844"/>
                  </a:lnTo>
                  <a:lnTo>
                    <a:pt x="2401532" y="433844"/>
                  </a:lnTo>
                  <a:lnTo>
                    <a:pt x="2401532" y="0"/>
                  </a:lnTo>
                  <a:close/>
                </a:path>
                <a:path w="2699384" h="1391285">
                  <a:moveTo>
                    <a:pt x="2698978" y="649465"/>
                  </a:moveTo>
                  <a:lnTo>
                    <a:pt x="0" y="649465"/>
                  </a:lnTo>
                  <a:lnTo>
                    <a:pt x="0" y="1391043"/>
                  </a:lnTo>
                  <a:lnTo>
                    <a:pt x="2698978" y="1391043"/>
                  </a:lnTo>
                  <a:lnTo>
                    <a:pt x="2698978" y="649465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063116" y="3781260"/>
              <a:ext cx="2588895" cy="631190"/>
            </a:xfrm>
            <a:custGeom>
              <a:avLst/>
              <a:gdLst/>
              <a:ahLst/>
              <a:cxnLst/>
              <a:rect l="l" t="t" r="r" b="b"/>
              <a:pathLst>
                <a:path w="2588894" h="631189">
                  <a:moveTo>
                    <a:pt x="2482317" y="630878"/>
                  </a:moveTo>
                  <a:lnTo>
                    <a:pt x="106037" y="630878"/>
                  </a:lnTo>
                  <a:lnTo>
                    <a:pt x="64764" y="622541"/>
                  </a:lnTo>
                  <a:lnTo>
                    <a:pt x="31058" y="599805"/>
                  </a:lnTo>
                  <a:lnTo>
                    <a:pt x="8333" y="566079"/>
                  </a:lnTo>
                  <a:lnTo>
                    <a:pt x="0" y="524776"/>
                  </a:lnTo>
                  <a:lnTo>
                    <a:pt x="0" y="106102"/>
                  </a:lnTo>
                  <a:lnTo>
                    <a:pt x="8333" y="64799"/>
                  </a:lnTo>
                  <a:lnTo>
                    <a:pt x="31058" y="31073"/>
                  </a:lnTo>
                  <a:lnTo>
                    <a:pt x="64764" y="8337"/>
                  </a:lnTo>
                  <a:lnTo>
                    <a:pt x="106037" y="0"/>
                  </a:lnTo>
                  <a:lnTo>
                    <a:pt x="2482317" y="0"/>
                  </a:lnTo>
                  <a:lnTo>
                    <a:pt x="2523581" y="8337"/>
                  </a:lnTo>
                  <a:lnTo>
                    <a:pt x="2557288" y="31073"/>
                  </a:lnTo>
                  <a:lnTo>
                    <a:pt x="2580018" y="64799"/>
                  </a:lnTo>
                  <a:lnTo>
                    <a:pt x="2588355" y="106102"/>
                  </a:lnTo>
                  <a:lnTo>
                    <a:pt x="2588355" y="524776"/>
                  </a:lnTo>
                  <a:lnTo>
                    <a:pt x="2580018" y="566079"/>
                  </a:lnTo>
                  <a:lnTo>
                    <a:pt x="2557288" y="599805"/>
                  </a:lnTo>
                  <a:lnTo>
                    <a:pt x="2523581" y="622541"/>
                  </a:lnTo>
                  <a:lnTo>
                    <a:pt x="2482317" y="630878"/>
                  </a:lnTo>
                  <a:close/>
                </a:path>
              </a:pathLst>
            </a:custGeom>
            <a:solidFill>
              <a:srgbClr val="CADD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3703" y="4030896"/>
              <a:ext cx="131526" cy="13158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13864" y="4030896"/>
              <a:ext cx="131537" cy="13158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24046" y="4030896"/>
              <a:ext cx="131505" cy="13158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4007808" y="3879786"/>
              <a:ext cx="2699385" cy="1396365"/>
            </a:xfrm>
            <a:custGeom>
              <a:avLst/>
              <a:gdLst/>
              <a:ahLst/>
              <a:cxnLst/>
              <a:rect l="l" t="t" r="r" b="b"/>
              <a:pathLst>
                <a:path w="2699384" h="1396364">
                  <a:moveTo>
                    <a:pt x="1143889" y="0"/>
                  </a:moveTo>
                  <a:lnTo>
                    <a:pt x="1036040" y="0"/>
                  </a:lnTo>
                  <a:lnTo>
                    <a:pt x="1036040" y="433857"/>
                  </a:lnTo>
                  <a:lnTo>
                    <a:pt x="1143889" y="433857"/>
                  </a:lnTo>
                  <a:lnTo>
                    <a:pt x="1143889" y="0"/>
                  </a:lnTo>
                  <a:close/>
                </a:path>
                <a:path w="2699384" h="1396364">
                  <a:moveTo>
                    <a:pt x="1301508" y="0"/>
                  </a:moveTo>
                  <a:lnTo>
                    <a:pt x="1193660" y="0"/>
                  </a:lnTo>
                  <a:lnTo>
                    <a:pt x="1193660" y="433857"/>
                  </a:lnTo>
                  <a:lnTo>
                    <a:pt x="1301508" y="433857"/>
                  </a:lnTo>
                  <a:lnTo>
                    <a:pt x="1301508" y="0"/>
                  </a:lnTo>
                  <a:close/>
                </a:path>
                <a:path w="2699384" h="1396364">
                  <a:moveTo>
                    <a:pt x="1459103" y="0"/>
                  </a:moveTo>
                  <a:lnTo>
                    <a:pt x="1351292" y="0"/>
                  </a:lnTo>
                  <a:lnTo>
                    <a:pt x="1351292" y="433857"/>
                  </a:lnTo>
                  <a:lnTo>
                    <a:pt x="1459103" y="433857"/>
                  </a:lnTo>
                  <a:lnTo>
                    <a:pt x="1459103" y="0"/>
                  </a:lnTo>
                  <a:close/>
                </a:path>
                <a:path w="2699384" h="1396364">
                  <a:moveTo>
                    <a:pt x="1616722" y="0"/>
                  </a:moveTo>
                  <a:lnTo>
                    <a:pt x="1508887" y="0"/>
                  </a:lnTo>
                  <a:lnTo>
                    <a:pt x="1508887" y="433857"/>
                  </a:lnTo>
                  <a:lnTo>
                    <a:pt x="1616722" y="433857"/>
                  </a:lnTo>
                  <a:lnTo>
                    <a:pt x="1616722" y="0"/>
                  </a:lnTo>
                  <a:close/>
                </a:path>
                <a:path w="2699384" h="1396364">
                  <a:moveTo>
                    <a:pt x="1774355" y="0"/>
                  </a:moveTo>
                  <a:lnTo>
                    <a:pt x="1666494" y="0"/>
                  </a:lnTo>
                  <a:lnTo>
                    <a:pt x="1666494" y="433857"/>
                  </a:lnTo>
                  <a:lnTo>
                    <a:pt x="1774355" y="433857"/>
                  </a:lnTo>
                  <a:lnTo>
                    <a:pt x="1774355" y="0"/>
                  </a:lnTo>
                  <a:close/>
                </a:path>
                <a:path w="2699384" h="1396364">
                  <a:moveTo>
                    <a:pt x="1931974" y="0"/>
                  </a:moveTo>
                  <a:lnTo>
                    <a:pt x="1824126" y="0"/>
                  </a:lnTo>
                  <a:lnTo>
                    <a:pt x="1824126" y="433857"/>
                  </a:lnTo>
                  <a:lnTo>
                    <a:pt x="1931974" y="433857"/>
                  </a:lnTo>
                  <a:lnTo>
                    <a:pt x="1931974" y="0"/>
                  </a:lnTo>
                  <a:close/>
                </a:path>
                <a:path w="2699384" h="1396364">
                  <a:moveTo>
                    <a:pt x="2089569" y="0"/>
                  </a:moveTo>
                  <a:lnTo>
                    <a:pt x="1981746" y="0"/>
                  </a:lnTo>
                  <a:lnTo>
                    <a:pt x="1981746" y="433857"/>
                  </a:lnTo>
                  <a:lnTo>
                    <a:pt x="2089569" y="433857"/>
                  </a:lnTo>
                  <a:lnTo>
                    <a:pt x="2089569" y="0"/>
                  </a:lnTo>
                  <a:close/>
                </a:path>
                <a:path w="2699384" h="1396364">
                  <a:moveTo>
                    <a:pt x="2247201" y="0"/>
                  </a:moveTo>
                  <a:lnTo>
                    <a:pt x="2139365" y="0"/>
                  </a:lnTo>
                  <a:lnTo>
                    <a:pt x="2139365" y="433857"/>
                  </a:lnTo>
                  <a:lnTo>
                    <a:pt x="2247201" y="433857"/>
                  </a:lnTo>
                  <a:lnTo>
                    <a:pt x="2247201" y="0"/>
                  </a:lnTo>
                  <a:close/>
                </a:path>
                <a:path w="2699384" h="1396364">
                  <a:moveTo>
                    <a:pt x="2404783" y="12"/>
                  </a:moveTo>
                  <a:lnTo>
                    <a:pt x="2296934" y="12"/>
                  </a:lnTo>
                  <a:lnTo>
                    <a:pt x="2296934" y="433857"/>
                  </a:lnTo>
                  <a:lnTo>
                    <a:pt x="2404783" y="433857"/>
                  </a:lnTo>
                  <a:lnTo>
                    <a:pt x="2404783" y="12"/>
                  </a:lnTo>
                  <a:close/>
                </a:path>
                <a:path w="2699384" h="1396364">
                  <a:moveTo>
                    <a:pt x="2698978" y="649617"/>
                  </a:moveTo>
                  <a:lnTo>
                    <a:pt x="0" y="649617"/>
                  </a:lnTo>
                  <a:lnTo>
                    <a:pt x="0" y="1396034"/>
                  </a:lnTo>
                  <a:lnTo>
                    <a:pt x="2698978" y="1396034"/>
                  </a:lnTo>
                  <a:lnTo>
                    <a:pt x="2698978" y="649617"/>
                  </a:lnTo>
                  <a:close/>
                </a:path>
              </a:pathLst>
            </a:custGeom>
            <a:solidFill>
              <a:srgbClr val="99B9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35549" y="227005"/>
              <a:ext cx="2173732" cy="196531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97865" y="2222980"/>
              <a:ext cx="4624775" cy="313842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6646926" y="1288299"/>
              <a:ext cx="795655" cy="796290"/>
            </a:xfrm>
            <a:custGeom>
              <a:avLst/>
              <a:gdLst/>
              <a:ahLst/>
              <a:cxnLst/>
              <a:rect l="l" t="t" r="r" b="b"/>
              <a:pathLst>
                <a:path w="795655" h="796289">
                  <a:moveTo>
                    <a:pt x="398962" y="796098"/>
                  </a:moveTo>
                  <a:lnTo>
                    <a:pt x="352557" y="793554"/>
                  </a:lnTo>
                  <a:lnTo>
                    <a:pt x="307710" y="785848"/>
                  </a:lnTo>
                  <a:lnTo>
                    <a:pt x="264720" y="773280"/>
                  </a:lnTo>
                  <a:lnTo>
                    <a:pt x="223886" y="756146"/>
                  </a:lnTo>
                  <a:lnTo>
                    <a:pt x="185509" y="734744"/>
                  </a:lnTo>
                  <a:lnTo>
                    <a:pt x="149887" y="709372"/>
                  </a:lnTo>
                  <a:lnTo>
                    <a:pt x="117319" y="680327"/>
                  </a:lnTo>
                  <a:lnTo>
                    <a:pt x="88105" y="647906"/>
                  </a:lnTo>
                  <a:lnTo>
                    <a:pt x="62543" y="612409"/>
                  </a:lnTo>
                  <a:lnTo>
                    <a:pt x="40933" y="574131"/>
                  </a:lnTo>
                  <a:lnTo>
                    <a:pt x="23575" y="533371"/>
                  </a:lnTo>
                  <a:lnTo>
                    <a:pt x="10767" y="490427"/>
                  </a:lnTo>
                  <a:lnTo>
                    <a:pt x="2809" y="445596"/>
                  </a:lnTo>
                  <a:lnTo>
                    <a:pt x="0" y="399175"/>
                  </a:lnTo>
                  <a:lnTo>
                    <a:pt x="2542" y="352748"/>
                  </a:lnTo>
                  <a:lnTo>
                    <a:pt x="10243" y="307879"/>
                  </a:lnTo>
                  <a:lnTo>
                    <a:pt x="22803" y="264868"/>
                  </a:lnTo>
                  <a:lnTo>
                    <a:pt x="39926" y="224014"/>
                  </a:lnTo>
                  <a:lnTo>
                    <a:pt x="61314" y="185617"/>
                  </a:lnTo>
                  <a:lnTo>
                    <a:pt x="86669" y="149976"/>
                  </a:lnTo>
                  <a:lnTo>
                    <a:pt x="115695" y="117391"/>
                  </a:lnTo>
                  <a:lnTo>
                    <a:pt x="148092" y="88161"/>
                  </a:lnTo>
                  <a:lnTo>
                    <a:pt x="183565" y="62585"/>
                  </a:lnTo>
                  <a:lnTo>
                    <a:pt x="221814" y="40962"/>
                  </a:lnTo>
                  <a:lnTo>
                    <a:pt x="262544" y="23593"/>
                  </a:lnTo>
                  <a:lnTo>
                    <a:pt x="305455" y="10777"/>
                  </a:lnTo>
                  <a:lnTo>
                    <a:pt x="350252" y="2813"/>
                  </a:lnTo>
                  <a:lnTo>
                    <a:pt x="396635" y="0"/>
                  </a:lnTo>
                  <a:lnTo>
                    <a:pt x="443035" y="2544"/>
                  </a:lnTo>
                  <a:lnTo>
                    <a:pt x="487878" y="10250"/>
                  </a:lnTo>
                  <a:lnTo>
                    <a:pt x="530865" y="22818"/>
                  </a:lnTo>
                  <a:lnTo>
                    <a:pt x="571697" y="39953"/>
                  </a:lnTo>
                  <a:lnTo>
                    <a:pt x="610074" y="61355"/>
                  </a:lnTo>
                  <a:lnTo>
                    <a:pt x="645697" y="86727"/>
                  </a:lnTo>
                  <a:lnTo>
                    <a:pt x="678267" y="115771"/>
                  </a:lnTo>
                  <a:lnTo>
                    <a:pt x="707483" y="148190"/>
                  </a:lnTo>
                  <a:lnTo>
                    <a:pt x="733047" y="183685"/>
                  </a:lnTo>
                  <a:lnTo>
                    <a:pt x="754659" y="221959"/>
                  </a:lnTo>
                  <a:lnTo>
                    <a:pt x="772019" y="262715"/>
                  </a:lnTo>
                  <a:lnTo>
                    <a:pt x="784829" y="305653"/>
                  </a:lnTo>
                  <a:lnTo>
                    <a:pt x="792789" y="350478"/>
                  </a:lnTo>
                  <a:lnTo>
                    <a:pt x="795598" y="396890"/>
                  </a:lnTo>
                  <a:lnTo>
                    <a:pt x="793058" y="443318"/>
                  </a:lnTo>
                  <a:lnTo>
                    <a:pt x="785359" y="488188"/>
                  </a:lnTo>
                  <a:lnTo>
                    <a:pt x="772799" y="531201"/>
                  </a:lnTo>
                  <a:lnTo>
                    <a:pt x="755677" y="572057"/>
                  </a:lnTo>
                  <a:lnTo>
                    <a:pt x="734289" y="610457"/>
                  </a:lnTo>
                  <a:lnTo>
                    <a:pt x="708933" y="646102"/>
                  </a:lnTo>
                  <a:lnTo>
                    <a:pt x="679908" y="678690"/>
                  </a:lnTo>
                  <a:lnTo>
                    <a:pt x="647509" y="707924"/>
                  </a:lnTo>
                  <a:lnTo>
                    <a:pt x="612036" y="733503"/>
                  </a:lnTo>
                  <a:lnTo>
                    <a:pt x="573786" y="755129"/>
                  </a:lnTo>
                  <a:lnTo>
                    <a:pt x="533055" y="772500"/>
                  </a:lnTo>
                  <a:lnTo>
                    <a:pt x="490143" y="785319"/>
                  </a:lnTo>
                  <a:lnTo>
                    <a:pt x="445346" y="793284"/>
                  </a:lnTo>
                  <a:lnTo>
                    <a:pt x="398962" y="796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637654" y="1279028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5" h="814705">
                  <a:moveTo>
                    <a:pt x="408223" y="814672"/>
                  </a:moveTo>
                  <a:lnTo>
                    <a:pt x="407027" y="814672"/>
                  </a:lnTo>
                  <a:lnTo>
                    <a:pt x="353507" y="811202"/>
                  </a:lnTo>
                  <a:lnTo>
                    <a:pt x="301572" y="800936"/>
                  </a:lnTo>
                  <a:lnTo>
                    <a:pt x="251740" y="784088"/>
                  </a:lnTo>
                  <a:lnTo>
                    <a:pt x="204530" y="760872"/>
                  </a:lnTo>
                  <a:lnTo>
                    <a:pt x="160460" y="731504"/>
                  </a:lnTo>
                  <a:lnTo>
                    <a:pt x="120049" y="696198"/>
                  </a:lnTo>
                  <a:lnTo>
                    <a:pt x="84394" y="655804"/>
                  </a:lnTo>
                  <a:lnTo>
                    <a:pt x="54706" y="611694"/>
                  </a:lnTo>
                  <a:lnTo>
                    <a:pt x="31203" y="564389"/>
                  </a:lnTo>
                  <a:lnTo>
                    <a:pt x="14105" y="514411"/>
                  </a:lnTo>
                  <a:lnTo>
                    <a:pt x="3629" y="462281"/>
                  </a:lnTo>
                  <a:lnTo>
                    <a:pt x="0" y="408446"/>
                  </a:lnTo>
                  <a:lnTo>
                    <a:pt x="3327" y="354740"/>
                  </a:lnTo>
                  <a:lnTo>
                    <a:pt x="13506" y="302544"/>
                  </a:lnTo>
                  <a:lnTo>
                    <a:pt x="30316" y="252460"/>
                  </a:lnTo>
                  <a:lnTo>
                    <a:pt x="53539" y="205014"/>
                  </a:lnTo>
                  <a:lnTo>
                    <a:pt x="82960" y="160732"/>
                  </a:lnTo>
                  <a:lnTo>
                    <a:pt x="118363" y="120138"/>
                  </a:lnTo>
                  <a:lnTo>
                    <a:pt x="158735" y="84474"/>
                  </a:lnTo>
                  <a:lnTo>
                    <a:pt x="202824" y="54774"/>
                  </a:lnTo>
                  <a:lnTo>
                    <a:pt x="250108" y="31257"/>
                  </a:lnTo>
                  <a:lnTo>
                    <a:pt x="300063" y="14143"/>
                  </a:lnTo>
                  <a:lnTo>
                    <a:pt x="352167" y="3651"/>
                  </a:lnTo>
                  <a:lnTo>
                    <a:pt x="405896" y="0"/>
                  </a:lnTo>
                  <a:lnTo>
                    <a:pt x="407092" y="0"/>
                  </a:lnTo>
                  <a:lnTo>
                    <a:pt x="460611" y="3467"/>
                  </a:lnTo>
                  <a:lnTo>
                    <a:pt x="512546" y="13728"/>
                  </a:lnTo>
                  <a:lnTo>
                    <a:pt x="526914" y="18585"/>
                  </a:lnTo>
                  <a:lnTo>
                    <a:pt x="405928" y="18585"/>
                  </a:lnTo>
                  <a:lnTo>
                    <a:pt x="354647" y="22062"/>
                  </a:lnTo>
                  <a:lnTo>
                    <a:pt x="304922" y="32070"/>
                  </a:lnTo>
                  <a:lnTo>
                    <a:pt x="257250" y="48402"/>
                  </a:lnTo>
                  <a:lnTo>
                    <a:pt x="212127" y="70846"/>
                  </a:lnTo>
                  <a:lnTo>
                    <a:pt x="170052" y="99195"/>
                  </a:lnTo>
                  <a:lnTo>
                    <a:pt x="131522" y="133239"/>
                  </a:lnTo>
                  <a:lnTo>
                    <a:pt x="97724" y="171979"/>
                  </a:lnTo>
                  <a:lnTo>
                    <a:pt x="69643" y="214240"/>
                  </a:lnTo>
                  <a:lnTo>
                    <a:pt x="47481" y="259519"/>
                  </a:lnTo>
                  <a:lnTo>
                    <a:pt x="31443" y="307315"/>
                  </a:lnTo>
                  <a:lnTo>
                    <a:pt x="21734" y="357125"/>
                  </a:lnTo>
                  <a:lnTo>
                    <a:pt x="18563" y="408522"/>
                  </a:lnTo>
                  <a:lnTo>
                    <a:pt x="22019" y="459762"/>
                  </a:lnTo>
                  <a:lnTo>
                    <a:pt x="32012" y="509519"/>
                  </a:lnTo>
                  <a:lnTo>
                    <a:pt x="48328" y="557220"/>
                  </a:lnTo>
                  <a:lnTo>
                    <a:pt x="70756" y="602368"/>
                  </a:lnTo>
                  <a:lnTo>
                    <a:pt x="99086" y="644467"/>
                  </a:lnTo>
                  <a:lnTo>
                    <a:pt x="133109" y="683021"/>
                  </a:lnTo>
                  <a:lnTo>
                    <a:pt x="171682" y="716726"/>
                  </a:lnTo>
                  <a:lnTo>
                    <a:pt x="213745" y="744758"/>
                  </a:lnTo>
                  <a:lnTo>
                    <a:pt x="258805" y="766915"/>
                  </a:lnTo>
                  <a:lnTo>
                    <a:pt x="306367" y="782992"/>
                  </a:lnTo>
                  <a:lnTo>
                    <a:pt x="355939" y="792788"/>
                  </a:lnTo>
                  <a:lnTo>
                    <a:pt x="407027" y="796098"/>
                  </a:lnTo>
                  <a:lnTo>
                    <a:pt x="526989" y="796098"/>
                  </a:lnTo>
                  <a:lnTo>
                    <a:pt x="514056" y="800529"/>
                  </a:lnTo>
                  <a:lnTo>
                    <a:pt x="461952" y="811021"/>
                  </a:lnTo>
                  <a:lnTo>
                    <a:pt x="408223" y="814672"/>
                  </a:lnTo>
                  <a:close/>
                </a:path>
                <a:path w="814705" h="814705">
                  <a:moveTo>
                    <a:pt x="526989" y="796098"/>
                  </a:moveTo>
                  <a:lnTo>
                    <a:pt x="408158" y="796098"/>
                  </a:lnTo>
                  <a:lnTo>
                    <a:pt x="459439" y="792606"/>
                  </a:lnTo>
                  <a:lnTo>
                    <a:pt x="509165" y="782592"/>
                  </a:lnTo>
                  <a:lnTo>
                    <a:pt x="556840" y="766263"/>
                  </a:lnTo>
                  <a:lnTo>
                    <a:pt x="601968" y="743823"/>
                  </a:lnTo>
                  <a:lnTo>
                    <a:pt x="644052" y="715478"/>
                  </a:lnTo>
                  <a:lnTo>
                    <a:pt x="682597" y="681432"/>
                  </a:lnTo>
                  <a:lnTo>
                    <a:pt x="716383" y="642682"/>
                  </a:lnTo>
                  <a:lnTo>
                    <a:pt x="744461" y="600416"/>
                  </a:lnTo>
                  <a:lnTo>
                    <a:pt x="766625" y="555136"/>
                  </a:lnTo>
                  <a:lnTo>
                    <a:pt x="782668" y="507339"/>
                  </a:lnTo>
                  <a:lnTo>
                    <a:pt x="792382" y="457525"/>
                  </a:lnTo>
                  <a:lnTo>
                    <a:pt x="795558" y="406150"/>
                  </a:lnTo>
                  <a:lnTo>
                    <a:pt x="792086" y="354892"/>
                  </a:lnTo>
                  <a:lnTo>
                    <a:pt x="782085" y="305138"/>
                  </a:lnTo>
                  <a:lnTo>
                    <a:pt x="765766" y="257436"/>
                  </a:lnTo>
                  <a:lnTo>
                    <a:pt x="743341" y="212285"/>
                  </a:lnTo>
                  <a:lnTo>
                    <a:pt x="715019" y="170190"/>
                  </a:lnTo>
                  <a:lnTo>
                    <a:pt x="681009" y="131651"/>
                  </a:lnTo>
                  <a:lnTo>
                    <a:pt x="642423" y="97946"/>
                  </a:lnTo>
                  <a:lnTo>
                    <a:pt x="600352" y="69916"/>
                  </a:lnTo>
                  <a:lnTo>
                    <a:pt x="555289" y="47762"/>
                  </a:lnTo>
                  <a:lnTo>
                    <a:pt x="507730" y="31687"/>
                  </a:lnTo>
                  <a:lnTo>
                    <a:pt x="458166" y="21894"/>
                  </a:lnTo>
                  <a:lnTo>
                    <a:pt x="407092" y="18585"/>
                  </a:lnTo>
                  <a:lnTo>
                    <a:pt x="526914" y="18585"/>
                  </a:lnTo>
                  <a:lnTo>
                    <a:pt x="609588" y="53785"/>
                  </a:lnTo>
                  <a:lnTo>
                    <a:pt x="653658" y="83156"/>
                  </a:lnTo>
                  <a:lnTo>
                    <a:pt x="694069" y="118474"/>
                  </a:lnTo>
                  <a:lnTo>
                    <a:pt x="729711" y="158868"/>
                  </a:lnTo>
                  <a:lnTo>
                    <a:pt x="759392" y="202980"/>
                  </a:lnTo>
                  <a:lnTo>
                    <a:pt x="782892" y="250287"/>
                  </a:lnTo>
                  <a:lnTo>
                    <a:pt x="799995" y="300266"/>
                  </a:lnTo>
                  <a:lnTo>
                    <a:pt x="810482" y="352394"/>
                  </a:lnTo>
                  <a:lnTo>
                    <a:pt x="814132" y="406193"/>
                  </a:lnTo>
                  <a:lnTo>
                    <a:pt x="810798" y="459930"/>
                  </a:lnTo>
                  <a:lnTo>
                    <a:pt x="800614" y="512121"/>
                  </a:lnTo>
                  <a:lnTo>
                    <a:pt x="783800" y="562199"/>
                  </a:lnTo>
                  <a:lnTo>
                    <a:pt x="760570" y="609643"/>
                  </a:lnTo>
                  <a:lnTo>
                    <a:pt x="731139" y="653928"/>
                  </a:lnTo>
                  <a:lnTo>
                    <a:pt x="695722" y="694533"/>
                  </a:lnTo>
                  <a:lnTo>
                    <a:pt x="655369" y="730198"/>
                  </a:lnTo>
                  <a:lnTo>
                    <a:pt x="611290" y="759898"/>
                  </a:lnTo>
                  <a:lnTo>
                    <a:pt x="564011" y="783415"/>
                  </a:lnTo>
                  <a:lnTo>
                    <a:pt x="526989" y="796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33911" y="1577792"/>
              <a:ext cx="192587" cy="21556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6959545" y="1495857"/>
              <a:ext cx="174625" cy="363855"/>
            </a:xfrm>
            <a:custGeom>
              <a:avLst/>
              <a:gdLst/>
              <a:ahLst/>
              <a:cxnLst/>
              <a:rect l="l" t="t" r="r" b="b"/>
              <a:pathLst>
                <a:path w="174625" h="363855">
                  <a:moveTo>
                    <a:pt x="0" y="363811"/>
                  </a:moveTo>
                  <a:lnTo>
                    <a:pt x="130526" y="130"/>
                  </a:lnTo>
                  <a:lnTo>
                    <a:pt x="174415" y="0"/>
                  </a:lnTo>
                  <a:lnTo>
                    <a:pt x="43889" y="363681"/>
                  </a:lnTo>
                  <a:lnTo>
                    <a:pt x="0" y="363811"/>
                  </a:lnTo>
                  <a:close/>
                </a:path>
              </a:pathLst>
            </a:custGeom>
            <a:solidFill>
              <a:srgbClr val="5378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73675" y="1577107"/>
              <a:ext cx="198796" cy="21531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58952" y="2429472"/>
              <a:ext cx="120652" cy="12119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83014" y="1098749"/>
              <a:ext cx="87903" cy="88082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2854254" y="717638"/>
              <a:ext cx="4306570" cy="2509520"/>
            </a:xfrm>
            <a:custGeom>
              <a:avLst/>
              <a:gdLst/>
              <a:ahLst/>
              <a:cxnLst/>
              <a:rect l="l" t="t" r="r" b="b"/>
              <a:pathLst>
                <a:path w="4306569" h="2509520">
                  <a:moveTo>
                    <a:pt x="44767" y="2472804"/>
                  </a:moveTo>
                  <a:lnTo>
                    <a:pt x="37579" y="2465501"/>
                  </a:lnTo>
                  <a:lnTo>
                    <a:pt x="31699" y="2465463"/>
                  </a:lnTo>
                  <a:lnTo>
                    <a:pt x="50" y="2496680"/>
                  </a:lnTo>
                  <a:lnTo>
                    <a:pt x="0" y="2502547"/>
                  </a:lnTo>
                  <a:lnTo>
                    <a:pt x="5410" y="2508072"/>
                  </a:lnTo>
                  <a:lnTo>
                    <a:pt x="7797" y="2508986"/>
                  </a:lnTo>
                  <a:lnTo>
                    <a:pt x="10210" y="2508986"/>
                  </a:lnTo>
                  <a:lnTo>
                    <a:pt x="12560" y="2508986"/>
                  </a:lnTo>
                  <a:lnTo>
                    <a:pt x="14909" y="2508085"/>
                  </a:lnTo>
                  <a:lnTo>
                    <a:pt x="44716" y="2478684"/>
                  </a:lnTo>
                  <a:lnTo>
                    <a:pt x="44767" y="2472804"/>
                  </a:lnTo>
                  <a:close/>
                </a:path>
                <a:path w="4306569" h="2509520">
                  <a:moveTo>
                    <a:pt x="45021" y="2412415"/>
                  </a:moveTo>
                  <a:lnTo>
                    <a:pt x="13639" y="2380932"/>
                  </a:lnTo>
                  <a:lnTo>
                    <a:pt x="7759" y="2380894"/>
                  </a:lnTo>
                  <a:lnTo>
                    <a:pt x="508" y="2388146"/>
                  </a:lnTo>
                  <a:lnTo>
                    <a:pt x="495" y="2394026"/>
                  </a:lnTo>
                  <a:lnTo>
                    <a:pt x="30073" y="2423718"/>
                  </a:lnTo>
                  <a:lnTo>
                    <a:pt x="32461" y="2424633"/>
                  </a:lnTo>
                  <a:lnTo>
                    <a:pt x="34836" y="2424633"/>
                  </a:lnTo>
                  <a:lnTo>
                    <a:pt x="37211" y="2424633"/>
                  </a:lnTo>
                  <a:lnTo>
                    <a:pt x="39573" y="2423718"/>
                  </a:lnTo>
                  <a:lnTo>
                    <a:pt x="45008" y="2418283"/>
                  </a:lnTo>
                  <a:lnTo>
                    <a:pt x="45021" y="2412415"/>
                  </a:lnTo>
                  <a:close/>
                </a:path>
                <a:path w="4306569" h="2509520">
                  <a:moveTo>
                    <a:pt x="129540" y="2497251"/>
                  </a:moveTo>
                  <a:lnTo>
                    <a:pt x="98158" y="2465755"/>
                  </a:lnTo>
                  <a:lnTo>
                    <a:pt x="92278" y="2465755"/>
                  </a:lnTo>
                  <a:lnTo>
                    <a:pt x="85026" y="2472994"/>
                  </a:lnTo>
                  <a:lnTo>
                    <a:pt x="85013" y="2478875"/>
                  </a:lnTo>
                  <a:lnTo>
                    <a:pt x="114592" y="2508567"/>
                  </a:lnTo>
                  <a:lnTo>
                    <a:pt x="116967" y="2509456"/>
                  </a:lnTo>
                  <a:lnTo>
                    <a:pt x="119354" y="2509456"/>
                  </a:lnTo>
                  <a:lnTo>
                    <a:pt x="121729" y="2509456"/>
                  </a:lnTo>
                  <a:lnTo>
                    <a:pt x="124091" y="2508567"/>
                  </a:lnTo>
                  <a:lnTo>
                    <a:pt x="129527" y="2503132"/>
                  </a:lnTo>
                  <a:lnTo>
                    <a:pt x="129540" y="2497251"/>
                  </a:lnTo>
                  <a:close/>
                </a:path>
                <a:path w="4306569" h="2509520">
                  <a:moveTo>
                    <a:pt x="130035" y="2388730"/>
                  </a:moveTo>
                  <a:lnTo>
                    <a:pt x="122847" y="2381427"/>
                  </a:lnTo>
                  <a:lnTo>
                    <a:pt x="116967" y="2381377"/>
                  </a:lnTo>
                  <a:lnTo>
                    <a:pt x="85318" y="2412593"/>
                  </a:lnTo>
                  <a:lnTo>
                    <a:pt x="85267" y="2418486"/>
                  </a:lnTo>
                  <a:lnTo>
                    <a:pt x="90690" y="2423972"/>
                  </a:lnTo>
                  <a:lnTo>
                    <a:pt x="93078" y="2424887"/>
                  </a:lnTo>
                  <a:lnTo>
                    <a:pt x="95478" y="2424887"/>
                  </a:lnTo>
                  <a:lnTo>
                    <a:pt x="97815" y="2424887"/>
                  </a:lnTo>
                  <a:lnTo>
                    <a:pt x="100177" y="2423998"/>
                  </a:lnTo>
                  <a:lnTo>
                    <a:pt x="129984" y="2394610"/>
                  </a:lnTo>
                  <a:lnTo>
                    <a:pt x="130035" y="2388730"/>
                  </a:lnTo>
                  <a:close/>
                </a:path>
                <a:path w="4306569" h="2509520">
                  <a:moveTo>
                    <a:pt x="4199534" y="82867"/>
                  </a:moveTo>
                  <a:lnTo>
                    <a:pt x="4199471" y="72529"/>
                  </a:lnTo>
                  <a:lnTo>
                    <a:pt x="4195394" y="68453"/>
                  </a:lnTo>
                  <a:lnTo>
                    <a:pt x="4154716" y="68389"/>
                  </a:lnTo>
                  <a:lnTo>
                    <a:pt x="4150588" y="72529"/>
                  </a:lnTo>
                  <a:lnTo>
                    <a:pt x="4150652" y="82867"/>
                  </a:lnTo>
                  <a:lnTo>
                    <a:pt x="4154716" y="86931"/>
                  </a:lnTo>
                  <a:lnTo>
                    <a:pt x="4195356" y="86995"/>
                  </a:lnTo>
                  <a:lnTo>
                    <a:pt x="4199534" y="82867"/>
                  </a:lnTo>
                  <a:close/>
                </a:path>
                <a:path w="4306569" h="2509520">
                  <a:moveTo>
                    <a:pt x="4237304" y="110769"/>
                  </a:moveTo>
                  <a:lnTo>
                    <a:pt x="4233189" y="106591"/>
                  </a:lnTo>
                  <a:lnTo>
                    <a:pt x="4228046" y="106527"/>
                  </a:lnTo>
                  <a:lnTo>
                    <a:pt x="4222902" y="106527"/>
                  </a:lnTo>
                  <a:lnTo>
                    <a:pt x="4218724" y="110642"/>
                  </a:lnTo>
                  <a:lnTo>
                    <a:pt x="4218495" y="146304"/>
                  </a:lnTo>
                  <a:lnTo>
                    <a:pt x="4218559" y="151409"/>
                  </a:lnTo>
                  <a:lnTo>
                    <a:pt x="4222572" y="155498"/>
                  </a:lnTo>
                  <a:lnTo>
                    <a:pt x="4227741" y="155524"/>
                  </a:lnTo>
                  <a:lnTo>
                    <a:pt x="4232859" y="155524"/>
                  </a:lnTo>
                  <a:lnTo>
                    <a:pt x="4236999" y="151409"/>
                  </a:lnTo>
                  <a:lnTo>
                    <a:pt x="4237075" y="146304"/>
                  </a:lnTo>
                  <a:lnTo>
                    <a:pt x="4237240" y="115887"/>
                  </a:lnTo>
                  <a:lnTo>
                    <a:pt x="4237304" y="110769"/>
                  </a:lnTo>
                  <a:close/>
                </a:path>
                <a:path w="4306569" h="2509520">
                  <a:moveTo>
                    <a:pt x="4238117" y="4241"/>
                  </a:moveTo>
                  <a:lnTo>
                    <a:pt x="4233989" y="38"/>
                  </a:lnTo>
                  <a:lnTo>
                    <a:pt x="4223702" y="0"/>
                  </a:lnTo>
                  <a:lnTo>
                    <a:pt x="4219549" y="4127"/>
                  </a:lnTo>
                  <a:lnTo>
                    <a:pt x="4219283" y="44792"/>
                  </a:lnTo>
                  <a:lnTo>
                    <a:pt x="4223397" y="48945"/>
                  </a:lnTo>
                  <a:lnTo>
                    <a:pt x="4228579" y="49009"/>
                  </a:lnTo>
                  <a:lnTo>
                    <a:pt x="4233646" y="49009"/>
                  </a:lnTo>
                  <a:lnTo>
                    <a:pt x="4237812" y="44894"/>
                  </a:lnTo>
                  <a:lnTo>
                    <a:pt x="4238117" y="4241"/>
                  </a:lnTo>
                  <a:close/>
                </a:path>
                <a:path w="4306569" h="2509520">
                  <a:moveTo>
                    <a:pt x="4305998" y="72783"/>
                  </a:moveTo>
                  <a:lnTo>
                    <a:pt x="4301820" y="68630"/>
                  </a:lnTo>
                  <a:lnTo>
                    <a:pt x="4261155" y="68567"/>
                  </a:lnTo>
                  <a:lnTo>
                    <a:pt x="4257014" y="72707"/>
                  </a:lnTo>
                  <a:lnTo>
                    <a:pt x="4256989" y="82969"/>
                  </a:lnTo>
                  <a:lnTo>
                    <a:pt x="4261116" y="87122"/>
                  </a:lnTo>
                  <a:lnTo>
                    <a:pt x="4296676" y="87185"/>
                  </a:lnTo>
                  <a:lnTo>
                    <a:pt x="4301820" y="87185"/>
                  </a:lnTo>
                  <a:lnTo>
                    <a:pt x="4305960" y="83032"/>
                  </a:lnTo>
                  <a:lnTo>
                    <a:pt x="4305998" y="72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/>
          <p:nvPr/>
        </p:nvSpPr>
        <p:spPr>
          <a:xfrm>
            <a:off x="2077841" y="2428445"/>
            <a:ext cx="7501255" cy="2402840"/>
          </a:xfrm>
          <a:custGeom>
            <a:avLst/>
            <a:gdLst/>
            <a:ahLst/>
            <a:cxnLst/>
            <a:rect l="l" t="t" r="r" b="b"/>
            <a:pathLst>
              <a:path w="7501255" h="2402840">
                <a:moveTo>
                  <a:pt x="7014874" y="2402688"/>
                </a:moveTo>
                <a:lnTo>
                  <a:pt x="485774" y="2402688"/>
                </a:lnTo>
                <a:lnTo>
                  <a:pt x="437762" y="2400311"/>
                </a:lnTo>
                <a:lnTo>
                  <a:pt x="390562" y="2393268"/>
                </a:lnTo>
                <a:lnTo>
                  <a:pt x="344494" y="2381690"/>
                </a:lnTo>
                <a:lnTo>
                  <a:pt x="299877" y="2365711"/>
                </a:lnTo>
                <a:lnTo>
                  <a:pt x="257028" y="2345461"/>
                </a:lnTo>
                <a:lnTo>
                  <a:pt x="216266" y="2321072"/>
                </a:lnTo>
                <a:lnTo>
                  <a:pt x="177911" y="2292677"/>
                </a:lnTo>
                <a:lnTo>
                  <a:pt x="142280" y="2260408"/>
                </a:lnTo>
                <a:lnTo>
                  <a:pt x="110010" y="2224777"/>
                </a:lnTo>
                <a:lnTo>
                  <a:pt x="81615" y="2186422"/>
                </a:lnTo>
                <a:lnTo>
                  <a:pt x="57227" y="2145660"/>
                </a:lnTo>
                <a:lnTo>
                  <a:pt x="36977" y="2102812"/>
                </a:lnTo>
                <a:lnTo>
                  <a:pt x="20997" y="2058194"/>
                </a:lnTo>
                <a:lnTo>
                  <a:pt x="9420" y="2012126"/>
                </a:lnTo>
                <a:lnTo>
                  <a:pt x="2377" y="1964926"/>
                </a:lnTo>
                <a:lnTo>
                  <a:pt x="0" y="1916913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7014874" y="0"/>
                </a:lnTo>
                <a:lnTo>
                  <a:pt x="7062887" y="2377"/>
                </a:lnTo>
                <a:lnTo>
                  <a:pt x="7110087" y="9420"/>
                </a:lnTo>
                <a:lnTo>
                  <a:pt x="7156155" y="20997"/>
                </a:lnTo>
                <a:lnTo>
                  <a:pt x="7200772" y="36977"/>
                </a:lnTo>
                <a:lnTo>
                  <a:pt x="7243621" y="57227"/>
                </a:lnTo>
                <a:lnTo>
                  <a:pt x="7284382" y="81615"/>
                </a:lnTo>
                <a:lnTo>
                  <a:pt x="7322737" y="110010"/>
                </a:lnTo>
                <a:lnTo>
                  <a:pt x="7358368" y="142280"/>
                </a:lnTo>
                <a:lnTo>
                  <a:pt x="7390638" y="177911"/>
                </a:lnTo>
                <a:lnTo>
                  <a:pt x="7419033" y="216266"/>
                </a:lnTo>
                <a:lnTo>
                  <a:pt x="7443421" y="257028"/>
                </a:lnTo>
                <a:lnTo>
                  <a:pt x="7463672" y="299876"/>
                </a:lnTo>
                <a:lnTo>
                  <a:pt x="7479652" y="344494"/>
                </a:lnTo>
                <a:lnTo>
                  <a:pt x="7491229" y="390562"/>
                </a:lnTo>
                <a:lnTo>
                  <a:pt x="7498272" y="437762"/>
                </a:lnTo>
                <a:lnTo>
                  <a:pt x="7500650" y="485774"/>
                </a:lnTo>
                <a:lnTo>
                  <a:pt x="7500650" y="1916913"/>
                </a:lnTo>
                <a:lnTo>
                  <a:pt x="7498272" y="1964926"/>
                </a:lnTo>
                <a:lnTo>
                  <a:pt x="7491229" y="2012126"/>
                </a:lnTo>
                <a:lnTo>
                  <a:pt x="7479652" y="2058194"/>
                </a:lnTo>
                <a:lnTo>
                  <a:pt x="7463672" y="2102812"/>
                </a:lnTo>
                <a:lnTo>
                  <a:pt x="7443421" y="2145660"/>
                </a:lnTo>
                <a:lnTo>
                  <a:pt x="7419033" y="2186422"/>
                </a:lnTo>
                <a:lnTo>
                  <a:pt x="7390638" y="2224777"/>
                </a:lnTo>
                <a:lnTo>
                  <a:pt x="7358368" y="2260408"/>
                </a:lnTo>
                <a:lnTo>
                  <a:pt x="7322737" y="2292677"/>
                </a:lnTo>
                <a:lnTo>
                  <a:pt x="7284382" y="2321072"/>
                </a:lnTo>
                <a:lnTo>
                  <a:pt x="7243621" y="2345461"/>
                </a:lnTo>
                <a:lnTo>
                  <a:pt x="7200772" y="2365711"/>
                </a:lnTo>
                <a:lnTo>
                  <a:pt x="7156155" y="2381690"/>
                </a:lnTo>
                <a:lnTo>
                  <a:pt x="7110087" y="2393268"/>
                </a:lnTo>
                <a:lnTo>
                  <a:pt x="7062887" y="2400311"/>
                </a:lnTo>
                <a:lnTo>
                  <a:pt x="7014874" y="2402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95015" y="5143500"/>
            <a:ext cx="11401424" cy="3190874"/>
          </a:xfrm>
          <a:prstGeom prst="rect">
            <a:avLst/>
          </a:prstGeom>
        </p:spPr>
      </p:pic>
      <p:sp>
        <p:nvSpPr>
          <p:cNvPr id="40" name="object 40" descr=""/>
          <p:cNvSpPr/>
          <p:nvPr/>
        </p:nvSpPr>
        <p:spPr>
          <a:xfrm>
            <a:off x="0" y="0"/>
            <a:ext cx="1895475" cy="3867150"/>
          </a:xfrm>
          <a:custGeom>
            <a:avLst/>
            <a:gdLst/>
            <a:ahLst/>
            <a:cxnLst/>
            <a:rect l="l" t="t" r="r" b="b"/>
            <a:pathLst>
              <a:path w="1895475" h="3867150">
                <a:moveTo>
                  <a:pt x="1895014" y="1496224"/>
                </a:moveTo>
                <a:lnTo>
                  <a:pt x="0" y="3866911"/>
                </a:lnTo>
                <a:lnTo>
                  <a:pt x="0" y="0"/>
                </a:lnTo>
                <a:lnTo>
                  <a:pt x="23220" y="0"/>
                </a:lnTo>
                <a:lnTo>
                  <a:pt x="1895014" y="1496224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882315" y="1200786"/>
            <a:ext cx="8401685" cy="7975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50" spc="-155">
                <a:solidFill>
                  <a:srgbClr val="FFFFFF"/>
                </a:solidFill>
              </a:rPr>
              <a:t>Arbitrary</a:t>
            </a:r>
            <a:r>
              <a:rPr dirty="0" sz="5050" spc="-254">
                <a:solidFill>
                  <a:srgbClr val="FFFFFF"/>
                </a:solidFill>
              </a:rPr>
              <a:t> </a:t>
            </a:r>
            <a:r>
              <a:rPr dirty="0" sz="5050" spc="-155">
                <a:solidFill>
                  <a:srgbClr val="FFFFFF"/>
                </a:solidFill>
              </a:rPr>
              <a:t>Arguments,</a:t>
            </a:r>
            <a:r>
              <a:rPr dirty="0" sz="5050" spc="-254">
                <a:solidFill>
                  <a:srgbClr val="FFFFFF"/>
                </a:solidFill>
              </a:rPr>
              <a:t> </a:t>
            </a:r>
            <a:r>
              <a:rPr dirty="0" sz="5050" spc="-80">
                <a:solidFill>
                  <a:srgbClr val="FFFFFF"/>
                </a:solidFill>
              </a:rPr>
              <a:t>*args</a:t>
            </a:r>
            <a:endParaRPr sz="5050"/>
          </a:p>
        </p:txBody>
      </p:sp>
      <p:sp>
        <p:nvSpPr>
          <p:cNvPr id="42" name="object 42" descr=""/>
          <p:cNvSpPr txBox="1"/>
          <p:nvPr/>
        </p:nvSpPr>
        <p:spPr>
          <a:xfrm>
            <a:off x="2647098" y="2543118"/>
            <a:ext cx="6563359" cy="208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dirty="0" sz="1950" spc="-120">
                <a:solidFill>
                  <a:srgbClr val="206AD9"/>
                </a:solidFill>
                <a:latin typeface="Lucida Sans Unicode"/>
                <a:cs typeface="Lucida Sans Unicode"/>
              </a:rPr>
              <a:t>If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you</a:t>
            </a:r>
            <a:r>
              <a:rPr dirty="0" sz="1950" spc="-17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do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30">
                <a:solidFill>
                  <a:srgbClr val="206AD9"/>
                </a:solidFill>
                <a:latin typeface="Lucida Sans Unicode"/>
                <a:cs typeface="Lucida Sans Unicode"/>
              </a:rPr>
              <a:t>not</a:t>
            </a:r>
            <a:r>
              <a:rPr dirty="0" sz="1950" spc="-17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45">
                <a:solidFill>
                  <a:srgbClr val="206AD9"/>
                </a:solidFill>
                <a:latin typeface="Lucida Sans Unicode"/>
                <a:cs typeface="Lucida Sans Unicode"/>
              </a:rPr>
              <a:t>know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how</a:t>
            </a:r>
            <a:r>
              <a:rPr dirty="0" sz="1950" spc="-17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85">
                <a:solidFill>
                  <a:srgbClr val="206AD9"/>
                </a:solidFill>
                <a:latin typeface="Lucida Sans Unicode"/>
                <a:cs typeface="Lucida Sans Unicode"/>
              </a:rPr>
              <a:t>many</a:t>
            </a:r>
            <a:r>
              <a:rPr dirty="0" sz="1950" spc="-17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arguments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that</a:t>
            </a:r>
            <a:r>
              <a:rPr dirty="0" sz="1950" spc="-17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206AD9"/>
                </a:solidFill>
                <a:latin typeface="Lucida Sans Unicode"/>
                <a:cs typeface="Lucida Sans Unicode"/>
              </a:rPr>
              <a:t>will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50">
                <a:solidFill>
                  <a:srgbClr val="206AD9"/>
                </a:solidFill>
                <a:latin typeface="Lucida Sans Unicode"/>
                <a:cs typeface="Lucida Sans Unicode"/>
              </a:rPr>
              <a:t>be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passed</a:t>
            </a:r>
            <a:r>
              <a:rPr dirty="0" sz="1950" spc="-16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60">
                <a:solidFill>
                  <a:srgbClr val="206AD9"/>
                </a:solidFill>
                <a:latin typeface="Lucida Sans Unicode"/>
                <a:cs typeface="Lucida Sans Unicode"/>
              </a:rPr>
              <a:t>into</a:t>
            </a:r>
            <a:r>
              <a:rPr dirty="0" sz="1950" spc="-16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35">
                <a:solidFill>
                  <a:srgbClr val="206AD9"/>
                </a:solidFill>
                <a:latin typeface="Lucida Sans Unicode"/>
                <a:cs typeface="Lucida Sans Unicode"/>
              </a:rPr>
              <a:t>your</a:t>
            </a:r>
            <a:r>
              <a:rPr dirty="0" sz="1950" spc="-16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75">
                <a:solidFill>
                  <a:srgbClr val="206AD9"/>
                </a:solidFill>
                <a:latin typeface="Lucida Sans Unicode"/>
                <a:cs typeface="Lucida Sans Unicode"/>
              </a:rPr>
              <a:t>function,</a:t>
            </a:r>
            <a:r>
              <a:rPr dirty="0" sz="1950" spc="-16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100">
                <a:solidFill>
                  <a:srgbClr val="206AD9"/>
                </a:solidFill>
                <a:latin typeface="Lucida Sans Unicode"/>
                <a:cs typeface="Lucida Sans Unicode"/>
              </a:rPr>
              <a:t>add</a:t>
            </a:r>
            <a:r>
              <a:rPr dirty="0" sz="1950" spc="-16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245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1950" spc="-16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FF3131"/>
                </a:solidFill>
                <a:latin typeface="Lucida Sans Unicode"/>
                <a:cs typeface="Lucida Sans Unicode"/>
              </a:rPr>
              <a:t>*</a:t>
            </a:r>
            <a:r>
              <a:rPr dirty="0" sz="1950" spc="-170">
                <a:solidFill>
                  <a:srgbClr val="FF3131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25">
                <a:solidFill>
                  <a:srgbClr val="206AD9"/>
                </a:solidFill>
                <a:latin typeface="Lucida Sans Unicode"/>
                <a:cs typeface="Lucida Sans Unicode"/>
              </a:rPr>
              <a:t>before</a:t>
            </a:r>
            <a:r>
              <a:rPr dirty="0" sz="1950" spc="-16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16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206AD9"/>
                </a:solidFill>
                <a:latin typeface="Lucida Sans Unicode"/>
                <a:cs typeface="Lucida Sans Unicode"/>
              </a:rPr>
              <a:t>parameter </a:t>
            </a:r>
            <a:r>
              <a:rPr dirty="0" sz="1950" spc="95">
                <a:solidFill>
                  <a:srgbClr val="206AD9"/>
                </a:solidFill>
                <a:latin typeface="Lucida Sans Unicode"/>
                <a:cs typeface="Lucida Sans Unicode"/>
              </a:rPr>
              <a:t>name</a:t>
            </a:r>
            <a:r>
              <a:rPr dirty="0" sz="19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65">
                <a:solidFill>
                  <a:srgbClr val="206AD9"/>
                </a:solidFill>
                <a:latin typeface="Lucida Sans Unicode"/>
                <a:cs typeface="Lucida Sans Unicode"/>
              </a:rPr>
              <a:t>in</a:t>
            </a:r>
            <a:r>
              <a:rPr dirty="0" sz="1950" spc="-19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19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45">
                <a:solidFill>
                  <a:srgbClr val="206AD9"/>
                </a:solidFill>
                <a:latin typeface="Lucida Sans Unicode"/>
                <a:cs typeface="Lucida Sans Unicode"/>
              </a:rPr>
              <a:t>function</a:t>
            </a:r>
            <a:r>
              <a:rPr dirty="0" sz="1950" spc="-19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206AD9"/>
                </a:solidFill>
                <a:latin typeface="Lucida Sans Unicode"/>
                <a:cs typeface="Lucida Sans Unicode"/>
              </a:rPr>
              <a:t>definition.</a:t>
            </a:r>
            <a:endParaRPr sz="1950">
              <a:latin typeface="Lucida Sans Unicode"/>
              <a:cs typeface="Lucida Sans Unicode"/>
            </a:endParaRPr>
          </a:p>
          <a:p>
            <a:pPr marL="12700" marR="189230">
              <a:lnSpc>
                <a:spcPct val="115399"/>
              </a:lnSpc>
            </a:pPr>
            <a:r>
              <a:rPr dirty="0" sz="1950" spc="-105">
                <a:solidFill>
                  <a:srgbClr val="206AD9"/>
                </a:solidFill>
                <a:latin typeface="Lucida Sans Unicode"/>
                <a:cs typeface="Lucida Sans Unicode"/>
              </a:rPr>
              <a:t>This</a:t>
            </a:r>
            <a:r>
              <a:rPr dirty="0" sz="19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100">
                <a:solidFill>
                  <a:srgbClr val="206AD9"/>
                </a:solidFill>
                <a:latin typeface="Lucida Sans Unicode"/>
                <a:cs typeface="Lucida Sans Unicode"/>
              </a:rPr>
              <a:t>way</a:t>
            </a:r>
            <a:r>
              <a:rPr dirty="0" sz="19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45">
                <a:solidFill>
                  <a:srgbClr val="206AD9"/>
                </a:solidFill>
                <a:latin typeface="Lucida Sans Unicode"/>
                <a:cs typeface="Lucida Sans Unicode"/>
              </a:rPr>
              <a:t>function</a:t>
            </a:r>
            <a:r>
              <a:rPr dirty="0" sz="1950" spc="-18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95">
                <a:solidFill>
                  <a:srgbClr val="206AD9"/>
                </a:solidFill>
                <a:latin typeface="Lucida Sans Unicode"/>
                <a:cs typeface="Lucida Sans Unicode"/>
              </a:rPr>
              <a:t>will</a:t>
            </a:r>
            <a:r>
              <a:rPr dirty="0" sz="19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receive</a:t>
            </a:r>
            <a:r>
              <a:rPr dirty="0" sz="19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245">
                <a:solidFill>
                  <a:srgbClr val="206AD9"/>
                </a:solidFill>
                <a:latin typeface="Lucida Sans Unicode"/>
                <a:cs typeface="Lucida Sans Unicode"/>
              </a:rPr>
              <a:t>a</a:t>
            </a:r>
            <a:r>
              <a:rPr dirty="0" sz="19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30">
                <a:solidFill>
                  <a:srgbClr val="206AD9"/>
                </a:solidFill>
                <a:latin typeface="Lucida Sans Unicode"/>
                <a:cs typeface="Lucida Sans Unicode"/>
              </a:rPr>
              <a:t>tuple</a:t>
            </a:r>
            <a:r>
              <a:rPr dirty="0" sz="1950" spc="-18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55">
                <a:solidFill>
                  <a:srgbClr val="206AD9"/>
                </a:solidFill>
                <a:latin typeface="Lucida Sans Unicode"/>
                <a:cs typeface="Lucida Sans Unicode"/>
              </a:rPr>
              <a:t>of</a:t>
            </a:r>
            <a:r>
              <a:rPr dirty="0" sz="19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206AD9"/>
                </a:solidFill>
                <a:latin typeface="Lucida Sans Unicode"/>
                <a:cs typeface="Lucida Sans Unicode"/>
              </a:rPr>
              <a:t>arguments, </a:t>
            </a:r>
            <a:r>
              <a:rPr dirty="0" sz="1950" spc="80">
                <a:solidFill>
                  <a:srgbClr val="206AD9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21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110">
                <a:solidFill>
                  <a:srgbClr val="206AD9"/>
                </a:solidFill>
                <a:latin typeface="Lucida Sans Unicode"/>
                <a:cs typeface="Lucida Sans Unicode"/>
              </a:rPr>
              <a:t>can</a:t>
            </a:r>
            <a:r>
              <a:rPr dirty="0" sz="1950" spc="-21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75">
                <a:solidFill>
                  <a:srgbClr val="206AD9"/>
                </a:solidFill>
                <a:latin typeface="Lucida Sans Unicode"/>
                <a:cs typeface="Lucida Sans Unicode"/>
              </a:rPr>
              <a:t>access</a:t>
            </a:r>
            <a:r>
              <a:rPr dirty="0" sz="1950" spc="-21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1950" spc="-21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206AD9"/>
                </a:solidFill>
                <a:latin typeface="Lucida Sans Unicode"/>
                <a:cs typeface="Lucida Sans Unicode"/>
              </a:rPr>
              <a:t>items</a:t>
            </a:r>
            <a:r>
              <a:rPr dirty="0" sz="1950" spc="-21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0">
                <a:solidFill>
                  <a:srgbClr val="206AD9"/>
                </a:solidFill>
                <a:latin typeface="Lucida Sans Unicode"/>
                <a:cs typeface="Lucida Sans Unicode"/>
              </a:rPr>
              <a:t>accordingly:</a:t>
            </a:r>
            <a:endParaRPr sz="1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950" spc="-55">
                <a:solidFill>
                  <a:srgbClr val="206AD9"/>
                </a:solidFill>
                <a:latin typeface="Lucida Sans Unicode"/>
                <a:cs typeface="Lucida Sans Unicode"/>
              </a:rPr>
              <a:t>Arbitrary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25">
                <a:solidFill>
                  <a:srgbClr val="206AD9"/>
                </a:solidFill>
                <a:latin typeface="Lucida Sans Unicode"/>
                <a:cs typeface="Lucida Sans Unicode"/>
              </a:rPr>
              <a:t>Arguments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55">
                <a:solidFill>
                  <a:srgbClr val="206AD9"/>
                </a:solidFill>
                <a:latin typeface="Lucida Sans Unicode"/>
                <a:cs typeface="Lucida Sans Unicode"/>
              </a:rPr>
              <a:t>are</a:t>
            </a:r>
            <a:r>
              <a:rPr dirty="0" sz="1950" spc="-17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40">
                <a:solidFill>
                  <a:srgbClr val="206AD9"/>
                </a:solidFill>
                <a:latin typeface="Lucida Sans Unicode"/>
                <a:cs typeface="Lucida Sans Unicode"/>
              </a:rPr>
              <a:t>often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25">
                <a:solidFill>
                  <a:srgbClr val="206AD9"/>
                </a:solidFill>
                <a:latin typeface="Lucida Sans Unicode"/>
                <a:cs typeface="Lucida Sans Unicode"/>
              </a:rPr>
              <a:t>shortened</a:t>
            </a:r>
            <a:r>
              <a:rPr dirty="0" sz="1950" spc="-17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25">
                <a:solidFill>
                  <a:srgbClr val="206AD9"/>
                </a:solidFill>
                <a:latin typeface="Lucida Sans Unicode"/>
                <a:cs typeface="Lucida Sans Unicode"/>
              </a:rPr>
              <a:t>to</a:t>
            </a:r>
            <a:r>
              <a:rPr dirty="0" sz="1950" spc="-17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50">
                <a:solidFill>
                  <a:srgbClr val="206AD9"/>
                </a:solidFill>
                <a:latin typeface="Lucida Sans Unicode"/>
                <a:cs typeface="Lucida Sans Unicode"/>
              </a:rPr>
              <a:t>*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895015" y="8764793"/>
            <a:ext cx="8872855" cy="1157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2080" rIns="0" bIns="0" rtlCol="0" vert="horz">
            <a:spAutoFit/>
          </a:bodyPr>
          <a:lstStyle/>
          <a:p>
            <a:pPr marL="546100" marR="401955">
              <a:lnSpc>
                <a:spcPct val="116700"/>
              </a:lnSpc>
              <a:spcBef>
                <a:spcPts val="1040"/>
              </a:spcBef>
            </a:pPr>
            <a:r>
              <a:rPr dirty="0" sz="2250" spc="-65">
                <a:solidFill>
                  <a:srgbClr val="206AD9"/>
                </a:solidFill>
                <a:latin typeface="Lucida Sans Unicode"/>
                <a:cs typeface="Lucida Sans Unicode"/>
              </a:rPr>
              <a:t>Arbitrary</a:t>
            </a:r>
            <a:r>
              <a:rPr dirty="0" sz="2250" spc="-22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206AD9"/>
                </a:solidFill>
                <a:latin typeface="Lucida Sans Unicode"/>
                <a:cs typeface="Lucida Sans Unicode"/>
              </a:rPr>
              <a:t>Arguments</a:t>
            </a:r>
            <a:r>
              <a:rPr dirty="0" sz="2250" spc="-21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0">
                <a:solidFill>
                  <a:srgbClr val="206AD9"/>
                </a:solidFill>
                <a:latin typeface="Lucida Sans Unicode"/>
                <a:cs typeface="Lucida Sans Unicode"/>
              </a:rPr>
              <a:t>are</a:t>
            </a:r>
            <a:r>
              <a:rPr dirty="0" sz="2250" spc="-22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45">
                <a:solidFill>
                  <a:srgbClr val="206AD9"/>
                </a:solidFill>
                <a:latin typeface="Lucida Sans Unicode"/>
                <a:cs typeface="Lucida Sans Unicode"/>
              </a:rPr>
              <a:t>often</a:t>
            </a:r>
            <a:r>
              <a:rPr dirty="0" sz="2250" spc="-21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206AD9"/>
                </a:solidFill>
                <a:latin typeface="Lucida Sans Unicode"/>
                <a:cs typeface="Lucida Sans Unicode"/>
              </a:rPr>
              <a:t>shortened</a:t>
            </a:r>
            <a:r>
              <a:rPr dirty="0" sz="2250" spc="-21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0">
                <a:solidFill>
                  <a:srgbClr val="206AD9"/>
                </a:solidFill>
                <a:latin typeface="Lucida Sans Unicode"/>
                <a:cs typeface="Lucida Sans Unicode"/>
              </a:rPr>
              <a:t>to</a:t>
            </a:r>
            <a:r>
              <a:rPr dirty="0" sz="2250" spc="-22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206AD9"/>
                </a:solidFill>
                <a:latin typeface="Lucida Sans Unicode"/>
                <a:cs typeface="Lucida Sans Unicode"/>
              </a:rPr>
              <a:t>*args</a:t>
            </a:r>
            <a:r>
              <a:rPr dirty="0" sz="2250" spc="-21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75">
                <a:solidFill>
                  <a:srgbClr val="206AD9"/>
                </a:solidFill>
                <a:latin typeface="Lucida Sans Unicode"/>
                <a:cs typeface="Lucida Sans Unicode"/>
              </a:rPr>
              <a:t>in</a:t>
            </a:r>
            <a:r>
              <a:rPr dirty="0" sz="2250" spc="-21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206AD9"/>
                </a:solidFill>
                <a:latin typeface="Lucida Sans Unicode"/>
                <a:cs typeface="Lucida Sans Unicode"/>
              </a:rPr>
              <a:t>Python documentations.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95015" y="1"/>
            <a:ext cx="16393160" cy="10287000"/>
            <a:chOff x="1895015" y="1"/>
            <a:chExt cx="1639316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015" y="4271648"/>
              <a:ext cx="13487399" cy="33051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878514" y="1"/>
              <a:ext cx="8409940" cy="10287000"/>
            </a:xfrm>
            <a:custGeom>
              <a:avLst/>
              <a:gdLst/>
              <a:ahLst/>
              <a:cxnLst/>
              <a:rect l="l" t="t" r="r" b="b"/>
              <a:pathLst>
                <a:path w="8409940" h="10287000">
                  <a:moveTo>
                    <a:pt x="3988423" y="10286998"/>
                  </a:moveTo>
                  <a:lnTo>
                    <a:pt x="0" y="4368796"/>
                  </a:lnTo>
                  <a:lnTo>
                    <a:pt x="6482616" y="0"/>
                  </a:lnTo>
                  <a:lnTo>
                    <a:pt x="8409485" y="0"/>
                  </a:lnTo>
                  <a:lnTo>
                    <a:pt x="8409486" y="10286998"/>
                  </a:lnTo>
                  <a:lnTo>
                    <a:pt x="3988423" y="10286998"/>
                  </a:lnTo>
                  <a:close/>
                </a:path>
              </a:pathLst>
            </a:custGeom>
            <a:solidFill>
              <a:srgbClr val="206A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015" y="4271648"/>
              <a:ext cx="13487399" cy="33051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Keyword</a:t>
            </a:r>
            <a:r>
              <a:rPr dirty="0" spc="-320"/>
              <a:t> </a:t>
            </a:r>
            <a:r>
              <a:rPr dirty="0" spc="-160"/>
              <a:t>Arguments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882315" y="2700822"/>
            <a:ext cx="711390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0200"/>
              </a:lnSpc>
              <a:spcBef>
                <a:spcPts val="95"/>
              </a:spcBef>
            </a:pPr>
            <a:r>
              <a:rPr dirty="0" sz="2050" spc="-50">
                <a:solidFill>
                  <a:srgbClr val="206AD9"/>
                </a:solidFill>
                <a:latin typeface="Lucida Sans Unicode"/>
                <a:cs typeface="Lucida Sans Unicode"/>
              </a:rPr>
              <a:t>You</a:t>
            </a:r>
            <a:r>
              <a:rPr dirty="0" sz="2050" spc="-19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114">
                <a:solidFill>
                  <a:srgbClr val="206AD9"/>
                </a:solidFill>
                <a:latin typeface="Lucida Sans Unicode"/>
                <a:cs typeface="Lucida Sans Unicode"/>
              </a:rPr>
              <a:t>can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also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send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arguments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55">
                <a:solidFill>
                  <a:srgbClr val="206AD9"/>
                </a:solidFill>
                <a:latin typeface="Lucida Sans Unicode"/>
                <a:cs typeface="Lucida Sans Unicode"/>
              </a:rPr>
              <a:t>with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30">
                <a:solidFill>
                  <a:srgbClr val="206AD9"/>
                </a:solidFill>
                <a:latin typeface="Lucida Sans Unicode"/>
                <a:cs typeface="Lucida Sans Unicode"/>
              </a:rPr>
              <a:t>key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55">
                <a:solidFill>
                  <a:srgbClr val="206AD9"/>
                </a:solidFill>
                <a:latin typeface="Lucida Sans Unicode"/>
                <a:cs typeface="Lucida Sans Unicode"/>
              </a:rPr>
              <a:t>=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value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206AD9"/>
                </a:solidFill>
                <a:latin typeface="Lucida Sans Unicode"/>
                <a:cs typeface="Lucida Sans Unicode"/>
              </a:rPr>
              <a:t>syntax. </a:t>
            </a:r>
            <a:r>
              <a:rPr dirty="0" sz="2050" spc="-114">
                <a:solidFill>
                  <a:srgbClr val="206AD9"/>
                </a:solidFill>
                <a:latin typeface="Lucida Sans Unicode"/>
                <a:cs typeface="Lucida Sans Unicode"/>
              </a:rPr>
              <a:t>This</a:t>
            </a:r>
            <a:r>
              <a:rPr dirty="0" sz="2050" spc="-204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100">
                <a:solidFill>
                  <a:srgbClr val="206AD9"/>
                </a:solidFill>
                <a:latin typeface="Lucida Sans Unicode"/>
                <a:cs typeface="Lucida Sans Unicode"/>
              </a:rPr>
              <a:t>way</a:t>
            </a:r>
            <a:r>
              <a:rPr dirty="0" sz="20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20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40">
                <a:solidFill>
                  <a:srgbClr val="206AD9"/>
                </a:solidFill>
                <a:latin typeface="Lucida Sans Unicode"/>
                <a:cs typeface="Lucida Sans Unicode"/>
              </a:rPr>
              <a:t>order</a:t>
            </a:r>
            <a:r>
              <a:rPr dirty="0" sz="20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60">
                <a:solidFill>
                  <a:srgbClr val="206AD9"/>
                </a:solidFill>
                <a:latin typeface="Lucida Sans Unicode"/>
                <a:cs typeface="Lucida Sans Unicode"/>
              </a:rPr>
              <a:t>of</a:t>
            </a:r>
            <a:r>
              <a:rPr dirty="0" sz="2050" spc="-204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20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arguments</a:t>
            </a:r>
            <a:r>
              <a:rPr dirty="0" sz="20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does</a:t>
            </a:r>
            <a:r>
              <a:rPr dirty="0" sz="20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30">
                <a:solidFill>
                  <a:srgbClr val="206AD9"/>
                </a:solidFill>
                <a:latin typeface="Lucida Sans Unicode"/>
                <a:cs typeface="Lucida Sans Unicode"/>
              </a:rPr>
              <a:t>not</a:t>
            </a:r>
            <a:r>
              <a:rPr dirty="0" sz="2050" spc="-20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206AD9"/>
                </a:solidFill>
                <a:latin typeface="Lucida Sans Unicode"/>
                <a:cs typeface="Lucida Sans Unicode"/>
              </a:rPr>
              <a:t>matter.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82315" y="7914736"/>
            <a:ext cx="676719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0200"/>
              </a:lnSpc>
              <a:spcBef>
                <a:spcPts val="95"/>
              </a:spcBef>
            </a:pPr>
            <a:r>
              <a:rPr dirty="0" sz="2050" spc="-60">
                <a:solidFill>
                  <a:srgbClr val="206AD9"/>
                </a:solidFill>
                <a:latin typeface="Lucida Sans Unicode"/>
                <a:cs typeface="Lucida Sans Unicode"/>
              </a:rPr>
              <a:t>The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206AD9"/>
                </a:solidFill>
                <a:latin typeface="Lucida Sans Unicode"/>
                <a:cs typeface="Lucida Sans Unicode"/>
              </a:rPr>
              <a:t>phrase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30">
                <a:solidFill>
                  <a:srgbClr val="206AD9"/>
                </a:solidFill>
                <a:latin typeface="Lucida Sans Unicode"/>
                <a:cs typeface="Lucida Sans Unicode"/>
              </a:rPr>
              <a:t>Keyword</a:t>
            </a:r>
            <a:r>
              <a:rPr dirty="0" sz="2050" spc="-18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25">
                <a:solidFill>
                  <a:srgbClr val="206AD9"/>
                </a:solidFill>
                <a:latin typeface="Lucida Sans Unicode"/>
                <a:cs typeface="Lucida Sans Unicode"/>
              </a:rPr>
              <a:t>Arguments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55">
                <a:solidFill>
                  <a:srgbClr val="206AD9"/>
                </a:solidFill>
                <a:latin typeface="Lucida Sans Unicode"/>
                <a:cs typeface="Lucida Sans Unicode"/>
              </a:rPr>
              <a:t>are</a:t>
            </a:r>
            <a:r>
              <a:rPr dirty="0" sz="2050" spc="-18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40">
                <a:solidFill>
                  <a:srgbClr val="206AD9"/>
                </a:solidFill>
                <a:latin typeface="Lucida Sans Unicode"/>
                <a:cs typeface="Lucida Sans Unicode"/>
              </a:rPr>
              <a:t>often</a:t>
            </a:r>
            <a:r>
              <a:rPr dirty="0" sz="2050" spc="-190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25">
                <a:solidFill>
                  <a:srgbClr val="206AD9"/>
                </a:solidFill>
                <a:latin typeface="Lucida Sans Unicode"/>
                <a:cs typeface="Lucida Sans Unicode"/>
              </a:rPr>
              <a:t>shortened</a:t>
            </a:r>
            <a:r>
              <a:rPr dirty="0" sz="2050" spc="-18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35">
                <a:solidFill>
                  <a:srgbClr val="206AD9"/>
                </a:solidFill>
                <a:latin typeface="Lucida Sans Unicode"/>
                <a:cs typeface="Lucida Sans Unicode"/>
              </a:rPr>
              <a:t>to </a:t>
            </a:r>
            <a:r>
              <a:rPr dirty="0" sz="2050" spc="-25">
                <a:solidFill>
                  <a:srgbClr val="206AD9"/>
                </a:solidFill>
                <a:latin typeface="Lucida Sans Unicode"/>
                <a:cs typeface="Lucida Sans Unicode"/>
              </a:rPr>
              <a:t>kwargs</a:t>
            </a:r>
            <a:r>
              <a:rPr dirty="0" sz="2050" spc="-19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70">
                <a:solidFill>
                  <a:srgbClr val="206AD9"/>
                </a:solidFill>
                <a:latin typeface="Lucida Sans Unicode"/>
                <a:cs typeface="Lucida Sans Unicode"/>
              </a:rPr>
              <a:t>in</a:t>
            </a:r>
            <a:r>
              <a:rPr dirty="0" sz="2050" spc="-19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25">
                <a:solidFill>
                  <a:srgbClr val="206AD9"/>
                </a:solidFill>
                <a:latin typeface="Lucida Sans Unicode"/>
                <a:cs typeface="Lucida Sans Unicode"/>
              </a:rPr>
              <a:t>Python</a:t>
            </a:r>
            <a:r>
              <a:rPr dirty="0" sz="2050" spc="-195">
                <a:solidFill>
                  <a:srgbClr val="206AD9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206AD9"/>
                </a:solidFill>
                <a:latin typeface="Lucida Sans Unicode"/>
                <a:cs typeface="Lucida Sans Unicode"/>
              </a:rPr>
              <a:t>documentations.</a:t>
            </a:r>
            <a:endParaRPr sz="2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990" y="4418995"/>
            <a:ext cx="13468349" cy="379094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6860" y="0"/>
            <a:ext cx="964565" cy="6943725"/>
          </a:xfrm>
          <a:custGeom>
            <a:avLst/>
            <a:gdLst/>
            <a:ahLst/>
            <a:cxnLst/>
            <a:rect l="l" t="t" r="r" b="b"/>
            <a:pathLst>
              <a:path w="964565" h="6943725">
                <a:moveTo>
                  <a:pt x="964406" y="6943724"/>
                </a:moveTo>
                <a:lnTo>
                  <a:pt x="0" y="6943724"/>
                </a:lnTo>
                <a:lnTo>
                  <a:pt x="0" y="0"/>
                </a:lnTo>
                <a:lnTo>
                  <a:pt x="964406" y="0"/>
                </a:lnTo>
                <a:lnTo>
                  <a:pt x="964406" y="6943724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6290" y="1638389"/>
            <a:ext cx="1375473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>
                <a:solidFill>
                  <a:srgbClr val="FFFFFF"/>
                </a:solidFill>
              </a:rPr>
              <a:t>Arbitrary</a:t>
            </a:r>
            <a:r>
              <a:rPr dirty="0" spc="-320">
                <a:solidFill>
                  <a:srgbClr val="FFFFFF"/>
                </a:solidFill>
              </a:rPr>
              <a:t> </a:t>
            </a:r>
            <a:r>
              <a:rPr dirty="0" spc="-160">
                <a:solidFill>
                  <a:srgbClr val="FFFFFF"/>
                </a:solidFill>
              </a:rPr>
              <a:t>Keyword</a:t>
            </a:r>
            <a:r>
              <a:rPr dirty="0" spc="-320">
                <a:solidFill>
                  <a:srgbClr val="FFFFFF"/>
                </a:solidFill>
              </a:rPr>
              <a:t> </a:t>
            </a:r>
            <a:r>
              <a:rPr dirty="0" spc="-170">
                <a:solidFill>
                  <a:srgbClr val="FFFFFF"/>
                </a:solidFill>
              </a:rPr>
              <a:t>Arguments,</a:t>
            </a:r>
            <a:r>
              <a:rPr dirty="0" spc="-320">
                <a:solidFill>
                  <a:srgbClr val="FFFFFF"/>
                </a:solidFill>
              </a:rPr>
              <a:t> </a:t>
            </a:r>
            <a:r>
              <a:rPr dirty="0" spc="-155">
                <a:solidFill>
                  <a:srgbClr val="FFFFFF"/>
                </a:solidFill>
              </a:rPr>
              <a:t>**kwargs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516290" y="2607881"/>
            <a:ext cx="13892530" cy="1539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25120">
              <a:lnSpc>
                <a:spcPct val="141000"/>
              </a:lnSpc>
              <a:spcBef>
                <a:spcPts val="95"/>
              </a:spcBef>
            </a:pPr>
            <a:r>
              <a:rPr dirty="0" sz="2350" spc="-145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know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keyword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arguments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4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passed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75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35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90">
                <a:solidFill>
                  <a:srgbClr val="FFFFFF"/>
                </a:solidFill>
                <a:latin typeface="Lucida Sans Unicode"/>
                <a:cs typeface="Lucida Sans Unicode"/>
              </a:rPr>
              <a:t>function,</a:t>
            </a:r>
            <a:r>
              <a:rPr dirty="0" sz="235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1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dirty="0" sz="23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two </a:t>
            </a:r>
            <a:r>
              <a:rPr dirty="0" sz="2350" spc="-95">
                <a:solidFill>
                  <a:srgbClr val="FFFFFF"/>
                </a:solidFill>
                <a:latin typeface="Lucida Sans Unicode"/>
                <a:cs typeface="Lucida Sans Unicode"/>
              </a:rPr>
              <a:t>asterisk:</a:t>
            </a:r>
            <a:r>
              <a:rPr dirty="0" sz="23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5">
                <a:solidFill>
                  <a:srgbClr val="FFFFFF"/>
                </a:solidFill>
                <a:latin typeface="Lucida Sans Unicode"/>
                <a:cs typeface="Lucida Sans Unicode"/>
              </a:rPr>
              <a:t>**</a:t>
            </a:r>
            <a:r>
              <a:rPr dirty="0" sz="2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before</a:t>
            </a:r>
            <a:r>
              <a:rPr dirty="0" sz="2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parameter</a:t>
            </a:r>
            <a:r>
              <a:rPr dirty="0" sz="2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1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dirty="0" sz="23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7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35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definition.</a:t>
            </a:r>
            <a:endParaRPr sz="2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350" spc="-13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1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5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14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receive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2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dictionary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6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30">
                <a:solidFill>
                  <a:srgbClr val="FFFFFF"/>
                </a:solidFill>
                <a:latin typeface="Lucida Sans Unicode"/>
                <a:cs typeface="Lucida Sans Unicode"/>
              </a:rPr>
              <a:t>arguments,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9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13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85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items</a:t>
            </a:r>
            <a:r>
              <a:rPr dirty="0" sz="235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accordingly: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16290" y="8568023"/>
            <a:ext cx="1275588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70">
                <a:solidFill>
                  <a:srgbClr val="FFFFFF"/>
                </a:solidFill>
                <a:latin typeface="Lucida Sans Unicode"/>
                <a:cs typeface="Lucida Sans Unicode"/>
              </a:rPr>
              <a:t>Arbitrary</a:t>
            </a:r>
            <a:r>
              <a:rPr dirty="0" sz="245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60">
                <a:solidFill>
                  <a:srgbClr val="FFFFFF"/>
                </a:solidFill>
                <a:latin typeface="Lucida Sans Unicode"/>
                <a:cs typeface="Lucida Sans Unicode"/>
              </a:rPr>
              <a:t>Kword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Lucida Sans Unicode"/>
                <a:cs typeface="Lucida Sans Unicode"/>
              </a:rPr>
              <a:t>Arguments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45">
                <a:solidFill>
                  <a:srgbClr val="FFFFFF"/>
                </a:solidFill>
                <a:latin typeface="Lucida Sans Unicode"/>
                <a:cs typeface="Lucida Sans Unicode"/>
              </a:rPr>
              <a:t>often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Lucida Sans Unicode"/>
                <a:cs typeface="Lucida Sans Unicode"/>
              </a:rPr>
              <a:t>shortened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3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40">
                <a:solidFill>
                  <a:srgbClr val="FFFFFF"/>
                </a:solidFill>
                <a:latin typeface="Lucida Sans Unicode"/>
                <a:cs typeface="Lucida Sans Unicode"/>
              </a:rPr>
              <a:t>**kwargs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8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Lucida Sans Unicode"/>
                <a:cs typeface="Lucida Sans Unicode"/>
              </a:rPr>
              <a:t>Python</a:t>
            </a:r>
            <a:r>
              <a:rPr dirty="0" sz="2450" spc="-2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Lucida Sans Unicode"/>
                <a:cs typeface="Lucida Sans Unicode"/>
              </a:rPr>
              <a:t>documentations.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7004114" y="6961084"/>
            <a:ext cx="964565" cy="3326129"/>
          </a:xfrm>
          <a:custGeom>
            <a:avLst/>
            <a:gdLst/>
            <a:ahLst/>
            <a:cxnLst/>
            <a:rect l="l" t="t" r="r" b="b"/>
            <a:pathLst>
              <a:path w="964565" h="3326129">
                <a:moveTo>
                  <a:pt x="0" y="0"/>
                </a:moveTo>
                <a:lnTo>
                  <a:pt x="964405" y="0"/>
                </a:lnTo>
                <a:lnTo>
                  <a:pt x="964405" y="3325915"/>
                </a:lnTo>
                <a:lnTo>
                  <a:pt x="0" y="3325915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Agung Permama</dc:creator>
  <cp:keywords>DAFbKg4-5g0,BAD6mmF9tCw</cp:keywords>
  <dc:title>Python - Functions</dc:title>
  <dcterms:created xsi:type="dcterms:W3CDTF">2023-02-24T02:17:32Z</dcterms:created>
  <dcterms:modified xsi:type="dcterms:W3CDTF">2023-02-24T02:17:32Z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