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58" userDrawn="1">
          <p15:clr>
            <a:srgbClr val="A4A3A4"/>
          </p15:clr>
        </p15:guide>
        <p15:guide id="6" pos="180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6820"/>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B28E3-1984-18FB-456B-54CB8400C188}" v="3" dt="2024-12-10T03:28:21.152"/>
    <p1510:client id="{617B1242-714A-237B-F6E5-8BF31CFB0A39}" v="882" dt="2024-12-11T21:36:55.488"/>
    <p1510:client id="{92F881D1-7206-DC01-0DA9-E8D6B931E798}" v="1098" dt="2024-12-11T20:51:16.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59"/>
        <p:guide orient="horz" pos="144"/>
        <p:guide orient="horz" pos="10080"/>
        <p:guide orient="horz"/>
        <p:guide pos="358"/>
        <p:guide pos="18099"/>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Kearrah D." userId="S::kearrah1.martin@famu.edu::25f62954-c9eb-484f-b4b0-4818fcf6e886" providerId="AD" clId="Web-{0BEB28E3-1984-18FB-456B-54CB8400C188}"/>
    <pc:docChg chg="modSld">
      <pc:chgData name="Martin, Kearrah D." userId="S::kearrah1.martin@famu.edu::25f62954-c9eb-484f-b4b0-4818fcf6e886" providerId="AD" clId="Web-{0BEB28E3-1984-18FB-456B-54CB8400C188}" dt="2024-12-10T03:28:21.152" v="2" actId="20577"/>
      <pc:docMkLst>
        <pc:docMk/>
      </pc:docMkLst>
      <pc:sldChg chg="modSp">
        <pc:chgData name="Martin, Kearrah D." userId="S::kearrah1.martin@famu.edu::25f62954-c9eb-484f-b4b0-4818fcf6e886" providerId="AD" clId="Web-{0BEB28E3-1984-18FB-456B-54CB8400C188}" dt="2024-12-10T03:28:21.152" v="2" actId="20577"/>
        <pc:sldMkLst>
          <pc:docMk/>
          <pc:sldMk cId="3565046513" sldId="257"/>
        </pc:sldMkLst>
        <pc:spChg chg="mod">
          <ac:chgData name="Martin, Kearrah D." userId="S::kearrah1.martin@famu.edu::25f62954-c9eb-484f-b4b0-4818fcf6e886" providerId="AD" clId="Web-{0BEB28E3-1984-18FB-456B-54CB8400C188}" dt="2024-12-10T03:28:21.152" v="2" actId="20577"/>
          <ac:spMkLst>
            <pc:docMk/>
            <pc:sldMk cId="3565046513" sldId="257"/>
            <ac:spMk id="16" creationId="{502ACBB9-AC02-C74F-A4C5-4A424E7A7546}"/>
          </ac:spMkLst>
        </pc:spChg>
      </pc:sldChg>
    </pc:docChg>
  </pc:docChgLst>
  <pc:docChgLst>
    <pc:chgData name="Burns, Ronnie" userId="S::ronnie1.burns@famu.edu::cc9a264a-e5ba-4fc2-a6be-06d83ddf4f8b" providerId="AD" clId="Web-{92F881D1-7206-DC01-0DA9-E8D6B931E798}"/>
    <pc:docChg chg="modSld">
      <pc:chgData name="Burns, Ronnie" userId="S::ronnie1.burns@famu.edu::cc9a264a-e5ba-4fc2-a6be-06d83ddf4f8b" providerId="AD" clId="Web-{92F881D1-7206-DC01-0DA9-E8D6B931E798}" dt="2024-12-11T20:51:16.826" v="721"/>
      <pc:docMkLst>
        <pc:docMk/>
      </pc:docMkLst>
      <pc:sldChg chg="addSp delSp modSp">
        <pc:chgData name="Burns, Ronnie" userId="S::ronnie1.burns@famu.edu::cc9a264a-e5ba-4fc2-a6be-06d83ddf4f8b" providerId="AD" clId="Web-{92F881D1-7206-DC01-0DA9-E8D6B931E798}" dt="2024-12-11T20:51:16.826" v="721"/>
        <pc:sldMkLst>
          <pc:docMk/>
          <pc:sldMk cId="3565046513" sldId="257"/>
        </pc:sldMkLst>
        <pc:spChg chg="mod">
          <ac:chgData name="Burns, Ronnie" userId="S::ronnie1.burns@famu.edu::cc9a264a-e5ba-4fc2-a6be-06d83ddf4f8b" providerId="AD" clId="Web-{92F881D1-7206-DC01-0DA9-E8D6B931E798}" dt="2024-12-11T20:33:01.620" v="624" actId="20577"/>
          <ac:spMkLst>
            <pc:docMk/>
            <pc:sldMk cId="3565046513" sldId="257"/>
            <ac:spMk id="2" creationId="{FE35E88B-C582-7B48-B8C8-E06A09591A38}"/>
          </ac:spMkLst>
        </pc:spChg>
        <pc:spChg chg="mod">
          <ac:chgData name="Burns, Ronnie" userId="S::ronnie1.burns@famu.edu::cc9a264a-e5ba-4fc2-a6be-06d83ddf4f8b" providerId="AD" clId="Web-{92F881D1-7206-DC01-0DA9-E8D6B931E798}" dt="2024-12-11T19:40:43.561" v="191" actId="1076"/>
          <ac:spMkLst>
            <pc:docMk/>
            <pc:sldMk cId="3565046513" sldId="257"/>
            <ac:spMk id="3" creationId="{4FC464CD-9CD5-0C44-B0DA-7D72ADC1C801}"/>
          </ac:spMkLst>
        </pc:spChg>
        <pc:spChg chg="mod">
          <ac:chgData name="Burns, Ronnie" userId="S::ronnie1.burns@famu.edu::cc9a264a-e5ba-4fc2-a6be-06d83ddf4f8b" providerId="AD" clId="Web-{92F881D1-7206-DC01-0DA9-E8D6B931E798}" dt="2024-12-11T20:33:52.230" v="629" actId="1076"/>
          <ac:spMkLst>
            <pc:docMk/>
            <pc:sldMk cId="3565046513" sldId="257"/>
            <ac:spMk id="4" creationId="{49656F8B-235B-8B4C-801F-88103EEA1428}"/>
          </ac:spMkLst>
        </pc:spChg>
        <pc:spChg chg="mod">
          <ac:chgData name="Burns, Ronnie" userId="S::ronnie1.burns@famu.edu::cc9a264a-e5ba-4fc2-a6be-06d83ddf4f8b" providerId="AD" clId="Web-{92F881D1-7206-DC01-0DA9-E8D6B931E798}" dt="2024-12-11T20:33:48.323" v="628" actId="1076"/>
          <ac:spMkLst>
            <pc:docMk/>
            <pc:sldMk cId="3565046513" sldId="257"/>
            <ac:spMk id="5" creationId="{E079C153-2356-8A41-9571-F057A61C5A68}"/>
          </ac:spMkLst>
        </pc:spChg>
        <pc:spChg chg="mod">
          <ac:chgData name="Burns, Ronnie" userId="S::ronnie1.burns@famu.edu::cc9a264a-e5ba-4fc2-a6be-06d83ddf4f8b" providerId="AD" clId="Web-{92F881D1-7206-DC01-0DA9-E8D6B931E798}" dt="2024-12-11T19:40:59.374" v="197" actId="1076"/>
          <ac:spMkLst>
            <pc:docMk/>
            <pc:sldMk cId="3565046513" sldId="257"/>
            <ac:spMk id="6" creationId="{4CBAB54E-5EEE-564E-B8C6-4A57067AC91B}"/>
          </ac:spMkLst>
        </pc:spChg>
        <pc:spChg chg="mod ord">
          <ac:chgData name="Burns, Ronnie" userId="S::ronnie1.burns@famu.edu::cc9a264a-e5ba-4fc2-a6be-06d83ddf4f8b" providerId="AD" clId="Web-{92F881D1-7206-DC01-0DA9-E8D6B931E798}" dt="2024-12-11T19:40:43.592" v="192" actId="1076"/>
          <ac:spMkLst>
            <pc:docMk/>
            <pc:sldMk cId="3565046513" sldId="257"/>
            <ac:spMk id="7" creationId="{023778EB-3C7F-A34E-BCA5-A63A37233BE2}"/>
          </ac:spMkLst>
        </pc:spChg>
        <pc:spChg chg="del">
          <ac:chgData name="Burns, Ronnie" userId="S::ronnie1.burns@famu.edu::cc9a264a-e5ba-4fc2-a6be-06d83ddf4f8b" providerId="AD" clId="Web-{92F881D1-7206-DC01-0DA9-E8D6B931E798}" dt="2024-12-11T20:15:01.695" v="251"/>
          <ac:spMkLst>
            <pc:docMk/>
            <pc:sldMk cId="3565046513" sldId="257"/>
            <ac:spMk id="8" creationId="{B23EFC28-1F0E-A14A-AF90-BA267B4254DE}"/>
          </ac:spMkLst>
        </pc:spChg>
        <pc:spChg chg="mod">
          <ac:chgData name="Burns, Ronnie" userId="S::ronnie1.burns@famu.edu::cc9a264a-e5ba-4fc2-a6be-06d83ddf4f8b" providerId="AD" clId="Web-{92F881D1-7206-DC01-0DA9-E8D6B931E798}" dt="2024-12-11T20:30:29.323" v="608" actId="20577"/>
          <ac:spMkLst>
            <pc:docMk/>
            <pc:sldMk cId="3565046513" sldId="257"/>
            <ac:spMk id="9" creationId="{EF806257-4E45-D344-A7E5-B0F221EA30AC}"/>
          </ac:spMkLst>
        </pc:spChg>
        <pc:spChg chg="mod ord">
          <ac:chgData name="Burns, Ronnie" userId="S::ronnie1.burns@famu.edu::cc9a264a-e5ba-4fc2-a6be-06d83ddf4f8b" providerId="AD" clId="Web-{92F881D1-7206-DC01-0DA9-E8D6B931E798}" dt="2024-12-11T20:49:05.638" v="704" actId="1076"/>
          <ac:spMkLst>
            <pc:docMk/>
            <pc:sldMk cId="3565046513" sldId="257"/>
            <ac:spMk id="10" creationId="{CAF97BC9-8897-EE4D-813D-383158E00527}"/>
          </ac:spMkLst>
        </pc:spChg>
        <pc:spChg chg="mod">
          <ac:chgData name="Burns, Ronnie" userId="S::ronnie1.burns@famu.edu::cc9a264a-e5ba-4fc2-a6be-06d83ddf4f8b" providerId="AD" clId="Web-{92F881D1-7206-DC01-0DA9-E8D6B931E798}" dt="2024-12-11T19:45:47.884" v="245" actId="20577"/>
          <ac:spMkLst>
            <pc:docMk/>
            <pc:sldMk cId="3565046513" sldId="257"/>
            <ac:spMk id="11" creationId="{0BB3A7A5-68EE-9D49-8EB1-7FAFD8C650E3}"/>
          </ac:spMkLst>
        </pc:spChg>
        <pc:spChg chg="add del mod">
          <ac:chgData name="Burns, Ronnie" userId="S::ronnie1.burns@famu.edu::cc9a264a-e5ba-4fc2-a6be-06d83ddf4f8b" providerId="AD" clId="Web-{92F881D1-7206-DC01-0DA9-E8D6B931E798}" dt="2024-12-11T20:50:55.842" v="718" actId="1076"/>
          <ac:spMkLst>
            <pc:docMk/>
            <pc:sldMk cId="3565046513" sldId="257"/>
            <ac:spMk id="12" creationId="{619576A6-C8A8-3D49-B230-832D8B28109F}"/>
          </ac:spMkLst>
        </pc:spChg>
        <pc:spChg chg="add del mod">
          <ac:chgData name="Burns, Ronnie" userId="S::ronnie1.burns@famu.edu::cc9a264a-e5ba-4fc2-a6be-06d83ddf4f8b" providerId="AD" clId="Web-{92F881D1-7206-DC01-0DA9-E8D6B931E798}" dt="2024-12-11T20:50:58.826" v="719" actId="1076"/>
          <ac:spMkLst>
            <pc:docMk/>
            <pc:sldMk cId="3565046513" sldId="257"/>
            <ac:spMk id="13" creationId="{20C339A9-2BFC-DD46-BCA5-117827EA9E98}"/>
          </ac:spMkLst>
        </pc:spChg>
        <pc:spChg chg="del">
          <ac:chgData name="Burns, Ronnie" userId="S::ronnie1.burns@famu.edu::cc9a264a-e5ba-4fc2-a6be-06d83ddf4f8b" providerId="AD" clId="Web-{92F881D1-7206-DC01-0DA9-E8D6B931E798}" dt="2024-12-11T20:16:28.899" v="268"/>
          <ac:spMkLst>
            <pc:docMk/>
            <pc:sldMk cId="3565046513" sldId="257"/>
            <ac:spMk id="14" creationId="{288D987E-FD59-7640-9071-C7FE1787C4D4}"/>
          </ac:spMkLst>
        </pc:spChg>
        <pc:spChg chg="del">
          <ac:chgData name="Burns, Ronnie" userId="S::ronnie1.burns@famu.edu::cc9a264a-e5ba-4fc2-a6be-06d83ddf4f8b" providerId="AD" clId="Web-{92F881D1-7206-DC01-0DA9-E8D6B931E798}" dt="2024-12-11T20:16:33.711" v="269"/>
          <ac:spMkLst>
            <pc:docMk/>
            <pc:sldMk cId="3565046513" sldId="257"/>
            <ac:spMk id="15" creationId="{1B828A8D-3196-E34B-8D82-A94729E11CEF}"/>
          </ac:spMkLst>
        </pc:spChg>
        <pc:spChg chg="add mod">
          <ac:chgData name="Burns, Ronnie" userId="S::ronnie1.burns@famu.edu::cc9a264a-e5ba-4fc2-a6be-06d83ddf4f8b" providerId="AD" clId="Web-{92F881D1-7206-DC01-0DA9-E8D6B931E798}" dt="2024-12-10T01:02:21.240" v="109" actId="1076"/>
          <ac:spMkLst>
            <pc:docMk/>
            <pc:sldMk cId="3565046513" sldId="257"/>
            <ac:spMk id="24" creationId="{0A1CB9E7-06DD-2CA6-2803-9448203FA302}"/>
          </ac:spMkLst>
        </pc:spChg>
        <pc:spChg chg="add mod">
          <ac:chgData name="Burns, Ronnie" userId="S::ronnie1.burns@famu.edu::cc9a264a-e5ba-4fc2-a6be-06d83ddf4f8b" providerId="AD" clId="Web-{92F881D1-7206-DC01-0DA9-E8D6B931E798}" dt="2024-12-11T20:25:44.838" v="567" actId="1076"/>
          <ac:spMkLst>
            <pc:docMk/>
            <pc:sldMk cId="3565046513" sldId="257"/>
            <ac:spMk id="25" creationId="{568A6194-E445-3A62-7EC1-8777EE55F070}"/>
          </ac:spMkLst>
        </pc:spChg>
        <pc:spChg chg="add del mod">
          <ac:chgData name="Burns, Ronnie" userId="S::ronnie1.burns@famu.edu::cc9a264a-e5ba-4fc2-a6be-06d83ddf4f8b" providerId="AD" clId="Web-{92F881D1-7206-DC01-0DA9-E8D6B931E798}" dt="2024-12-10T01:01:46.974" v="92"/>
          <ac:spMkLst>
            <pc:docMk/>
            <pc:sldMk cId="3565046513" sldId="257"/>
            <ac:spMk id="25" creationId="{ACD9C7FA-A9A6-AF4A-D927-891B06B9BD07}"/>
          </ac:spMkLst>
        </pc:spChg>
        <pc:spChg chg="add mod">
          <ac:chgData name="Burns, Ronnie" userId="S::ronnie1.burns@famu.edu::cc9a264a-e5ba-4fc2-a6be-06d83ddf4f8b" providerId="AD" clId="Web-{92F881D1-7206-DC01-0DA9-E8D6B931E798}" dt="2024-12-10T01:02:16.193" v="107" actId="1076"/>
          <ac:spMkLst>
            <pc:docMk/>
            <pc:sldMk cId="3565046513" sldId="257"/>
            <ac:spMk id="26" creationId="{998374E0-E4A2-57F1-54FA-5412DEC27A48}"/>
          </ac:spMkLst>
        </pc:spChg>
        <pc:spChg chg="add mod">
          <ac:chgData name="Burns, Ronnie" userId="S::ronnie1.burns@famu.edu::cc9a264a-e5ba-4fc2-a6be-06d83ddf4f8b" providerId="AD" clId="Web-{92F881D1-7206-DC01-0DA9-E8D6B931E798}" dt="2024-12-10T01:02:48.397" v="127" actId="1076"/>
          <ac:spMkLst>
            <pc:docMk/>
            <pc:sldMk cId="3565046513" sldId="257"/>
            <ac:spMk id="27" creationId="{65F30BCE-18A4-7E5E-C104-057E5F19193B}"/>
          </ac:spMkLst>
        </pc:spChg>
        <pc:spChg chg="add del mod">
          <ac:chgData name="Burns, Ronnie" userId="S::ronnie1.burns@famu.edu::cc9a264a-e5ba-4fc2-a6be-06d83ddf4f8b" providerId="AD" clId="Web-{92F881D1-7206-DC01-0DA9-E8D6B931E798}" dt="2024-12-11T20:18:09.415" v="279"/>
          <ac:spMkLst>
            <pc:docMk/>
            <pc:sldMk cId="3565046513" sldId="257"/>
            <ac:spMk id="38" creationId="{2DF6AE04-F0E8-3E6D-356C-B6EDA8FE52E4}"/>
          </ac:spMkLst>
        </pc:spChg>
        <pc:spChg chg="add mod">
          <ac:chgData name="Burns, Ronnie" userId="S::ronnie1.burns@famu.edu::cc9a264a-e5ba-4fc2-a6be-06d83ddf4f8b" providerId="AD" clId="Web-{92F881D1-7206-DC01-0DA9-E8D6B931E798}" dt="2024-12-11T20:34:11.073" v="631" actId="1076"/>
          <ac:spMkLst>
            <pc:docMk/>
            <pc:sldMk cId="3565046513" sldId="257"/>
            <ac:spMk id="39" creationId="{4F01AE6E-7694-B886-79F4-E65EF469D401}"/>
          </ac:spMkLst>
        </pc:spChg>
        <pc:spChg chg="add mod">
          <ac:chgData name="Burns, Ronnie" userId="S::ronnie1.burns@famu.edu::cc9a264a-e5ba-4fc2-a6be-06d83ddf4f8b" providerId="AD" clId="Web-{92F881D1-7206-DC01-0DA9-E8D6B931E798}" dt="2024-12-11T20:34:24.964" v="635" actId="1076"/>
          <ac:spMkLst>
            <pc:docMk/>
            <pc:sldMk cId="3565046513" sldId="257"/>
            <ac:spMk id="40" creationId="{EE706E73-3AA2-0D39-AF26-2E3B98E821E8}"/>
          </ac:spMkLst>
        </pc:spChg>
        <pc:spChg chg="add mod">
          <ac:chgData name="Burns, Ronnie" userId="S::ronnie1.burns@famu.edu::cc9a264a-e5ba-4fc2-a6be-06d83ddf4f8b" providerId="AD" clId="Web-{92F881D1-7206-DC01-0DA9-E8D6B931E798}" dt="2024-12-11T20:34:32.792" v="637" actId="1076"/>
          <ac:spMkLst>
            <pc:docMk/>
            <pc:sldMk cId="3565046513" sldId="257"/>
            <ac:spMk id="41" creationId="{48FD396D-95B6-1681-9E16-DFA91D1E20CC}"/>
          </ac:spMkLst>
        </pc:spChg>
        <pc:spChg chg="add mod ord">
          <ac:chgData name="Burns, Ronnie" userId="S::ronnie1.burns@famu.edu::cc9a264a-e5ba-4fc2-a6be-06d83ddf4f8b" providerId="AD" clId="Web-{92F881D1-7206-DC01-0DA9-E8D6B931E798}" dt="2024-12-11T20:28:56.213" v="588"/>
          <ac:spMkLst>
            <pc:docMk/>
            <pc:sldMk cId="3565046513" sldId="257"/>
            <ac:spMk id="42" creationId="{8DE33191-8C87-B20A-9237-22B556175F22}"/>
          </ac:spMkLst>
        </pc:spChg>
        <pc:spChg chg="add del">
          <ac:chgData name="Burns, Ronnie" userId="S::ronnie1.burns@famu.edu::cc9a264a-e5ba-4fc2-a6be-06d83ddf4f8b" providerId="AD" clId="Web-{92F881D1-7206-DC01-0DA9-E8D6B931E798}" dt="2024-12-11T20:37:26.886" v="642"/>
          <ac:spMkLst>
            <pc:docMk/>
            <pc:sldMk cId="3565046513" sldId="257"/>
            <ac:spMk id="44" creationId="{5DEF1C61-F0D3-4089-9A45-1E1E693D18A6}"/>
          </ac:spMkLst>
        </pc:spChg>
        <pc:spChg chg="add del mod">
          <ac:chgData name="Burns, Ronnie" userId="S::ronnie1.burns@famu.edu::cc9a264a-e5ba-4fc2-a6be-06d83ddf4f8b" providerId="AD" clId="Web-{92F881D1-7206-DC01-0DA9-E8D6B931E798}" dt="2024-12-11T20:37:37.340" v="646"/>
          <ac:spMkLst>
            <pc:docMk/>
            <pc:sldMk cId="3565046513" sldId="257"/>
            <ac:spMk id="45" creationId="{5DD754C3-A211-9B37-2309-B96BE5E2EC07}"/>
          </ac:spMkLst>
        </pc:spChg>
        <pc:spChg chg="add mod">
          <ac:chgData name="Burns, Ronnie" userId="S::ronnie1.burns@famu.edu::cc9a264a-e5ba-4fc2-a6be-06d83ddf4f8b" providerId="AD" clId="Web-{92F881D1-7206-DC01-0DA9-E8D6B931E798}" dt="2024-12-11T20:39:44.246" v="702" actId="1076"/>
          <ac:spMkLst>
            <pc:docMk/>
            <pc:sldMk cId="3565046513" sldId="257"/>
            <ac:spMk id="46" creationId="{2AD64792-C10C-C617-F96E-19E6A23E21E6}"/>
          </ac:spMkLst>
        </pc:spChg>
        <pc:spChg chg="add mod">
          <ac:chgData name="Burns, Ronnie" userId="S::ronnie1.burns@famu.edu::cc9a264a-e5ba-4fc2-a6be-06d83ddf4f8b" providerId="AD" clId="Web-{92F881D1-7206-DC01-0DA9-E8D6B931E798}" dt="2024-12-11T20:39:27.871" v="690" actId="1076"/>
          <ac:spMkLst>
            <pc:docMk/>
            <pc:sldMk cId="3565046513" sldId="257"/>
            <ac:spMk id="48" creationId="{3D3B9775-57BE-6788-ECA8-BB8C669B5DE1}"/>
          </ac:spMkLst>
        </pc:spChg>
        <pc:spChg chg="add del">
          <ac:chgData name="Burns, Ronnie" userId="S::ronnie1.burns@famu.edu::cc9a264a-e5ba-4fc2-a6be-06d83ddf4f8b" providerId="AD" clId="Web-{92F881D1-7206-DC01-0DA9-E8D6B931E798}" dt="2024-12-11T20:51:16.826" v="721"/>
          <ac:spMkLst>
            <pc:docMk/>
            <pc:sldMk cId="3565046513" sldId="257"/>
            <ac:spMk id="49" creationId="{183A99DC-B0C5-E61D-9387-E350B46379D4}"/>
          </ac:spMkLst>
        </pc:spChg>
        <pc:picChg chg="add del mod">
          <ac:chgData name="Burns, Ronnie" userId="S::ronnie1.burns@famu.edu::cc9a264a-e5ba-4fc2-a6be-06d83ddf4f8b" providerId="AD" clId="Web-{92F881D1-7206-DC01-0DA9-E8D6B931E798}" dt="2024-12-10T01:02:21.209" v="108" actId="1076"/>
          <ac:picMkLst>
            <pc:docMk/>
            <pc:sldMk cId="3565046513" sldId="257"/>
            <ac:picMk id="19" creationId="{A6C0BCD7-BF54-B7FB-E81A-79DC02A77B17}"/>
          </ac:picMkLst>
        </pc:picChg>
        <pc:picChg chg="add mod">
          <ac:chgData name="Burns, Ronnie" userId="S::ronnie1.burns@famu.edu::cc9a264a-e5ba-4fc2-a6be-06d83ddf4f8b" providerId="AD" clId="Web-{92F881D1-7206-DC01-0DA9-E8D6B931E798}" dt="2024-12-10T01:02:16.162" v="106" actId="1076"/>
          <ac:picMkLst>
            <pc:docMk/>
            <pc:sldMk cId="3565046513" sldId="257"/>
            <ac:picMk id="21" creationId="{AF8FCF7B-B6C5-3228-5CAF-E61C1E1D3342}"/>
          </ac:picMkLst>
        </pc:picChg>
        <pc:picChg chg="add mod">
          <ac:chgData name="Burns, Ronnie" userId="S::ronnie1.burns@famu.edu::cc9a264a-e5ba-4fc2-a6be-06d83ddf4f8b" providerId="AD" clId="Web-{92F881D1-7206-DC01-0DA9-E8D6B931E798}" dt="2024-12-10T01:03:47.837" v="135" actId="1076"/>
          <ac:picMkLst>
            <pc:docMk/>
            <pc:sldMk cId="3565046513" sldId="257"/>
            <ac:picMk id="22" creationId="{9D0F9BD2-C60E-2391-1BF2-528BBF2E46AF}"/>
          </ac:picMkLst>
        </pc:picChg>
        <pc:picChg chg="add mod">
          <ac:chgData name="Burns, Ronnie" userId="S::ronnie1.burns@famu.edu::cc9a264a-e5ba-4fc2-a6be-06d83ddf4f8b" providerId="AD" clId="Web-{92F881D1-7206-DC01-0DA9-E8D6B931E798}" dt="2024-12-10T01:02:26.428" v="111" actId="1076"/>
          <ac:picMkLst>
            <pc:docMk/>
            <pc:sldMk cId="3565046513" sldId="257"/>
            <ac:picMk id="23" creationId="{8B3D2B9A-F32D-255D-1D2F-68AE87382AA5}"/>
          </ac:picMkLst>
        </pc:picChg>
        <pc:picChg chg="add mod">
          <ac:chgData name="Burns, Ronnie" userId="S::ronnie1.burns@famu.edu::cc9a264a-e5ba-4fc2-a6be-06d83ddf4f8b" providerId="AD" clId="Web-{92F881D1-7206-DC01-0DA9-E8D6B931E798}" dt="2024-12-11T20:34:11.105" v="632" actId="1076"/>
          <ac:picMkLst>
            <pc:docMk/>
            <pc:sldMk cId="3565046513" sldId="257"/>
            <ac:picMk id="34" creationId="{C80D5338-6DB8-6A67-8351-385D43343569}"/>
          </ac:picMkLst>
        </pc:picChg>
        <pc:picChg chg="add mod">
          <ac:chgData name="Burns, Ronnie" userId="S::ronnie1.burns@famu.edu::cc9a264a-e5ba-4fc2-a6be-06d83ddf4f8b" providerId="AD" clId="Web-{92F881D1-7206-DC01-0DA9-E8D6B931E798}" dt="2024-12-11T20:34:19.073" v="634" actId="14100"/>
          <ac:picMkLst>
            <pc:docMk/>
            <pc:sldMk cId="3565046513" sldId="257"/>
            <ac:picMk id="35" creationId="{47CF4C42-28D4-45F6-C8BB-FDF276F3F410}"/>
          </ac:picMkLst>
        </pc:picChg>
        <pc:picChg chg="add del mod">
          <ac:chgData name="Burns, Ronnie" userId="S::ronnie1.burns@famu.edu::cc9a264a-e5ba-4fc2-a6be-06d83ddf4f8b" providerId="AD" clId="Web-{92F881D1-7206-DC01-0DA9-E8D6B931E798}" dt="2024-12-11T20:16:57.149" v="271"/>
          <ac:picMkLst>
            <pc:docMk/>
            <pc:sldMk cId="3565046513" sldId="257"/>
            <ac:picMk id="36" creationId="{F8216501-F72D-CAE7-61E8-3685D90C7C97}"/>
          </ac:picMkLst>
        </pc:picChg>
        <pc:picChg chg="add mod">
          <ac:chgData name="Burns, Ronnie" userId="S::ronnie1.burns@famu.edu::cc9a264a-e5ba-4fc2-a6be-06d83ddf4f8b" providerId="AD" clId="Web-{92F881D1-7206-DC01-0DA9-E8D6B931E798}" dt="2024-12-11T20:34:26.980" v="636" actId="1076"/>
          <ac:picMkLst>
            <pc:docMk/>
            <pc:sldMk cId="3565046513" sldId="257"/>
            <ac:picMk id="37" creationId="{3762F7AF-98A6-75FC-822C-8C10CDFE2360}"/>
          </ac:picMkLst>
        </pc:picChg>
        <pc:picChg chg="add mod">
          <ac:chgData name="Burns, Ronnie" userId="S::ronnie1.burns@famu.edu::cc9a264a-e5ba-4fc2-a6be-06d83ddf4f8b" providerId="AD" clId="Web-{92F881D1-7206-DC01-0DA9-E8D6B931E798}" dt="2024-12-11T20:38:16.324" v="671" actId="1076"/>
          <ac:picMkLst>
            <pc:docMk/>
            <pc:sldMk cId="3565046513" sldId="257"/>
            <ac:picMk id="43" creationId="{12CFD8B2-D440-804A-F403-4F3FC79E5250}"/>
          </ac:picMkLst>
        </pc:picChg>
        <pc:picChg chg="add mod">
          <ac:chgData name="Burns, Ronnie" userId="S::ronnie1.burns@famu.edu::cc9a264a-e5ba-4fc2-a6be-06d83ddf4f8b" providerId="AD" clId="Web-{92F881D1-7206-DC01-0DA9-E8D6B931E798}" dt="2024-12-11T20:39:06.246" v="681" actId="1076"/>
          <ac:picMkLst>
            <pc:docMk/>
            <pc:sldMk cId="3565046513" sldId="257"/>
            <ac:picMk id="47" creationId="{E760F95E-BC52-1A6D-C329-185C5EFD80F9}"/>
          </ac:picMkLst>
        </pc:picChg>
        <pc:inkChg chg="add">
          <ac:chgData name="Burns, Ronnie" userId="S::ronnie1.burns@famu.edu::cc9a264a-e5ba-4fc2-a6be-06d83ddf4f8b" providerId="AD" clId="Web-{92F881D1-7206-DC01-0DA9-E8D6B931E798}" dt="2024-12-10T01:03:13.414" v="128"/>
          <ac:inkMkLst>
            <pc:docMk/>
            <pc:sldMk cId="3565046513" sldId="257"/>
            <ac:inkMk id="28" creationId="{6962EB4C-DE0F-B385-8961-8270EB13C39D}"/>
          </ac:inkMkLst>
        </pc:inkChg>
        <pc:inkChg chg="add">
          <ac:chgData name="Burns, Ronnie" userId="S::ronnie1.burns@famu.edu::cc9a264a-e5ba-4fc2-a6be-06d83ddf4f8b" providerId="AD" clId="Web-{92F881D1-7206-DC01-0DA9-E8D6B931E798}" dt="2024-12-10T01:03:16.773" v="129"/>
          <ac:inkMkLst>
            <pc:docMk/>
            <pc:sldMk cId="3565046513" sldId="257"/>
            <ac:inkMk id="29" creationId="{5E998B66-B78D-82CE-5A17-6172D961160A}"/>
          </ac:inkMkLst>
        </pc:inkChg>
        <pc:inkChg chg="add">
          <ac:chgData name="Burns, Ronnie" userId="S::ronnie1.burns@famu.edu::cc9a264a-e5ba-4fc2-a6be-06d83ddf4f8b" providerId="AD" clId="Web-{92F881D1-7206-DC01-0DA9-E8D6B931E798}" dt="2024-12-10T01:03:21.227" v="130"/>
          <ac:inkMkLst>
            <pc:docMk/>
            <pc:sldMk cId="3565046513" sldId="257"/>
            <ac:inkMk id="30" creationId="{622927BC-61D0-F0CF-7F8D-E47BBC1ACCA4}"/>
          </ac:inkMkLst>
        </pc:inkChg>
        <pc:inkChg chg="add">
          <ac:chgData name="Burns, Ronnie" userId="S::ronnie1.burns@famu.edu::cc9a264a-e5ba-4fc2-a6be-06d83ddf4f8b" providerId="AD" clId="Web-{92F881D1-7206-DC01-0DA9-E8D6B931E798}" dt="2024-12-10T01:03:23.508" v="131"/>
          <ac:inkMkLst>
            <pc:docMk/>
            <pc:sldMk cId="3565046513" sldId="257"/>
            <ac:inkMk id="31" creationId="{EDFA809A-351A-4A2A-503E-4449267F466D}"/>
          </ac:inkMkLst>
        </pc:inkChg>
        <pc:inkChg chg="add">
          <ac:chgData name="Burns, Ronnie" userId="S::ronnie1.burns@famu.edu::cc9a264a-e5ba-4fc2-a6be-06d83ddf4f8b" providerId="AD" clId="Web-{92F881D1-7206-DC01-0DA9-E8D6B931E798}" dt="2024-12-10T01:03:32.915" v="132"/>
          <ac:inkMkLst>
            <pc:docMk/>
            <pc:sldMk cId="3565046513" sldId="257"/>
            <ac:inkMk id="32" creationId="{3ADBB21F-4C2A-D069-5C4D-14F0A8053572}"/>
          </ac:inkMkLst>
        </pc:inkChg>
        <pc:inkChg chg="add">
          <ac:chgData name="Burns, Ronnie" userId="S::ronnie1.burns@famu.edu::cc9a264a-e5ba-4fc2-a6be-06d83ddf4f8b" providerId="AD" clId="Web-{92F881D1-7206-DC01-0DA9-E8D6B931E798}" dt="2024-12-10T01:03:32.930" v="133"/>
          <ac:inkMkLst>
            <pc:docMk/>
            <pc:sldMk cId="3565046513" sldId="257"/>
            <ac:inkMk id="33" creationId="{586B1991-C464-C217-B638-0BAEF4F2B79A}"/>
          </ac:inkMkLst>
        </pc:inkChg>
      </pc:sldChg>
    </pc:docChg>
  </pc:docChgLst>
  <pc:docChgLst>
    <pc:chgData name="Vasquez, Jorge E." userId="S::jorge1.vasquez@famu.edu::4e056344-51b7-4825-bada-78caa099d143" providerId="AD" clId="Web-{617B1242-714A-237B-F6E5-8BF31CFB0A39}"/>
    <pc:docChg chg="modSld">
      <pc:chgData name="Vasquez, Jorge E." userId="S::jorge1.vasquez@famu.edu::4e056344-51b7-4825-bada-78caa099d143" providerId="AD" clId="Web-{617B1242-714A-237B-F6E5-8BF31CFB0A39}" dt="2024-12-11T21:36:55.488" v="645" actId="1076"/>
      <pc:docMkLst>
        <pc:docMk/>
      </pc:docMkLst>
      <pc:sldChg chg="addSp delSp modSp">
        <pc:chgData name="Vasquez, Jorge E." userId="S::jorge1.vasquez@famu.edu::4e056344-51b7-4825-bada-78caa099d143" providerId="AD" clId="Web-{617B1242-714A-237B-F6E5-8BF31CFB0A39}" dt="2024-12-11T21:36:55.488" v="645" actId="1076"/>
        <pc:sldMkLst>
          <pc:docMk/>
          <pc:sldMk cId="3565046513" sldId="257"/>
        </pc:sldMkLst>
        <pc:spChg chg="mod">
          <ac:chgData name="Vasquez, Jorge E." userId="S::jorge1.vasquez@famu.edu::4e056344-51b7-4825-bada-78caa099d143" providerId="AD" clId="Web-{617B1242-714A-237B-F6E5-8BF31CFB0A39}" dt="2024-12-11T21:05:41.544" v="200" actId="1076"/>
          <ac:spMkLst>
            <pc:docMk/>
            <pc:sldMk cId="3565046513" sldId="257"/>
            <ac:spMk id="2" creationId="{FE35E88B-C582-7B48-B8C8-E06A09591A38}"/>
          </ac:spMkLst>
        </pc:spChg>
        <pc:spChg chg="mod">
          <ac:chgData name="Vasquez, Jorge E." userId="S::jorge1.vasquez@famu.edu::4e056344-51b7-4825-bada-78caa099d143" providerId="AD" clId="Web-{617B1242-714A-237B-F6E5-8BF31CFB0A39}" dt="2024-12-11T21:17:18.085" v="412" actId="20577"/>
          <ac:spMkLst>
            <pc:docMk/>
            <pc:sldMk cId="3565046513" sldId="257"/>
            <ac:spMk id="3" creationId="{4FC464CD-9CD5-0C44-B0DA-7D72ADC1C801}"/>
          </ac:spMkLst>
        </pc:spChg>
        <pc:spChg chg="mod">
          <ac:chgData name="Vasquez, Jorge E." userId="S::jorge1.vasquez@famu.edu::4e056344-51b7-4825-bada-78caa099d143" providerId="AD" clId="Web-{617B1242-714A-237B-F6E5-8BF31CFB0A39}" dt="2024-12-11T21:06:00.326" v="204" actId="1076"/>
          <ac:spMkLst>
            <pc:docMk/>
            <pc:sldMk cId="3565046513" sldId="257"/>
            <ac:spMk id="4" creationId="{49656F8B-235B-8B4C-801F-88103EEA1428}"/>
          </ac:spMkLst>
        </pc:spChg>
        <pc:spChg chg="mod">
          <ac:chgData name="Vasquez, Jorge E." userId="S::jorge1.vasquez@famu.edu::4e056344-51b7-4825-bada-78caa099d143" providerId="AD" clId="Web-{617B1242-714A-237B-F6E5-8BF31CFB0A39}" dt="2024-12-11T21:17:24.289" v="414" actId="20577"/>
          <ac:spMkLst>
            <pc:docMk/>
            <pc:sldMk cId="3565046513" sldId="257"/>
            <ac:spMk id="5" creationId="{E079C153-2356-8A41-9571-F057A61C5A68}"/>
          </ac:spMkLst>
        </pc:spChg>
        <pc:spChg chg="mod">
          <ac:chgData name="Vasquez, Jorge E." userId="S::jorge1.vasquez@famu.edu::4e056344-51b7-4825-bada-78caa099d143" providerId="AD" clId="Web-{617B1242-714A-237B-F6E5-8BF31CFB0A39}" dt="2024-12-11T21:22:10.315" v="517" actId="1076"/>
          <ac:spMkLst>
            <pc:docMk/>
            <pc:sldMk cId="3565046513" sldId="257"/>
            <ac:spMk id="6" creationId="{4CBAB54E-5EEE-564E-B8C6-4A57067AC91B}"/>
          </ac:spMkLst>
        </pc:spChg>
        <pc:spChg chg="mod">
          <ac:chgData name="Vasquez, Jorge E." userId="S::jorge1.vasquez@famu.edu::4e056344-51b7-4825-bada-78caa099d143" providerId="AD" clId="Web-{617B1242-714A-237B-F6E5-8BF31CFB0A39}" dt="2024-12-11T21:17:15.194" v="411" actId="20577"/>
          <ac:spMkLst>
            <pc:docMk/>
            <pc:sldMk cId="3565046513" sldId="257"/>
            <ac:spMk id="7" creationId="{023778EB-3C7F-A34E-BCA5-A63A37233BE2}"/>
          </ac:spMkLst>
        </pc:spChg>
        <pc:spChg chg="add mod ord">
          <ac:chgData name="Vasquez, Jorge E." userId="S::jorge1.vasquez@famu.edu::4e056344-51b7-4825-bada-78caa099d143" providerId="AD" clId="Web-{617B1242-714A-237B-F6E5-8BF31CFB0A39}" dt="2024-12-11T20:55:00.177" v="21"/>
          <ac:spMkLst>
            <pc:docMk/>
            <pc:sldMk cId="3565046513" sldId="257"/>
            <ac:spMk id="8" creationId="{654241AF-A24E-0D72-90EC-52D4FE39E954}"/>
          </ac:spMkLst>
        </pc:spChg>
        <pc:spChg chg="add del mod">
          <ac:chgData name="Vasquez, Jorge E." userId="S::jorge1.vasquez@famu.edu::4e056344-51b7-4825-bada-78caa099d143" providerId="AD" clId="Web-{617B1242-714A-237B-F6E5-8BF31CFB0A39}" dt="2024-12-11T21:22:34.519" v="536" actId="1076"/>
          <ac:spMkLst>
            <pc:docMk/>
            <pc:sldMk cId="3565046513" sldId="257"/>
            <ac:spMk id="9" creationId="{EF806257-4E45-D344-A7E5-B0F221EA30AC}"/>
          </ac:spMkLst>
        </pc:spChg>
        <pc:spChg chg="mod">
          <ac:chgData name="Vasquez, Jorge E." userId="S::jorge1.vasquez@famu.edu::4e056344-51b7-4825-bada-78caa099d143" providerId="AD" clId="Web-{617B1242-714A-237B-F6E5-8BF31CFB0A39}" dt="2024-12-11T21:29:19.190" v="619" actId="1076"/>
          <ac:spMkLst>
            <pc:docMk/>
            <pc:sldMk cId="3565046513" sldId="257"/>
            <ac:spMk id="10" creationId="{CAF97BC9-8897-EE4D-813D-383158E00527}"/>
          </ac:spMkLst>
        </pc:spChg>
        <pc:spChg chg="mod">
          <ac:chgData name="Vasquez, Jorge E." userId="S::jorge1.vasquez@famu.edu::4e056344-51b7-4825-bada-78caa099d143" providerId="AD" clId="Web-{617B1242-714A-237B-F6E5-8BF31CFB0A39}" dt="2024-12-11T21:29:11.658" v="618" actId="14100"/>
          <ac:spMkLst>
            <pc:docMk/>
            <pc:sldMk cId="3565046513" sldId="257"/>
            <ac:spMk id="11" creationId="{0BB3A7A5-68EE-9D49-8EB1-7FAFD8C650E3}"/>
          </ac:spMkLst>
        </pc:spChg>
        <pc:spChg chg="mod">
          <ac:chgData name="Vasquez, Jorge E." userId="S::jorge1.vasquez@famu.edu::4e056344-51b7-4825-bada-78caa099d143" providerId="AD" clId="Web-{617B1242-714A-237B-F6E5-8BF31CFB0A39}" dt="2024-12-11T21:33:22.074" v="628" actId="1076"/>
          <ac:spMkLst>
            <pc:docMk/>
            <pc:sldMk cId="3565046513" sldId="257"/>
            <ac:spMk id="12" creationId="{619576A6-C8A8-3D49-B230-832D8B28109F}"/>
          </ac:spMkLst>
        </pc:spChg>
        <pc:spChg chg="mod">
          <ac:chgData name="Vasquez, Jorge E." userId="S::jorge1.vasquez@famu.edu::4e056344-51b7-4825-bada-78caa099d143" providerId="AD" clId="Web-{617B1242-714A-237B-F6E5-8BF31CFB0A39}" dt="2024-12-11T21:29:25.487" v="621" actId="14100"/>
          <ac:spMkLst>
            <pc:docMk/>
            <pc:sldMk cId="3565046513" sldId="257"/>
            <ac:spMk id="13" creationId="{20C339A9-2BFC-DD46-BCA5-117827EA9E98}"/>
          </ac:spMkLst>
        </pc:spChg>
        <pc:spChg chg="add mod ord">
          <ac:chgData name="Vasquez, Jorge E." userId="S::jorge1.vasquez@famu.edu::4e056344-51b7-4825-bada-78caa099d143" providerId="AD" clId="Web-{617B1242-714A-237B-F6E5-8BF31CFB0A39}" dt="2024-12-11T20:54:56.833" v="20"/>
          <ac:spMkLst>
            <pc:docMk/>
            <pc:sldMk cId="3565046513" sldId="257"/>
            <ac:spMk id="14" creationId="{AF8EC5BD-7741-EBF5-05CF-B42F233EFA65}"/>
          </ac:spMkLst>
        </pc:spChg>
        <pc:spChg chg="del mod">
          <ac:chgData name="Vasquez, Jorge E." userId="S::jorge1.vasquez@famu.edu::4e056344-51b7-4825-bada-78caa099d143" providerId="AD" clId="Web-{617B1242-714A-237B-F6E5-8BF31CFB0A39}" dt="2024-12-11T21:08:51.270" v="225"/>
          <ac:spMkLst>
            <pc:docMk/>
            <pc:sldMk cId="3565046513" sldId="257"/>
            <ac:spMk id="24" creationId="{0A1CB9E7-06DD-2CA6-2803-9448203FA302}"/>
          </ac:spMkLst>
        </pc:spChg>
        <pc:spChg chg="del mod ord">
          <ac:chgData name="Vasquez, Jorge E." userId="S::jorge1.vasquez@famu.edu::4e056344-51b7-4825-bada-78caa099d143" providerId="AD" clId="Web-{617B1242-714A-237B-F6E5-8BF31CFB0A39}" dt="2024-12-11T20:59:21.452" v="77"/>
          <ac:spMkLst>
            <pc:docMk/>
            <pc:sldMk cId="3565046513" sldId="257"/>
            <ac:spMk id="25" creationId="{568A6194-E445-3A62-7EC1-8777EE55F070}"/>
          </ac:spMkLst>
        </pc:spChg>
        <pc:spChg chg="add del mod">
          <ac:chgData name="Vasquez, Jorge E." userId="S::jorge1.vasquez@famu.edu::4e056344-51b7-4825-bada-78caa099d143" providerId="AD" clId="Web-{617B1242-714A-237B-F6E5-8BF31CFB0A39}" dt="2024-12-11T21:36:55.488" v="645" actId="1076"/>
          <ac:spMkLst>
            <pc:docMk/>
            <pc:sldMk cId="3565046513" sldId="257"/>
            <ac:spMk id="26" creationId="{998374E0-E4A2-57F1-54FA-5412DEC27A48}"/>
          </ac:spMkLst>
        </pc:spChg>
        <pc:spChg chg="mod">
          <ac:chgData name="Vasquez, Jorge E." userId="S::jorge1.vasquez@famu.edu::4e056344-51b7-4825-bada-78caa099d143" providerId="AD" clId="Web-{617B1242-714A-237B-F6E5-8BF31CFB0A39}" dt="2024-12-11T21:28:29.985" v="613" actId="1076"/>
          <ac:spMkLst>
            <pc:docMk/>
            <pc:sldMk cId="3565046513" sldId="257"/>
            <ac:spMk id="27" creationId="{65F30BCE-18A4-7E5E-C104-057E5F19193B}"/>
          </ac:spMkLst>
        </pc:spChg>
        <pc:spChg chg="add del mod">
          <ac:chgData name="Vasquez, Jorge E." userId="S::jorge1.vasquez@famu.edu::4e056344-51b7-4825-bada-78caa099d143" providerId="AD" clId="Web-{617B1242-714A-237B-F6E5-8BF31CFB0A39}" dt="2024-12-11T20:59:14.420" v="75"/>
          <ac:spMkLst>
            <pc:docMk/>
            <pc:sldMk cId="3565046513" sldId="257"/>
            <ac:spMk id="36" creationId="{0B47F938-118C-BB24-C237-D6B0B8FEE971}"/>
          </ac:spMkLst>
        </pc:spChg>
        <pc:spChg chg="add mod">
          <ac:chgData name="Vasquez, Jorge E." userId="S::jorge1.vasquez@famu.edu::4e056344-51b7-4825-bada-78caa099d143" providerId="AD" clId="Web-{617B1242-714A-237B-F6E5-8BF31CFB0A39}" dt="2024-12-11T21:28:12.515" v="607" actId="1076"/>
          <ac:spMkLst>
            <pc:docMk/>
            <pc:sldMk cId="3565046513" sldId="257"/>
            <ac:spMk id="38" creationId="{E6151DDD-D37B-9549-C0E3-B6F480E23537}"/>
          </ac:spMkLst>
        </pc:spChg>
        <pc:spChg chg="mod">
          <ac:chgData name="Vasquez, Jorge E." userId="S::jorge1.vasquez@famu.edu::4e056344-51b7-4825-bada-78caa099d143" providerId="AD" clId="Web-{617B1242-714A-237B-F6E5-8BF31CFB0A39}" dt="2024-12-11T21:14:53.283" v="370" actId="1076"/>
          <ac:spMkLst>
            <pc:docMk/>
            <pc:sldMk cId="3565046513" sldId="257"/>
            <ac:spMk id="39" creationId="{4F01AE6E-7694-B886-79F4-E65EF469D401}"/>
          </ac:spMkLst>
        </pc:spChg>
        <pc:spChg chg="mod">
          <ac:chgData name="Vasquez, Jorge E." userId="S::jorge1.vasquez@famu.edu::4e056344-51b7-4825-bada-78caa099d143" providerId="AD" clId="Web-{617B1242-714A-237B-F6E5-8BF31CFB0A39}" dt="2024-12-11T21:14:49.955" v="369" actId="1076"/>
          <ac:spMkLst>
            <pc:docMk/>
            <pc:sldMk cId="3565046513" sldId="257"/>
            <ac:spMk id="40" creationId="{EE706E73-3AA2-0D39-AF26-2E3B98E821E8}"/>
          </ac:spMkLst>
        </pc:spChg>
        <pc:spChg chg="mod">
          <ac:chgData name="Vasquez, Jorge E." userId="S::jorge1.vasquez@famu.edu::4e056344-51b7-4825-bada-78caa099d143" providerId="AD" clId="Web-{617B1242-714A-237B-F6E5-8BF31CFB0A39}" dt="2024-12-11T21:14:46.627" v="368" actId="1076"/>
          <ac:spMkLst>
            <pc:docMk/>
            <pc:sldMk cId="3565046513" sldId="257"/>
            <ac:spMk id="41" creationId="{48FD396D-95B6-1681-9E16-DFA91D1E20CC}"/>
          </ac:spMkLst>
        </pc:spChg>
        <pc:spChg chg="mod">
          <ac:chgData name="Vasquez, Jorge E." userId="S::jorge1.vasquez@famu.edu::4e056344-51b7-4825-bada-78caa099d143" providerId="AD" clId="Web-{617B1242-714A-237B-F6E5-8BF31CFB0A39}" dt="2024-12-11T20:54:28.160" v="12" actId="14100"/>
          <ac:spMkLst>
            <pc:docMk/>
            <pc:sldMk cId="3565046513" sldId="257"/>
            <ac:spMk id="42" creationId="{8DE33191-8C87-B20A-9237-22B556175F22}"/>
          </ac:spMkLst>
        </pc:spChg>
        <pc:spChg chg="add mod">
          <ac:chgData name="Vasquez, Jorge E." userId="S::jorge1.vasquez@famu.edu::4e056344-51b7-4825-bada-78caa099d143" providerId="AD" clId="Web-{617B1242-714A-237B-F6E5-8BF31CFB0A39}" dt="2024-12-11T21:13:50.093" v="340" actId="1076"/>
          <ac:spMkLst>
            <pc:docMk/>
            <pc:sldMk cId="3565046513" sldId="257"/>
            <ac:spMk id="44" creationId="{401BB81A-B47E-7A64-2AB1-5F041A358815}"/>
          </ac:spMkLst>
        </pc:spChg>
        <pc:spChg chg="add mod">
          <ac:chgData name="Vasquez, Jorge E." userId="S::jorge1.vasquez@famu.edu::4e056344-51b7-4825-bada-78caa099d143" providerId="AD" clId="Web-{617B1242-714A-237B-F6E5-8BF31CFB0A39}" dt="2024-12-11T21:14:11.750" v="355" actId="1076"/>
          <ac:spMkLst>
            <pc:docMk/>
            <pc:sldMk cId="3565046513" sldId="257"/>
            <ac:spMk id="45" creationId="{4A6A7B3D-4830-4F69-9A5D-42F753D5F14B}"/>
          </ac:spMkLst>
        </pc:spChg>
        <pc:spChg chg="del mod">
          <ac:chgData name="Vasquez, Jorge E." userId="S::jorge1.vasquez@famu.edu::4e056344-51b7-4825-bada-78caa099d143" providerId="AD" clId="Web-{617B1242-714A-237B-F6E5-8BF31CFB0A39}" dt="2024-12-11T21:08:48.020" v="224"/>
          <ac:spMkLst>
            <pc:docMk/>
            <pc:sldMk cId="3565046513" sldId="257"/>
            <ac:spMk id="46" creationId="{2AD64792-C10C-C617-F96E-19E6A23E21E6}"/>
          </ac:spMkLst>
        </pc:spChg>
        <pc:spChg chg="del">
          <ac:chgData name="Vasquez, Jorge E." userId="S::jorge1.vasquez@famu.edu::4e056344-51b7-4825-bada-78caa099d143" providerId="AD" clId="Web-{617B1242-714A-237B-F6E5-8BF31CFB0A39}" dt="2024-12-11T21:08:46.676" v="223"/>
          <ac:spMkLst>
            <pc:docMk/>
            <pc:sldMk cId="3565046513" sldId="257"/>
            <ac:spMk id="48" creationId="{3D3B9775-57BE-6788-ECA8-BB8C669B5DE1}"/>
          </ac:spMkLst>
        </pc:spChg>
        <pc:spChg chg="add mod">
          <ac:chgData name="Vasquez, Jorge E." userId="S::jorge1.vasquez@famu.edu::4e056344-51b7-4825-bada-78caa099d143" providerId="AD" clId="Web-{617B1242-714A-237B-F6E5-8BF31CFB0A39}" dt="2024-12-11T21:14:38.907" v="366" actId="1076"/>
          <ac:spMkLst>
            <pc:docMk/>
            <pc:sldMk cId="3565046513" sldId="257"/>
            <ac:spMk id="50" creationId="{C0A9E228-5C47-278E-57B7-0C0A51054490}"/>
          </ac:spMkLst>
        </pc:spChg>
        <pc:spChg chg="add mod">
          <ac:chgData name="Vasquez, Jorge E." userId="S::jorge1.vasquez@famu.edu::4e056344-51b7-4825-bada-78caa099d143" providerId="AD" clId="Web-{617B1242-714A-237B-F6E5-8BF31CFB0A39}" dt="2024-12-11T21:29:35.972" v="623" actId="1076"/>
          <ac:spMkLst>
            <pc:docMk/>
            <pc:sldMk cId="3565046513" sldId="257"/>
            <ac:spMk id="51" creationId="{69AA2957-96C0-3788-8400-84E72C092EC5}"/>
          </ac:spMkLst>
        </pc:spChg>
        <pc:spChg chg="add mod">
          <ac:chgData name="Vasquez, Jorge E." userId="S::jorge1.vasquez@famu.edu::4e056344-51b7-4825-bada-78caa099d143" providerId="AD" clId="Web-{617B1242-714A-237B-F6E5-8BF31CFB0A39}" dt="2024-12-11T21:29:31.768" v="622" actId="1076"/>
          <ac:spMkLst>
            <pc:docMk/>
            <pc:sldMk cId="3565046513" sldId="257"/>
            <ac:spMk id="52" creationId="{BE52F784-ED86-B9AE-C81E-23F13E57BB75}"/>
          </ac:spMkLst>
        </pc:spChg>
        <pc:spChg chg="add del mod">
          <ac:chgData name="Vasquez, Jorge E." userId="S::jorge1.vasquez@famu.edu::4e056344-51b7-4825-bada-78caa099d143" providerId="AD" clId="Web-{617B1242-714A-237B-F6E5-8BF31CFB0A39}" dt="2024-12-11T21:23:57.131" v="541"/>
          <ac:spMkLst>
            <pc:docMk/>
            <pc:sldMk cId="3565046513" sldId="257"/>
            <ac:spMk id="53" creationId="{C947B85F-2C52-E164-DBE4-A07D1C29AF2B}"/>
          </ac:spMkLst>
        </pc:spChg>
        <pc:spChg chg="add mod">
          <ac:chgData name="Vasquez, Jorge E." userId="S::jorge1.vasquez@famu.edu::4e056344-51b7-4825-bada-78caa099d143" providerId="AD" clId="Web-{617B1242-714A-237B-F6E5-8BF31CFB0A39}" dt="2024-12-11T21:28:01.734" v="602" actId="1076"/>
          <ac:spMkLst>
            <pc:docMk/>
            <pc:sldMk cId="3565046513" sldId="257"/>
            <ac:spMk id="59" creationId="{8E79BCE4-EBAE-8CC5-495E-2E20E83B28AE}"/>
          </ac:spMkLst>
        </pc:spChg>
        <pc:spChg chg="add mod">
          <ac:chgData name="Vasquez, Jorge E." userId="S::jorge1.vasquez@famu.edu::4e056344-51b7-4825-bada-78caa099d143" providerId="AD" clId="Web-{617B1242-714A-237B-F6E5-8BF31CFB0A39}" dt="2024-12-11T21:28:51.095" v="617" actId="1076"/>
          <ac:spMkLst>
            <pc:docMk/>
            <pc:sldMk cId="3565046513" sldId="257"/>
            <ac:spMk id="60" creationId="{101163B6-1324-73F2-426E-2543CE353978}"/>
          </ac:spMkLst>
        </pc:spChg>
        <pc:picChg chg="mod">
          <ac:chgData name="Vasquez, Jorge E." userId="S::jorge1.vasquez@famu.edu::4e056344-51b7-4825-bada-78caa099d143" providerId="AD" clId="Web-{617B1242-714A-237B-F6E5-8BF31CFB0A39}" dt="2024-12-11T21:27:48.327" v="590" actId="1076"/>
          <ac:picMkLst>
            <pc:docMk/>
            <pc:sldMk cId="3565046513" sldId="257"/>
            <ac:picMk id="19" creationId="{A6C0BCD7-BF54-B7FB-E81A-79DC02A77B17}"/>
          </ac:picMkLst>
        </pc:picChg>
        <pc:picChg chg="mod">
          <ac:chgData name="Vasquez, Jorge E." userId="S::jorge1.vasquez@famu.edu::4e056344-51b7-4825-bada-78caa099d143" providerId="AD" clId="Web-{617B1242-714A-237B-F6E5-8BF31CFB0A39}" dt="2024-12-11T21:27:48.358" v="591" actId="1076"/>
          <ac:picMkLst>
            <pc:docMk/>
            <pc:sldMk cId="3565046513" sldId="257"/>
            <ac:picMk id="21" creationId="{AF8FCF7B-B6C5-3228-5CAF-E61C1E1D3342}"/>
          </ac:picMkLst>
        </pc:picChg>
        <pc:picChg chg="mod">
          <ac:chgData name="Vasquez, Jorge E." userId="S::jorge1.vasquez@famu.edu::4e056344-51b7-4825-bada-78caa099d143" providerId="AD" clId="Web-{617B1242-714A-237B-F6E5-8BF31CFB0A39}" dt="2024-12-11T21:28:35.423" v="615" actId="14100"/>
          <ac:picMkLst>
            <pc:docMk/>
            <pc:sldMk cId="3565046513" sldId="257"/>
            <ac:picMk id="22" creationId="{9D0F9BD2-C60E-2391-1BF2-528BBF2E46AF}"/>
          </ac:picMkLst>
        </pc:picChg>
        <pc:picChg chg="mod">
          <ac:chgData name="Vasquez, Jorge E." userId="S::jorge1.vasquez@famu.edu::4e056344-51b7-4825-bada-78caa099d143" providerId="AD" clId="Web-{617B1242-714A-237B-F6E5-8BF31CFB0A39}" dt="2024-12-11T21:28:25.532" v="611" actId="1076"/>
          <ac:picMkLst>
            <pc:docMk/>
            <pc:sldMk cId="3565046513" sldId="257"/>
            <ac:picMk id="23" creationId="{8B3D2B9A-F32D-255D-1D2F-68AE87382AA5}"/>
          </ac:picMkLst>
        </pc:picChg>
        <pc:picChg chg="mod">
          <ac:chgData name="Vasquez, Jorge E." userId="S::jorge1.vasquez@famu.edu::4e056344-51b7-4825-bada-78caa099d143" providerId="AD" clId="Web-{617B1242-714A-237B-F6E5-8BF31CFB0A39}" dt="2024-12-11T21:01:10.597" v="116" actId="1076"/>
          <ac:picMkLst>
            <pc:docMk/>
            <pc:sldMk cId="3565046513" sldId="257"/>
            <ac:picMk id="34" creationId="{C80D5338-6DB8-6A67-8351-385D43343569}"/>
          </ac:picMkLst>
        </pc:picChg>
        <pc:picChg chg="mod">
          <ac:chgData name="Vasquez, Jorge E." userId="S::jorge1.vasquez@famu.edu::4e056344-51b7-4825-bada-78caa099d143" providerId="AD" clId="Web-{617B1242-714A-237B-F6E5-8BF31CFB0A39}" dt="2024-12-11T21:07:41.002" v="212" actId="14100"/>
          <ac:picMkLst>
            <pc:docMk/>
            <pc:sldMk cId="3565046513" sldId="257"/>
            <ac:picMk id="37" creationId="{3762F7AF-98A6-75FC-822C-8C10CDFE2360}"/>
          </ac:picMkLst>
        </pc:picChg>
        <pc:picChg chg="mod">
          <ac:chgData name="Vasquez, Jorge E." userId="S::jorge1.vasquez@famu.edu::4e056344-51b7-4825-bada-78caa099d143" providerId="AD" clId="Web-{617B1242-714A-237B-F6E5-8BF31CFB0A39}" dt="2024-12-11T21:28:39.891" v="616" actId="1076"/>
          <ac:picMkLst>
            <pc:docMk/>
            <pc:sldMk cId="3565046513" sldId="257"/>
            <ac:picMk id="43" creationId="{12CFD8B2-D440-804A-F403-4F3FC79E5250}"/>
          </ac:picMkLst>
        </pc:picChg>
        <pc:picChg chg="mod">
          <ac:chgData name="Vasquez, Jorge E." userId="S::jorge1.vasquez@famu.edu::4e056344-51b7-4825-bada-78caa099d143" providerId="AD" clId="Web-{617B1242-714A-237B-F6E5-8BF31CFB0A39}" dt="2024-12-11T21:27:48.608" v="597" actId="1076"/>
          <ac:picMkLst>
            <pc:docMk/>
            <pc:sldMk cId="3565046513" sldId="257"/>
            <ac:picMk id="47" creationId="{E760F95E-BC52-1A6D-C329-185C5EFD80F9}"/>
          </ac:picMkLst>
        </pc:picChg>
        <pc:picChg chg="add del mod modCrop">
          <ac:chgData name="Vasquez, Jorge E." userId="S::jorge1.vasquez@famu.edu::4e056344-51b7-4825-bada-78caa099d143" providerId="AD" clId="Web-{617B1242-714A-237B-F6E5-8BF31CFB0A39}" dt="2024-12-11T21:25:54.088" v="550"/>
          <ac:picMkLst>
            <pc:docMk/>
            <pc:sldMk cId="3565046513" sldId="257"/>
            <ac:picMk id="54" creationId="{EB20AC1B-5724-6A49-43FC-B1D83C85DBAB}"/>
          </ac:picMkLst>
        </pc:picChg>
        <pc:picChg chg="add mod">
          <ac:chgData name="Vasquez, Jorge E." userId="S::jorge1.vasquez@famu.edu::4e056344-51b7-4825-bada-78caa099d143" providerId="AD" clId="Web-{617B1242-714A-237B-F6E5-8BF31CFB0A39}" dt="2024-12-11T21:29:47.300" v="624" actId="1076"/>
          <ac:picMkLst>
            <pc:docMk/>
            <pc:sldMk cId="3565046513" sldId="257"/>
            <ac:picMk id="55" creationId="{22CE9A4F-3BC9-DE87-4ED6-A130A8FDC0DE}"/>
          </ac:picMkLst>
        </pc:picChg>
        <pc:picChg chg="add del mod">
          <ac:chgData name="Vasquez, Jorge E." userId="S::jorge1.vasquez@famu.edu::4e056344-51b7-4825-bada-78caa099d143" providerId="AD" clId="Web-{617B1242-714A-237B-F6E5-8BF31CFB0A39}" dt="2024-12-11T21:26:25.605" v="558"/>
          <ac:picMkLst>
            <pc:docMk/>
            <pc:sldMk cId="3565046513" sldId="257"/>
            <ac:picMk id="56" creationId="{74A9222C-12F9-8CAB-2CFA-7131C1F608A8}"/>
          </ac:picMkLst>
        </pc:picChg>
        <pc:picChg chg="add mod modCrop">
          <ac:chgData name="Vasquez, Jorge E." userId="S::jorge1.vasquez@famu.edu::4e056344-51b7-4825-bada-78caa099d143" providerId="AD" clId="Web-{617B1242-714A-237B-F6E5-8BF31CFB0A39}" dt="2024-12-11T21:29:47.347" v="625" actId="1076"/>
          <ac:picMkLst>
            <pc:docMk/>
            <pc:sldMk cId="3565046513" sldId="257"/>
            <ac:picMk id="57" creationId="{D639295C-5436-DBCE-C5AC-B110A4FBB952}"/>
          </ac:picMkLst>
        </pc:picChg>
        <pc:picChg chg="add mod">
          <ac:chgData name="Vasquez, Jorge E." userId="S::jorge1.vasquez@famu.edu::4e056344-51b7-4825-bada-78caa099d143" providerId="AD" clId="Web-{617B1242-714A-237B-F6E5-8BF31CFB0A39}" dt="2024-12-11T21:29:47.378" v="626" actId="1076"/>
          <ac:picMkLst>
            <pc:docMk/>
            <pc:sldMk cId="3565046513" sldId="257"/>
            <ac:picMk id="58" creationId="{5E3B43C3-7FF1-8804-B5DA-37691028D67A}"/>
          </ac:picMkLst>
        </pc:picChg>
        <pc:inkChg chg="del mod">
          <ac:chgData name="Vasquez, Jorge E." userId="S::jorge1.vasquez@famu.edu::4e056344-51b7-4825-bada-78caa099d143" providerId="AD" clId="Web-{617B1242-714A-237B-F6E5-8BF31CFB0A39}" dt="2024-12-11T21:11:25.557" v="297"/>
          <ac:inkMkLst>
            <pc:docMk/>
            <pc:sldMk cId="3565046513" sldId="257"/>
            <ac:inkMk id="28" creationId="{6962EB4C-DE0F-B385-8961-8270EB13C39D}"/>
          </ac:inkMkLst>
        </pc:inkChg>
        <pc:inkChg chg="del mod">
          <ac:chgData name="Vasquez, Jorge E." userId="S::jorge1.vasquez@famu.edu::4e056344-51b7-4825-bada-78caa099d143" providerId="AD" clId="Web-{617B1242-714A-237B-F6E5-8BF31CFB0A39}" dt="2024-12-11T21:11:20.416" v="294"/>
          <ac:inkMkLst>
            <pc:docMk/>
            <pc:sldMk cId="3565046513" sldId="257"/>
            <ac:inkMk id="29" creationId="{5E998B66-B78D-82CE-5A17-6172D961160A}"/>
          </ac:inkMkLst>
        </pc:inkChg>
        <pc:inkChg chg="del mod">
          <ac:chgData name="Vasquez, Jorge E." userId="S::jorge1.vasquez@famu.edu::4e056344-51b7-4825-bada-78caa099d143" providerId="AD" clId="Web-{617B1242-714A-237B-F6E5-8BF31CFB0A39}" dt="2024-12-11T21:11:22.447" v="295"/>
          <ac:inkMkLst>
            <pc:docMk/>
            <pc:sldMk cId="3565046513" sldId="257"/>
            <ac:inkMk id="30" creationId="{622927BC-61D0-F0CF-7F8D-E47BBC1ACCA4}"/>
          </ac:inkMkLst>
        </pc:inkChg>
        <pc:inkChg chg="del mod">
          <ac:chgData name="Vasquez, Jorge E." userId="S::jorge1.vasquez@famu.edu::4e056344-51b7-4825-bada-78caa099d143" providerId="AD" clId="Web-{617B1242-714A-237B-F6E5-8BF31CFB0A39}" dt="2024-12-11T21:11:23.588" v="296"/>
          <ac:inkMkLst>
            <pc:docMk/>
            <pc:sldMk cId="3565046513" sldId="257"/>
            <ac:inkMk id="31" creationId="{EDFA809A-351A-4A2A-503E-4449267F466D}"/>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11T19:36:46.088"/>
    </inkml:context>
    <inkml:brush xml:id="br0">
      <inkml:brushProperty name="width" value="0.1" units="cm"/>
      <inkml:brushProperty name="height" value="0.1" units="cm"/>
    </inkml:brush>
  </inkml:definitions>
  <inkml:trace contextRef="#ctx0" brushRef="#br0">12912 4119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11T19:36:46.089"/>
    </inkml:context>
    <inkml:brush xml:id="br0">
      <inkml:brushProperty name="width" value="0.1" units="cm"/>
      <inkml:brushProperty name="height" value="0.1" units="cm"/>
    </inkml:brush>
  </inkml:definitions>
  <inkml:trace contextRef="#ctx0" brushRef="#br0">12912 4119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182430"/>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2757716"/>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21947716" y="275771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182430"/>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242064"/>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608842" y="2781121"/>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608313" y="7075606"/>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OBJECTIVES</a:t>
            </a:r>
          </a:p>
        </p:txBody>
      </p:sp>
      <p:sp>
        <p:nvSpPr>
          <p:cNvPr id="21" name="Text Placeholder 3"/>
          <p:cNvSpPr>
            <a:spLocks noGrp="1"/>
          </p:cNvSpPr>
          <p:nvPr>
            <p:ph type="body" sz="quarter" idx="21" hasCustomPrompt="1"/>
          </p:nvPr>
        </p:nvSpPr>
        <p:spPr>
          <a:xfrm>
            <a:off x="7724776" y="3258415"/>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724776" y="2781121"/>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724776" y="10506722"/>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RESULTS</a:t>
            </a:r>
          </a:p>
        </p:txBody>
      </p:sp>
      <p:sp>
        <p:nvSpPr>
          <p:cNvPr id="25" name="Text Placeholder 5"/>
          <p:cNvSpPr>
            <a:spLocks noGrp="1"/>
          </p:cNvSpPr>
          <p:nvPr>
            <p:ph type="body" sz="quarter" idx="25" hasCustomPrompt="1"/>
          </p:nvPr>
        </p:nvSpPr>
        <p:spPr>
          <a:xfrm>
            <a:off x="21973955" y="2781121"/>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CONCLUSIONS</a:t>
            </a:r>
          </a:p>
        </p:txBody>
      </p:sp>
      <p:sp>
        <p:nvSpPr>
          <p:cNvPr id="26" name="Text Placeholder 3"/>
          <p:cNvSpPr>
            <a:spLocks noGrp="1"/>
          </p:cNvSpPr>
          <p:nvPr>
            <p:ph type="body" sz="quarter" idx="26" hasCustomPrompt="1"/>
          </p:nvPr>
        </p:nvSpPr>
        <p:spPr>
          <a:xfrm>
            <a:off x="21973955" y="3262384"/>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1973955" y="710571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1973955" y="12809050"/>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31" name="Text Placeholder 76">
            <a:extLst>
              <a:ext uri="{FF2B5EF4-FFF2-40B4-BE49-F238E27FC236}">
                <a16:creationId xmlns:a16="http://schemas.microsoft.com/office/drawing/2014/main" id="{C2936E13-9BED-014D-9FD8-D2F0DD7F8E02}"/>
              </a:ext>
            </a:extLst>
          </p:cNvPr>
          <p:cNvSpPr>
            <a:spLocks noGrp="1"/>
          </p:cNvSpPr>
          <p:nvPr>
            <p:ph type="body" sz="quarter" idx="150" hasCustomPrompt="1"/>
          </p:nvPr>
        </p:nvSpPr>
        <p:spPr>
          <a:xfrm>
            <a:off x="3906520" y="1137804"/>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2" name="Text Placeholder 76">
            <a:extLst>
              <a:ext uri="{FF2B5EF4-FFF2-40B4-BE49-F238E27FC236}">
                <a16:creationId xmlns:a16="http://schemas.microsoft.com/office/drawing/2014/main" id="{1EDE48AC-AD08-4145-B8DF-31EEC7B36616}"/>
              </a:ext>
            </a:extLst>
          </p:cNvPr>
          <p:cNvSpPr>
            <a:spLocks noGrp="1"/>
          </p:cNvSpPr>
          <p:nvPr>
            <p:ph type="body" sz="quarter" idx="184" hasCustomPrompt="1"/>
          </p:nvPr>
        </p:nvSpPr>
        <p:spPr>
          <a:xfrm>
            <a:off x="3906520" y="1736034"/>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3" name="Text Placeholder 76">
            <a:extLst>
              <a:ext uri="{FF2B5EF4-FFF2-40B4-BE49-F238E27FC236}">
                <a16:creationId xmlns:a16="http://schemas.microsoft.com/office/drawing/2014/main" id="{7801B00A-04AF-574C-9547-07EB084B2234}"/>
              </a:ext>
            </a:extLst>
          </p:cNvPr>
          <p:cNvSpPr>
            <a:spLocks noGrp="1"/>
          </p:cNvSpPr>
          <p:nvPr>
            <p:ph type="body" sz="quarter" idx="185" hasCustomPrompt="1"/>
          </p:nvPr>
        </p:nvSpPr>
        <p:spPr>
          <a:xfrm>
            <a:off x="3906520" y="292020"/>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22218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2797472"/>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21947716" y="2797472"/>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222186"/>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19" name="Text Placeholder 76">
            <a:extLst>
              <a:ext uri="{FF2B5EF4-FFF2-40B4-BE49-F238E27FC236}">
                <a16:creationId xmlns:a16="http://schemas.microsoft.com/office/drawing/2014/main" id="{8F58CF05-58FD-F842-88AB-51099F130F93}"/>
              </a:ext>
            </a:extLst>
          </p:cNvPr>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1" name="Text Placeholder 76">
            <a:extLst>
              <a:ext uri="{FF2B5EF4-FFF2-40B4-BE49-F238E27FC236}">
                <a16:creationId xmlns:a16="http://schemas.microsoft.com/office/drawing/2014/main" id="{6C58C4AE-C2F1-C54D-9224-55C0A51ED153}"/>
              </a:ext>
            </a:extLst>
          </p:cNvPr>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2" name="Text Placeholder 76">
            <a:extLst>
              <a:ext uri="{FF2B5EF4-FFF2-40B4-BE49-F238E27FC236}">
                <a16:creationId xmlns:a16="http://schemas.microsoft.com/office/drawing/2014/main" id="{6C3E1DDD-251F-C34B-807A-F553784DAC08}"/>
              </a:ext>
            </a:extLst>
          </p:cNvPr>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301699"/>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608842" y="2860634"/>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OBJECTIVES</a:t>
            </a:r>
          </a:p>
        </p:txBody>
      </p:sp>
      <p:sp>
        <p:nvSpPr>
          <p:cNvPr id="21" name="Text Placeholder 3"/>
          <p:cNvSpPr>
            <a:spLocks noGrp="1"/>
          </p:cNvSpPr>
          <p:nvPr>
            <p:ph type="body" sz="quarter" idx="21" hasCustomPrompt="1"/>
          </p:nvPr>
        </p:nvSpPr>
        <p:spPr>
          <a:xfrm>
            <a:off x="7724776" y="3318050"/>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724776" y="2860634"/>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RESULTS</a:t>
            </a:r>
          </a:p>
        </p:txBody>
      </p:sp>
      <p:sp>
        <p:nvSpPr>
          <p:cNvPr id="25" name="Text Placeholder 5"/>
          <p:cNvSpPr>
            <a:spLocks noGrp="1"/>
          </p:cNvSpPr>
          <p:nvPr>
            <p:ph type="body" sz="quarter" idx="25" hasCustomPrompt="1"/>
          </p:nvPr>
        </p:nvSpPr>
        <p:spPr>
          <a:xfrm>
            <a:off x="21973955" y="2860634"/>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CONCLUSIONS</a:t>
            </a:r>
          </a:p>
        </p:txBody>
      </p:sp>
      <p:sp>
        <p:nvSpPr>
          <p:cNvPr id="26" name="Text Placeholder 3"/>
          <p:cNvSpPr>
            <a:spLocks noGrp="1"/>
          </p:cNvSpPr>
          <p:nvPr>
            <p:ph type="body" sz="quarter" idx="26" hasCustomPrompt="1"/>
          </p:nvPr>
        </p:nvSpPr>
        <p:spPr>
          <a:xfrm>
            <a:off x="21973955" y="3322019"/>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31" name="Text Placeholder 76">
            <a:extLst>
              <a:ext uri="{FF2B5EF4-FFF2-40B4-BE49-F238E27FC236}">
                <a16:creationId xmlns:a16="http://schemas.microsoft.com/office/drawing/2014/main" id="{50AC94B8-C1FC-F64B-A4AC-A6753527AC28}"/>
              </a:ext>
            </a:extLst>
          </p:cNvPr>
          <p:cNvSpPr>
            <a:spLocks noGrp="1"/>
          </p:cNvSpPr>
          <p:nvPr>
            <p:ph type="body" sz="quarter" idx="150" hasCustomPrompt="1"/>
          </p:nvPr>
        </p:nvSpPr>
        <p:spPr>
          <a:xfrm>
            <a:off x="3906520" y="1117926"/>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2" name="Text Placeholder 76">
            <a:extLst>
              <a:ext uri="{FF2B5EF4-FFF2-40B4-BE49-F238E27FC236}">
                <a16:creationId xmlns:a16="http://schemas.microsoft.com/office/drawing/2014/main" id="{F6EDC588-E391-C646-B72B-EEC803626E56}"/>
              </a:ext>
            </a:extLst>
          </p:cNvPr>
          <p:cNvSpPr>
            <a:spLocks noGrp="1"/>
          </p:cNvSpPr>
          <p:nvPr>
            <p:ph type="body" sz="quarter" idx="184" hasCustomPrompt="1"/>
          </p:nvPr>
        </p:nvSpPr>
        <p:spPr>
          <a:xfrm>
            <a:off x="3906520" y="1716156"/>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3" name="Text Placeholder 76">
            <a:extLst>
              <a:ext uri="{FF2B5EF4-FFF2-40B4-BE49-F238E27FC236}">
                <a16:creationId xmlns:a16="http://schemas.microsoft.com/office/drawing/2014/main" id="{15C9BEE7-988F-7247-B81C-E26DFA34A7DE}"/>
              </a:ext>
            </a:extLst>
          </p:cNvPr>
          <p:cNvSpPr>
            <a:spLocks noGrp="1"/>
          </p:cNvSpPr>
          <p:nvPr>
            <p:ph type="body" sz="quarter" idx="185" hasCustomPrompt="1"/>
          </p:nvPr>
        </p:nvSpPr>
        <p:spPr>
          <a:xfrm>
            <a:off x="3906520" y="272142"/>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0B9ADF8C-186C-174C-92BC-4C80F596CA52}"/>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6" name="Rectangle 36">
            <a:extLst>
              <a:ext uri="{FF2B5EF4-FFF2-40B4-BE49-F238E27FC236}">
                <a16:creationId xmlns:a16="http://schemas.microsoft.com/office/drawing/2014/main" id="{A4A4BA4F-891E-D147-8F7F-EF67A0E51EFF}"/>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7" name="Rounded Rectangle 6">
            <a:extLst>
              <a:ext uri="{FF2B5EF4-FFF2-40B4-BE49-F238E27FC236}">
                <a16:creationId xmlns:a16="http://schemas.microsoft.com/office/drawing/2014/main" id="{D8138FC5-8D7C-2840-B2C6-445C79D45CD0}"/>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ABE084D9-5FB6-B249-9079-CD4F304A90DD}"/>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5" name="Rectangle 36">
            <a:extLst>
              <a:ext uri="{FF2B5EF4-FFF2-40B4-BE49-F238E27FC236}">
                <a16:creationId xmlns:a16="http://schemas.microsoft.com/office/drawing/2014/main" id="{2366F17F-9632-E54C-BECB-05A6A8BE1C52}"/>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6" name="Rounded Rectangle 5">
            <a:extLst>
              <a:ext uri="{FF2B5EF4-FFF2-40B4-BE49-F238E27FC236}">
                <a16:creationId xmlns:a16="http://schemas.microsoft.com/office/drawing/2014/main" id="{71FA7A4C-1F75-414D-A3C9-45F8308982ED}"/>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customXml" Target="../ink/ink1.xm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3.jpeg"/><Relationship Id="rId9" Type="http://schemas.openxmlformats.org/officeDocument/2006/relationships/customXml" Target="../ink/ink2.xml"/><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54241AF-A24E-0D72-90EC-52D4FE39E954}"/>
              </a:ext>
            </a:extLst>
          </p:cNvPr>
          <p:cNvSpPr/>
          <p:nvPr/>
        </p:nvSpPr>
        <p:spPr>
          <a:xfrm>
            <a:off x="11719896" y="10362939"/>
            <a:ext cx="5577326" cy="5592022"/>
          </a:xfrm>
          <a:prstGeom prst="roundRect">
            <a:avLst/>
          </a:prstGeom>
          <a:solidFill>
            <a:srgbClr val="D268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Rounded Corners 13">
            <a:extLst>
              <a:ext uri="{FF2B5EF4-FFF2-40B4-BE49-F238E27FC236}">
                <a16:creationId xmlns:a16="http://schemas.microsoft.com/office/drawing/2014/main" id="{AF8EC5BD-7741-EBF5-05CF-B42F233EFA65}"/>
              </a:ext>
            </a:extLst>
          </p:cNvPr>
          <p:cNvSpPr/>
          <p:nvPr/>
        </p:nvSpPr>
        <p:spPr>
          <a:xfrm>
            <a:off x="17311131" y="10362938"/>
            <a:ext cx="5577326" cy="5592022"/>
          </a:xfrm>
          <a:prstGeom prst="roundRect">
            <a:avLst/>
          </a:prstGeom>
          <a:solidFill>
            <a:srgbClr val="D268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2" name="Rectangle: Rounded Corners 41">
            <a:extLst>
              <a:ext uri="{FF2B5EF4-FFF2-40B4-BE49-F238E27FC236}">
                <a16:creationId xmlns:a16="http://schemas.microsoft.com/office/drawing/2014/main" id="{8DE33191-8C87-B20A-9237-22B556175F22}"/>
              </a:ext>
            </a:extLst>
          </p:cNvPr>
          <p:cNvSpPr/>
          <p:nvPr/>
        </p:nvSpPr>
        <p:spPr>
          <a:xfrm>
            <a:off x="6361629" y="10386236"/>
            <a:ext cx="5390952" cy="5592022"/>
          </a:xfrm>
          <a:prstGeom prst="roundRect">
            <a:avLst/>
          </a:prstGeom>
          <a:solidFill>
            <a:srgbClr val="D268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Text Placeholder 1">
            <a:extLst>
              <a:ext uri="{FF2B5EF4-FFF2-40B4-BE49-F238E27FC236}">
                <a16:creationId xmlns:a16="http://schemas.microsoft.com/office/drawing/2014/main" id="{FE35E88B-C582-7B48-B8C8-E06A09591A38}"/>
              </a:ext>
            </a:extLst>
          </p:cNvPr>
          <p:cNvSpPr>
            <a:spLocks noGrp="1"/>
          </p:cNvSpPr>
          <p:nvPr>
            <p:ph type="body" sz="quarter" idx="10"/>
          </p:nvPr>
        </p:nvSpPr>
        <p:spPr>
          <a:xfrm>
            <a:off x="362355" y="2849854"/>
            <a:ext cx="6704542" cy="3957114"/>
          </a:xfrm>
        </p:spPr>
        <p:txBody>
          <a:bodyPr wrap="square" lIns="130622" tIns="130622" rIns="130622" bIns="130622" anchor="t">
            <a:spAutoFit/>
          </a:bodyPr>
          <a:lstStyle/>
          <a:p>
            <a:r>
              <a:rPr lang="en-US" sz="2000" err="1">
                <a:latin typeface="Arial"/>
                <a:ea typeface="Calibri"/>
                <a:cs typeface="Calibri"/>
              </a:rPr>
              <a:t>PTSO.Ai</a:t>
            </a:r>
            <a:r>
              <a:rPr lang="en-US" sz="2000" dirty="0">
                <a:latin typeface="Arial"/>
                <a:ea typeface="Calibri"/>
                <a:cs typeface="Calibri"/>
              </a:rPr>
              <a:t> is your ultimate fashion companion, making outfit planning effortless. Simply choose a style (Business Casual, Business Professional, or Casual), upload a photo of your outfit, and let </a:t>
            </a:r>
            <a:r>
              <a:rPr lang="en-US" sz="2000" err="1">
                <a:latin typeface="Arial"/>
                <a:ea typeface="Calibri"/>
                <a:cs typeface="Calibri"/>
              </a:rPr>
              <a:t>PTSO.Ai</a:t>
            </a:r>
            <a:r>
              <a:rPr lang="en-US" sz="2000" dirty="0">
                <a:latin typeface="Arial"/>
                <a:ea typeface="Calibri"/>
                <a:cs typeface="Calibri"/>
              </a:rPr>
              <a:t> analyze and provide precise fashion advice. Whether refining your look or creating a whole new wardrobe, the app suggests tailored changes and curates outfits to match your taste. With a history feature to revisit past outfits and suggestions, you can learn and repeat with ease. Step out confidently, knowing </a:t>
            </a:r>
            <a:r>
              <a:rPr lang="en-US" sz="2000" err="1">
                <a:latin typeface="Arial"/>
                <a:ea typeface="Calibri"/>
                <a:cs typeface="Calibri"/>
              </a:rPr>
              <a:t>PTSO.Ai</a:t>
            </a:r>
            <a:r>
              <a:rPr lang="en-US" sz="2000" dirty="0">
                <a:latin typeface="Arial"/>
                <a:ea typeface="Calibri"/>
                <a:cs typeface="Calibri"/>
              </a:rPr>
              <a:t> has you covered for every occasion. The future of personal styling starts with </a:t>
            </a:r>
            <a:r>
              <a:rPr lang="en-US" sz="2000" err="1">
                <a:latin typeface="Arial"/>
                <a:ea typeface="Calibri"/>
                <a:cs typeface="Calibri"/>
              </a:rPr>
              <a:t>PTSO.Ai</a:t>
            </a:r>
            <a:r>
              <a:rPr lang="en-US" sz="2000" dirty="0">
                <a:latin typeface="Arial"/>
                <a:ea typeface="Calibri"/>
                <a:cs typeface="Calibri"/>
              </a:rPr>
              <a:t>!</a:t>
            </a:r>
            <a:endParaRPr lang="en-US" sz="2000" dirty="0">
              <a:latin typeface="Arial"/>
              <a:cs typeface="Calibri"/>
            </a:endParaRPr>
          </a:p>
        </p:txBody>
      </p:sp>
      <p:sp>
        <p:nvSpPr>
          <p:cNvPr id="3" name="Text Placeholder 2">
            <a:extLst>
              <a:ext uri="{FF2B5EF4-FFF2-40B4-BE49-F238E27FC236}">
                <a16:creationId xmlns:a16="http://schemas.microsoft.com/office/drawing/2014/main" id="{4FC464CD-9CD5-0C44-B0DA-7D72ADC1C801}"/>
              </a:ext>
            </a:extLst>
          </p:cNvPr>
          <p:cNvSpPr>
            <a:spLocks noGrp="1"/>
          </p:cNvSpPr>
          <p:nvPr>
            <p:ph type="body" sz="quarter" idx="11"/>
          </p:nvPr>
        </p:nvSpPr>
        <p:spPr>
          <a:xfrm>
            <a:off x="194314" y="2491561"/>
            <a:ext cx="6699250" cy="450228"/>
          </a:xfrm>
        </p:spPr>
        <p:txBody>
          <a:bodyPr/>
          <a:lstStyle/>
          <a:p>
            <a:r>
              <a:rPr lang="en-US" sz="2200" dirty="0">
                <a:latin typeface="Arial"/>
                <a:cs typeface="Calibri"/>
              </a:rPr>
              <a:t>Introduction</a:t>
            </a:r>
          </a:p>
        </p:txBody>
      </p:sp>
      <p:sp>
        <p:nvSpPr>
          <p:cNvPr id="4" name="Text Placeholder 3">
            <a:extLst>
              <a:ext uri="{FF2B5EF4-FFF2-40B4-BE49-F238E27FC236}">
                <a16:creationId xmlns:a16="http://schemas.microsoft.com/office/drawing/2014/main" id="{49656F8B-235B-8B4C-801F-88103EEA1428}"/>
              </a:ext>
            </a:extLst>
          </p:cNvPr>
          <p:cNvSpPr>
            <a:spLocks noGrp="1"/>
          </p:cNvSpPr>
          <p:nvPr>
            <p:ph type="body" sz="quarter" idx="19"/>
          </p:nvPr>
        </p:nvSpPr>
        <p:spPr>
          <a:xfrm>
            <a:off x="364638" y="7190389"/>
            <a:ext cx="5343332" cy="8973872"/>
          </a:xfrm>
        </p:spPr>
        <p:txBody>
          <a:bodyPr wrap="square" lIns="130622" tIns="130622" rIns="130622" bIns="130622" anchor="t">
            <a:spAutoFit/>
          </a:bodyPr>
          <a:lstStyle/>
          <a:p>
            <a:r>
              <a:rPr lang="en-US" sz="2000" dirty="0">
                <a:latin typeface="Arial"/>
                <a:ea typeface="Calibri"/>
                <a:cs typeface="Calibri"/>
              </a:rPr>
              <a:t>We wanted to address 3 main issues we noticed in our generation and within the fashion space:</a:t>
            </a:r>
            <a:endParaRPr lang="en-US" sz="2000">
              <a:latin typeface="Arial"/>
              <a:ea typeface="Calibri"/>
            </a:endParaRPr>
          </a:p>
          <a:p>
            <a:pPr marL="285750" indent="-285750">
              <a:buFont typeface="Calibri" pitchFamily="34" charset="0"/>
              <a:buChar char="-"/>
            </a:pPr>
            <a:r>
              <a:rPr lang="en-US" sz="2000" dirty="0">
                <a:latin typeface="Arial"/>
                <a:ea typeface="Calibri"/>
                <a:cs typeface="Calibri"/>
              </a:rPr>
              <a:t>The application solves the problem of not knowing how to dress for various occasions. Even with dress codes, people often wonder, "Is this the right outfit?" Our app analyzes your outfit, provides an accuracy score from extensive references, and offers tailored suggestions to ensure you’re on point.</a:t>
            </a:r>
            <a:endParaRPr lang="en-US" sz="2000">
              <a:latin typeface="Arial"/>
              <a:ea typeface="Calibri"/>
            </a:endParaRPr>
          </a:p>
          <a:p>
            <a:pPr marL="285750" indent="-285750">
              <a:buFont typeface="Calibri" pitchFamily="34" charset="0"/>
              <a:buChar char="-"/>
            </a:pPr>
            <a:r>
              <a:rPr lang="en-US" sz="2000" dirty="0">
                <a:latin typeface="Arial"/>
                <a:ea typeface="Calibri"/>
                <a:cs typeface="Calibri"/>
              </a:rPr>
              <a:t>It tackles the time-consuming uncertainty of choosing an outfit. A task that should take 20 minutes often drags on for an hour. By offering quick, accurate fashion advice, the app helps users decide faster, improving daily efficiency.</a:t>
            </a:r>
            <a:endParaRPr lang="en-US" sz="2000">
              <a:latin typeface="Arial"/>
              <a:ea typeface="Calibri"/>
            </a:endParaRPr>
          </a:p>
          <a:p>
            <a:pPr marL="285750" indent="-285750">
              <a:buFont typeface="Calibri" pitchFamily="34" charset="0"/>
              <a:buChar char="-"/>
            </a:pPr>
            <a:r>
              <a:rPr lang="en-US" sz="2000" dirty="0">
                <a:latin typeface="Arial"/>
                <a:ea typeface="Calibri"/>
                <a:cs typeface="Calibri"/>
              </a:rPr>
              <a:t>The app also addresses expressing personal identity in clothing while staying on theme without professional help. Many lack access to stylists, making it hard to balance personal style with specific criteria. </a:t>
            </a:r>
            <a:r>
              <a:rPr lang="en-US" sz="2000" err="1">
                <a:latin typeface="Arial"/>
                <a:ea typeface="Calibri"/>
                <a:cs typeface="Calibri"/>
              </a:rPr>
              <a:t>PTSO.Ai</a:t>
            </a:r>
            <a:r>
              <a:rPr lang="en-US" sz="2000" dirty="0">
                <a:latin typeface="Arial"/>
                <a:ea typeface="Calibri"/>
                <a:cs typeface="Calibri"/>
              </a:rPr>
              <a:t> provides expert insights, democratizing fashion advice for everyone.</a:t>
            </a:r>
            <a:endParaRPr lang="en-US" sz="2000">
              <a:latin typeface="Arial"/>
              <a:ea typeface="Calibri"/>
            </a:endParaRPr>
          </a:p>
          <a:p>
            <a:endParaRPr lang="en-US" sz="1600" dirty="0">
              <a:latin typeface="Arial"/>
              <a:ea typeface="Calibri"/>
              <a:cs typeface="Calibri"/>
            </a:endParaRPr>
          </a:p>
          <a:p>
            <a:pPr marL="1191260" lvl="1" indent="-285750">
              <a:buChar char="•"/>
            </a:pPr>
            <a:endParaRPr lang="en-US" sz="1450" dirty="0">
              <a:latin typeface="Arial"/>
              <a:cs typeface="Arial"/>
            </a:endParaRPr>
          </a:p>
          <a:p>
            <a:pPr marL="1191260" lvl="1" indent="-285750">
              <a:buFont typeface="Arial" panose="020B0604020202020204" pitchFamily="34" charset="0"/>
              <a:buChar char="•"/>
            </a:pPr>
            <a:endParaRPr lang="en-US" sz="1450" dirty="0">
              <a:latin typeface="Arial"/>
              <a:ea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E079C153-2356-8A41-9571-F057A61C5A68}"/>
              </a:ext>
            </a:extLst>
          </p:cNvPr>
          <p:cNvSpPr>
            <a:spLocks noGrp="1"/>
          </p:cNvSpPr>
          <p:nvPr>
            <p:ph type="body" sz="quarter" idx="20"/>
          </p:nvPr>
        </p:nvSpPr>
        <p:spPr>
          <a:xfrm>
            <a:off x="193212" y="6735280"/>
            <a:ext cx="6700308" cy="450228"/>
          </a:xfrm>
        </p:spPr>
        <p:txBody>
          <a:bodyPr/>
          <a:lstStyle/>
          <a:p>
            <a:r>
              <a:rPr lang="en-US" sz="2200" dirty="0">
                <a:latin typeface="Arial"/>
                <a:cs typeface="Calibri"/>
              </a:rPr>
              <a:t>Objective</a:t>
            </a:r>
          </a:p>
        </p:txBody>
      </p:sp>
      <p:sp>
        <p:nvSpPr>
          <p:cNvPr id="7" name="Text Placeholder 6">
            <a:extLst>
              <a:ext uri="{FF2B5EF4-FFF2-40B4-BE49-F238E27FC236}">
                <a16:creationId xmlns:a16="http://schemas.microsoft.com/office/drawing/2014/main" id="{023778EB-3C7F-A34E-BCA5-A63A37233BE2}"/>
              </a:ext>
            </a:extLst>
          </p:cNvPr>
          <p:cNvSpPr>
            <a:spLocks noGrp="1"/>
          </p:cNvSpPr>
          <p:nvPr>
            <p:ph type="body" sz="quarter" idx="22"/>
          </p:nvPr>
        </p:nvSpPr>
        <p:spPr>
          <a:xfrm>
            <a:off x="7724776" y="2491561"/>
            <a:ext cx="13813366" cy="450228"/>
          </a:xfrm>
        </p:spPr>
        <p:txBody>
          <a:bodyPr/>
          <a:lstStyle/>
          <a:p>
            <a:r>
              <a:rPr lang="en-US" sz="2200" dirty="0">
                <a:latin typeface="Arial"/>
                <a:cs typeface="Calibri"/>
              </a:rPr>
              <a:t>Method &amp; Technology Used</a:t>
            </a:r>
          </a:p>
        </p:txBody>
      </p:sp>
      <p:sp>
        <p:nvSpPr>
          <p:cNvPr id="6" name="Text Placeholder 5">
            <a:extLst>
              <a:ext uri="{FF2B5EF4-FFF2-40B4-BE49-F238E27FC236}">
                <a16:creationId xmlns:a16="http://schemas.microsoft.com/office/drawing/2014/main" id="{4CBAB54E-5EEE-564E-B8C6-4A57067AC91B}"/>
              </a:ext>
            </a:extLst>
          </p:cNvPr>
          <p:cNvSpPr>
            <a:spLocks noGrp="1"/>
          </p:cNvSpPr>
          <p:nvPr>
            <p:ph type="body" sz="quarter" idx="21"/>
          </p:nvPr>
        </p:nvSpPr>
        <p:spPr>
          <a:xfrm>
            <a:off x="6796089" y="2947486"/>
            <a:ext cx="15413563" cy="3163050"/>
          </a:xfrm>
        </p:spPr>
        <p:txBody>
          <a:bodyPr wrap="square" lIns="130622" tIns="130622" rIns="130622" bIns="130622" anchor="t">
            <a:spAutoFit/>
          </a:bodyPr>
          <a:lstStyle/>
          <a:p>
            <a:pPr marL="342900" indent="-342900">
              <a:buFont typeface="Calibri" pitchFamily="34" charset="0"/>
              <a:buChar char="-"/>
            </a:pPr>
            <a:r>
              <a:rPr lang="en-US" sz="2000" dirty="0">
                <a:latin typeface="Arial"/>
                <a:ea typeface="Calibri"/>
                <a:cs typeface="Calibri"/>
              </a:rPr>
              <a:t>For the development of </a:t>
            </a:r>
            <a:r>
              <a:rPr lang="en-US" sz="2000" dirty="0" err="1">
                <a:latin typeface="Arial"/>
                <a:ea typeface="Calibri"/>
                <a:cs typeface="Calibri"/>
              </a:rPr>
              <a:t>PTSO.Ai</a:t>
            </a:r>
            <a:r>
              <a:rPr lang="en-US" sz="2000" dirty="0">
                <a:latin typeface="Arial"/>
                <a:ea typeface="Calibri"/>
                <a:cs typeface="Calibri"/>
              </a:rPr>
              <a:t>, we used a robust tech stack for efficiency, scalability, and user-friendly design. The backend was built in Java, leveraging its stability and extensive libraries for secure and reliable systems. IntelliJ IDEA served as our IDE, streamlining coding and debugging.</a:t>
            </a:r>
            <a:endParaRPr lang="en-US" sz="2000" dirty="0">
              <a:latin typeface="Arial"/>
              <a:ea typeface="Calibri"/>
            </a:endParaRPr>
          </a:p>
          <a:p>
            <a:pPr marL="342900" indent="-342900">
              <a:buFont typeface="Calibri" pitchFamily="34" charset="0"/>
              <a:buChar char="-"/>
            </a:pPr>
            <a:r>
              <a:rPr lang="en-US" sz="2000">
                <a:latin typeface="Arial"/>
                <a:ea typeface="Calibri"/>
                <a:cs typeface="Calibri"/>
              </a:rPr>
              <a:t>For the frontend, we combined HTML with React to create an intuitive and responsive interface, ensuring a seamless experience for </a:t>
            </a:r>
            <a:r>
              <a:rPr lang="en-US" sz="2000" dirty="0">
                <a:latin typeface="Arial"/>
                <a:ea typeface="Calibri"/>
                <a:cs typeface="Calibri"/>
              </a:rPr>
              <a:t>users uploading outfits and receiving advice.</a:t>
            </a:r>
            <a:endParaRPr lang="en-US" sz="2000">
              <a:latin typeface="Arial"/>
              <a:ea typeface="Calibri"/>
            </a:endParaRPr>
          </a:p>
          <a:p>
            <a:pPr marL="342900" indent="-342900">
              <a:buFont typeface="Calibri" pitchFamily="34" charset="0"/>
              <a:buChar char="-"/>
            </a:pPr>
            <a:r>
              <a:rPr lang="en-US" sz="2000" dirty="0">
                <a:latin typeface="Arial"/>
                <a:ea typeface="Calibri"/>
                <a:cs typeface="Calibri"/>
              </a:rPr>
              <a:t>We also used Figma for detailed mock-ups and prototypes, enabling real-time collaboration to refine designs and align with functional requirements. This integration of Java, IntelliJ, HTML, React, and Figma allowed us to deliver a polished, user-focused fashion tech solution</a:t>
            </a:r>
            <a:endParaRPr lang="en-US" sz="2000">
              <a:latin typeface="Arial"/>
            </a:endParaRPr>
          </a:p>
          <a:p>
            <a:endParaRPr lang="en-US" sz="1700" dirty="0">
              <a:latin typeface="Arial"/>
              <a:ea typeface="Calibri"/>
            </a:endParaRPr>
          </a:p>
        </p:txBody>
      </p:sp>
      <p:sp>
        <p:nvSpPr>
          <p:cNvPr id="10" name="Text Placeholder 9">
            <a:extLst>
              <a:ext uri="{FF2B5EF4-FFF2-40B4-BE49-F238E27FC236}">
                <a16:creationId xmlns:a16="http://schemas.microsoft.com/office/drawing/2014/main" id="{CAF97BC9-8897-EE4D-813D-383158E00527}"/>
              </a:ext>
            </a:extLst>
          </p:cNvPr>
          <p:cNvSpPr>
            <a:spLocks noGrp="1"/>
          </p:cNvSpPr>
          <p:nvPr>
            <p:ph type="body" sz="quarter" idx="25"/>
          </p:nvPr>
        </p:nvSpPr>
        <p:spPr>
          <a:xfrm>
            <a:off x="22351639" y="2507944"/>
            <a:ext cx="6698012" cy="450228"/>
          </a:xfrm>
        </p:spPr>
        <p:txBody>
          <a:bodyPr/>
          <a:lstStyle/>
          <a:p>
            <a:r>
              <a:rPr lang="en-US" sz="2200" dirty="0">
                <a:latin typeface="Arial"/>
                <a:cs typeface="Calibri"/>
              </a:rPr>
              <a:t>Conclusion</a:t>
            </a:r>
          </a:p>
        </p:txBody>
      </p:sp>
      <p:sp>
        <p:nvSpPr>
          <p:cNvPr id="9" name="Text Placeholder 8">
            <a:extLst>
              <a:ext uri="{FF2B5EF4-FFF2-40B4-BE49-F238E27FC236}">
                <a16:creationId xmlns:a16="http://schemas.microsoft.com/office/drawing/2014/main" id="{EF806257-4E45-D344-A7E5-B0F221EA30AC}"/>
              </a:ext>
            </a:extLst>
          </p:cNvPr>
          <p:cNvSpPr>
            <a:spLocks noGrp="1"/>
          </p:cNvSpPr>
          <p:nvPr>
            <p:ph type="body" sz="quarter" idx="24"/>
          </p:nvPr>
        </p:nvSpPr>
        <p:spPr>
          <a:xfrm>
            <a:off x="7724776" y="9811554"/>
            <a:ext cx="13813366" cy="444073"/>
          </a:xfrm>
        </p:spPr>
        <p:txBody>
          <a:bodyPr/>
          <a:lstStyle/>
          <a:p>
            <a:r>
              <a:rPr lang="en-US" sz="2200" dirty="0">
                <a:solidFill>
                  <a:schemeClr val="tx1"/>
                </a:solidFill>
                <a:latin typeface="Calibri"/>
                <a:ea typeface="Calibri"/>
                <a:cs typeface="Calibri"/>
              </a:rPr>
              <a:t>Results</a:t>
            </a:r>
            <a:endParaRPr lang="en-US" sz="2200">
              <a:solidFill>
                <a:schemeClr val="tx1"/>
              </a:solidFill>
              <a:latin typeface="Calibri" panose="020F0502020204030204" pitchFamily="34" charset="0"/>
              <a:ea typeface="Calibri"/>
              <a:cs typeface="Calibri" panose="020F0502020204030204" pitchFamily="34" charset="0"/>
            </a:endParaRPr>
          </a:p>
        </p:txBody>
      </p:sp>
      <p:sp>
        <p:nvSpPr>
          <p:cNvPr id="11" name="Text Placeholder 10">
            <a:extLst>
              <a:ext uri="{FF2B5EF4-FFF2-40B4-BE49-F238E27FC236}">
                <a16:creationId xmlns:a16="http://schemas.microsoft.com/office/drawing/2014/main" id="{0BB3A7A5-68EE-9D49-8EB1-7FAFD8C650E3}"/>
              </a:ext>
            </a:extLst>
          </p:cNvPr>
          <p:cNvSpPr>
            <a:spLocks noGrp="1"/>
          </p:cNvSpPr>
          <p:nvPr>
            <p:ph type="body" sz="quarter" idx="26"/>
          </p:nvPr>
        </p:nvSpPr>
        <p:spPr>
          <a:xfrm>
            <a:off x="22040855" y="2839195"/>
            <a:ext cx="7026257" cy="3957114"/>
          </a:xfrm>
        </p:spPr>
        <p:txBody>
          <a:bodyPr wrap="square" lIns="130622" tIns="130622" rIns="130622" bIns="130622" anchor="t">
            <a:spAutoFit/>
          </a:bodyPr>
          <a:lstStyle/>
          <a:p>
            <a:r>
              <a:rPr lang="en-US" sz="2000" dirty="0">
                <a:latin typeface="Arial"/>
                <a:ea typeface="Calibri"/>
                <a:cs typeface="Calibri"/>
              </a:rPr>
              <a:t>In conclusion, </a:t>
            </a:r>
            <a:r>
              <a:rPr lang="en-US" sz="2000" err="1">
                <a:latin typeface="Arial"/>
                <a:ea typeface="Calibri"/>
                <a:cs typeface="Calibri"/>
              </a:rPr>
              <a:t>PTSO.Ai</a:t>
            </a:r>
            <a:r>
              <a:rPr lang="en-US" sz="2000" dirty="0">
                <a:latin typeface="Arial"/>
                <a:ea typeface="Calibri"/>
                <a:cs typeface="Calibri"/>
              </a:rPr>
              <a:t> stands as a revolutionary application poised to transform the fashion landscape by offering personalized, accurate fashion advice through user-uploaded outfit photos. By addressing challenges such as fashion uncertainty, sustainability, and time efficiency, the app empowers users to make confident, stylish choices effortlessly. </a:t>
            </a:r>
            <a:r>
              <a:rPr lang="en-US" sz="2000" err="1">
                <a:latin typeface="Arial"/>
                <a:ea typeface="Calibri"/>
                <a:cs typeface="Calibri"/>
              </a:rPr>
              <a:t>PTSO.Ai</a:t>
            </a:r>
            <a:r>
              <a:rPr lang="en-US" sz="2000" dirty="0">
                <a:latin typeface="Arial"/>
                <a:ea typeface="Calibri"/>
                <a:cs typeface="Calibri"/>
              </a:rPr>
              <a:t> democratizes access to expert fashion insights while promoting inclusivity and sustainability in the industry. As it evolves, </a:t>
            </a:r>
            <a:r>
              <a:rPr lang="en-US" sz="2000" err="1">
                <a:latin typeface="Arial"/>
                <a:ea typeface="Calibri"/>
                <a:cs typeface="Calibri"/>
              </a:rPr>
              <a:t>PTSO.Ai</a:t>
            </a:r>
            <a:r>
              <a:rPr lang="en-US" sz="2000" dirty="0">
                <a:latin typeface="Arial"/>
                <a:ea typeface="Calibri"/>
                <a:cs typeface="Calibri"/>
              </a:rPr>
              <a:t> promises to be an indispensable tool for modern, fashion-conscious individuals, bridging the gap between technology and personal style with innovation and flair.</a:t>
            </a:r>
            <a:endParaRPr lang="en-US" dirty="0">
              <a:latin typeface="Arial"/>
            </a:endParaRPr>
          </a:p>
        </p:txBody>
      </p:sp>
      <p:sp>
        <p:nvSpPr>
          <p:cNvPr id="12" name="Text Placeholder 11">
            <a:extLst>
              <a:ext uri="{FF2B5EF4-FFF2-40B4-BE49-F238E27FC236}">
                <a16:creationId xmlns:a16="http://schemas.microsoft.com/office/drawing/2014/main" id="{619576A6-C8A8-3D49-B230-832D8B28109F}"/>
              </a:ext>
            </a:extLst>
          </p:cNvPr>
          <p:cNvSpPr>
            <a:spLocks noGrp="1"/>
          </p:cNvSpPr>
          <p:nvPr>
            <p:ph type="body" sz="quarter" idx="27"/>
          </p:nvPr>
        </p:nvSpPr>
        <p:spPr>
          <a:xfrm>
            <a:off x="22445424" y="6766714"/>
            <a:ext cx="6698012" cy="450228"/>
          </a:xfrm>
        </p:spPr>
        <p:txBody>
          <a:bodyPr/>
          <a:lstStyle/>
          <a:p>
            <a:r>
              <a:rPr lang="en-US" sz="2200" dirty="0">
                <a:latin typeface="Arial"/>
                <a:ea typeface="Calibri"/>
                <a:cs typeface="Calibri"/>
              </a:rPr>
              <a:t>Process</a:t>
            </a:r>
            <a:endParaRPr lang="en-US" sz="2200" dirty="0">
              <a:latin typeface="Arial"/>
              <a:cs typeface="Calibri" panose="020F0502020204030204" pitchFamily="34" charset="0"/>
            </a:endParaRPr>
          </a:p>
        </p:txBody>
      </p:sp>
      <p:sp>
        <p:nvSpPr>
          <p:cNvPr id="13" name="Text Placeholder 12">
            <a:extLst>
              <a:ext uri="{FF2B5EF4-FFF2-40B4-BE49-F238E27FC236}">
                <a16:creationId xmlns:a16="http://schemas.microsoft.com/office/drawing/2014/main" id="{20C339A9-2BFC-DD46-BCA5-117827EA9E98}"/>
              </a:ext>
            </a:extLst>
          </p:cNvPr>
          <p:cNvSpPr>
            <a:spLocks noGrp="1"/>
          </p:cNvSpPr>
          <p:nvPr>
            <p:ph type="body" sz="quarter" idx="28"/>
          </p:nvPr>
        </p:nvSpPr>
        <p:spPr>
          <a:xfrm>
            <a:off x="22963895" y="7145442"/>
            <a:ext cx="6042372" cy="6111550"/>
          </a:xfrm>
        </p:spPr>
        <p:txBody>
          <a:bodyPr wrap="square" lIns="130622" tIns="130622" rIns="130622" bIns="130622" anchor="t">
            <a:spAutoFit/>
          </a:bodyPr>
          <a:lstStyle/>
          <a:p>
            <a:r>
              <a:rPr lang="en-US" sz="2000" dirty="0">
                <a:latin typeface="Arial"/>
                <a:ea typeface="Calibri"/>
                <a:cs typeface="Calibri"/>
              </a:rPr>
              <a:t>Creating </a:t>
            </a:r>
            <a:r>
              <a:rPr lang="en-US" sz="2000" err="1">
                <a:latin typeface="Arial"/>
                <a:ea typeface="Calibri"/>
                <a:cs typeface="Calibri"/>
              </a:rPr>
              <a:t>PTSO.Ai</a:t>
            </a:r>
            <a:r>
              <a:rPr lang="en-US" sz="2000" dirty="0">
                <a:latin typeface="Arial"/>
                <a:ea typeface="Calibri"/>
                <a:cs typeface="Calibri"/>
              </a:rPr>
              <a:t> was a comprehensive journey that began with multiple planning meetings to outline the project's scope, objectives, and technical requirements. We commenced development with the backend, using Java and IntelliJ IDEA to build a robust foundation for data handling and processing. Concurrently, we designed the user interface using Figma to visualize the app's aesthetics and user experience. Once the backend was solidified, we transitioned to the frontend, leveraging HTML and React to bring the visual designs to life. At every major milestone, rigorous testing was conducted to ensure functionality and performance, involving both unit tests and user acceptance testing. This iterative process, punctuated by regular team reviews and feedback sessions, ensured that the final product was polished, user-friendly, and met our high standards for quality and reliability.</a:t>
            </a:r>
            <a:endParaRPr lang="en-US" sz="2000" dirty="0">
              <a:latin typeface="Arial"/>
              <a:cs typeface="Calibri"/>
            </a:endParaRPr>
          </a:p>
        </p:txBody>
      </p:sp>
      <p:sp>
        <p:nvSpPr>
          <p:cNvPr id="16" name="Text Placeholder 15">
            <a:extLst>
              <a:ext uri="{FF2B5EF4-FFF2-40B4-BE49-F238E27FC236}">
                <a16:creationId xmlns:a16="http://schemas.microsoft.com/office/drawing/2014/main" id="{502ACBB9-AC02-C74F-A4C5-4A424E7A7546}"/>
              </a:ext>
            </a:extLst>
          </p:cNvPr>
          <p:cNvSpPr>
            <a:spLocks noGrp="1"/>
          </p:cNvSpPr>
          <p:nvPr>
            <p:ph type="body" sz="quarter" idx="150"/>
          </p:nvPr>
        </p:nvSpPr>
        <p:spPr>
          <a:xfrm>
            <a:off x="3906520" y="1088424"/>
            <a:ext cx="21447761" cy="638112"/>
          </a:xfrm>
        </p:spPr>
        <p:txBody>
          <a:bodyPr lIns="91440" tIns="45720" rIns="91440" bIns="45720" anchor="t">
            <a:normAutofit/>
          </a:bodyPr>
          <a:lstStyle/>
          <a:p>
            <a:r>
              <a:rPr lang="en-US" sz="3400" dirty="0">
                <a:latin typeface="Calibri"/>
                <a:ea typeface="Calibri"/>
                <a:cs typeface="Calibri"/>
              </a:rPr>
              <a:t>Jorge Vasquez, </a:t>
            </a:r>
            <a:r>
              <a:rPr lang="en-US" sz="3400" dirty="0" err="1">
                <a:latin typeface="Calibri"/>
                <a:ea typeface="Calibri"/>
                <a:cs typeface="Calibri"/>
              </a:rPr>
              <a:t>Ke'Arrah</a:t>
            </a:r>
            <a:r>
              <a:rPr lang="en-US" sz="3400" dirty="0">
                <a:latin typeface="Calibri"/>
                <a:ea typeface="Calibri"/>
                <a:cs typeface="Calibri"/>
              </a:rPr>
              <a:t> Martin, and Ronnie Burns II</a:t>
            </a:r>
          </a:p>
        </p:txBody>
      </p:sp>
      <p:sp>
        <p:nvSpPr>
          <p:cNvPr id="17" name="Text Placeholder 16">
            <a:extLst>
              <a:ext uri="{FF2B5EF4-FFF2-40B4-BE49-F238E27FC236}">
                <a16:creationId xmlns:a16="http://schemas.microsoft.com/office/drawing/2014/main" id="{E09C5EF0-BADA-AD47-953C-48BC0458D964}"/>
              </a:ext>
            </a:extLst>
          </p:cNvPr>
          <p:cNvSpPr>
            <a:spLocks noGrp="1"/>
          </p:cNvSpPr>
          <p:nvPr>
            <p:ph type="body" sz="quarter" idx="184"/>
          </p:nvPr>
        </p:nvSpPr>
        <p:spPr>
          <a:xfrm>
            <a:off x="3906520" y="1811348"/>
            <a:ext cx="21447761" cy="676859"/>
          </a:xfrm>
        </p:spPr>
        <p:txBody>
          <a:bodyPr/>
          <a:lstStyle/>
          <a:p>
            <a:r>
              <a:rPr lang="en-US">
                <a:latin typeface="Calibri" panose="020F0502020204030204" pitchFamily="34" charset="0"/>
                <a:cs typeface="Calibri" panose="020F0502020204030204" pitchFamily="34" charset="0"/>
              </a:rPr>
              <a:t>COP 3060: Concept Adv Appl Dev</a:t>
            </a:r>
          </a:p>
        </p:txBody>
      </p:sp>
      <p:sp>
        <p:nvSpPr>
          <p:cNvPr id="18" name="Text Placeholder 17">
            <a:extLst>
              <a:ext uri="{FF2B5EF4-FFF2-40B4-BE49-F238E27FC236}">
                <a16:creationId xmlns:a16="http://schemas.microsoft.com/office/drawing/2014/main" id="{F5F0ADD1-C752-C34B-BD9A-C3294F22A7FD}"/>
              </a:ext>
            </a:extLst>
          </p:cNvPr>
          <p:cNvSpPr>
            <a:spLocks noGrp="1"/>
          </p:cNvSpPr>
          <p:nvPr>
            <p:ph type="body" sz="quarter" idx="185"/>
          </p:nvPr>
        </p:nvSpPr>
        <p:spPr/>
        <p:txBody>
          <a:bodyPr/>
          <a:lstStyle/>
          <a:p>
            <a:r>
              <a:rPr lang="en-US">
                <a:latin typeface="Calibri" panose="020F0502020204030204" pitchFamily="34" charset="0"/>
                <a:cs typeface="Calibri" panose="020F0502020204030204" pitchFamily="34" charset="0"/>
              </a:rPr>
              <a:t>PTSO.AI</a:t>
            </a:r>
          </a:p>
        </p:txBody>
      </p:sp>
      <p:pic>
        <p:nvPicPr>
          <p:cNvPr id="20" name="Picture 19">
            <a:extLst>
              <a:ext uri="{FF2B5EF4-FFF2-40B4-BE49-F238E27FC236}">
                <a16:creationId xmlns:a16="http://schemas.microsoft.com/office/drawing/2014/main" id="{52E77DF0-18F8-49DE-84F7-E45CCE6150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4988"/>
          <a:stretch/>
        </p:blipFill>
        <p:spPr>
          <a:xfrm>
            <a:off x="605666" y="635184"/>
            <a:ext cx="3095251" cy="1544592"/>
          </a:xfrm>
          <a:prstGeom prst="rect">
            <a:avLst/>
          </a:prstGeom>
        </p:spPr>
      </p:pic>
      <p:pic>
        <p:nvPicPr>
          <p:cNvPr id="19" name="Picture 18" descr="Intellij Logo PNG Vectors Free Download">
            <a:extLst>
              <a:ext uri="{FF2B5EF4-FFF2-40B4-BE49-F238E27FC236}">
                <a16:creationId xmlns:a16="http://schemas.microsoft.com/office/drawing/2014/main" id="{A6C0BCD7-BF54-B7FB-E81A-79DC02A77B17}"/>
              </a:ext>
            </a:extLst>
          </p:cNvPr>
          <p:cNvPicPr>
            <a:picLocks noChangeAspect="1"/>
          </p:cNvPicPr>
          <p:nvPr/>
        </p:nvPicPr>
        <p:blipFill>
          <a:blip r:embed="rId3"/>
          <a:stretch>
            <a:fillRect/>
          </a:stretch>
        </p:blipFill>
        <p:spPr>
          <a:xfrm>
            <a:off x="7682014" y="6951807"/>
            <a:ext cx="1317356" cy="1286360"/>
          </a:xfrm>
          <a:prstGeom prst="rect">
            <a:avLst/>
          </a:prstGeom>
        </p:spPr>
      </p:pic>
      <p:pic>
        <p:nvPicPr>
          <p:cNvPr id="21" name="Picture 20" descr="Java logo and symbol, meaning, history, PNG">
            <a:extLst>
              <a:ext uri="{FF2B5EF4-FFF2-40B4-BE49-F238E27FC236}">
                <a16:creationId xmlns:a16="http://schemas.microsoft.com/office/drawing/2014/main" id="{AF8FCF7B-B6C5-3228-5CAF-E61C1E1D3342}"/>
              </a:ext>
            </a:extLst>
          </p:cNvPr>
          <p:cNvPicPr>
            <a:picLocks noChangeAspect="1"/>
          </p:cNvPicPr>
          <p:nvPr/>
        </p:nvPicPr>
        <p:blipFill>
          <a:blip r:embed="rId4"/>
          <a:stretch>
            <a:fillRect/>
          </a:stretch>
        </p:blipFill>
        <p:spPr>
          <a:xfrm>
            <a:off x="7446149" y="8329462"/>
            <a:ext cx="2030278" cy="1249551"/>
          </a:xfrm>
          <a:prstGeom prst="rect">
            <a:avLst/>
          </a:prstGeom>
        </p:spPr>
      </p:pic>
      <p:pic>
        <p:nvPicPr>
          <p:cNvPr id="22" name="Picture 21" descr="React Logo, symbol, meaning, history, PNG, brand">
            <a:extLst>
              <a:ext uri="{FF2B5EF4-FFF2-40B4-BE49-F238E27FC236}">
                <a16:creationId xmlns:a16="http://schemas.microsoft.com/office/drawing/2014/main" id="{9D0F9BD2-C60E-2391-1BF2-528BBF2E46AF}"/>
              </a:ext>
            </a:extLst>
          </p:cNvPr>
          <p:cNvPicPr>
            <a:picLocks noChangeAspect="1"/>
          </p:cNvPicPr>
          <p:nvPr/>
        </p:nvPicPr>
        <p:blipFill>
          <a:blip r:embed="rId5"/>
          <a:stretch>
            <a:fillRect/>
          </a:stretch>
        </p:blipFill>
        <p:spPr>
          <a:xfrm>
            <a:off x="18161549" y="6555236"/>
            <a:ext cx="3336640" cy="1885867"/>
          </a:xfrm>
          <a:prstGeom prst="rect">
            <a:avLst/>
          </a:prstGeom>
        </p:spPr>
      </p:pic>
      <p:pic>
        <p:nvPicPr>
          <p:cNvPr id="23" name="Picture 22" descr="HTML5 CSS3 JS icon set. Web development logo icon set of html, css and  javascript, programming symbol. Stock Vector | Adobe Stock">
            <a:extLst>
              <a:ext uri="{FF2B5EF4-FFF2-40B4-BE49-F238E27FC236}">
                <a16:creationId xmlns:a16="http://schemas.microsoft.com/office/drawing/2014/main" id="{8B3D2B9A-F32D-255D-1D2F-68AE87382AA5}"/>
              </a:ext>
            </a:extLst>
          </p:cNvPr>
          <p:cNvPicPr>
            <a:picLocks noChangeAspect="1"/>
          </p:cNvPicPr>
          <p:nvPr/>
        </p:nvPicPr>
        <p:blipFill>
          <a:blip r:embed="rId6"/>
          <a:stretch>
            <a:fillRect/>
          </a:stretch>
        </p:blipFill>
        <p:spPr>
          <a:xfrm>
            <a:off x="18157994" y="8431714"/>
            <a:ext cx="3859076" cy="1244859"/>
          </a:xfrm>
          <a:prstGeom prst="rect">
            <a:avLst/>
          </a:prstGeom>
        </p:spPr>
      </p:pic>
      <p:sp>
        <p:nvSpPr>
          <p:cNvPr id="26" name="TextBox 25">
            <a:extLst>
              <a:ext uri="{FF2B5EF4-FFF2-40B4-BE49-F238E27FC236}">
                <a16:creationId xmlns:a16="http://schemas.microsoft.com/office/drawing/2014/main" id="{998374E0-E4A2-57F1-54FA-5412DEC27A48}"/>
              </a:ext>
            </a:extLst>
          </p:cNvPr>
          <p:cNvSpPr txBox="1"/>
          <p:nvPr/>
        </p:nvSpPr>
        <p:spPr>
          <a:xfrm>
            <a:off x="7379453" y="6072201"/>
            <a:ext cx="33786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a:cs typeface="Times New Roman"/>
              </a:rPr>
              <a:t>Backend/Planning</a:t>
            </a:r>
            <a:r>
              <a:rPr lang="en-US" sz="2800" dirty="0">
                <a:latin typeface="Arial"/>
                <a:cs typeface="Times New Roman"/>
              </a:rPr>
              <a:t>:</a:t>
            </a:r>
            <a:endParaRPr lang="en-US" sz="2800" dirty="0">
              <a:latin typeface="Arial"/>
              <a:cs typeface="Times New Roman" panose="02020603050405020304" pitchFamily="18" charset="0"/>
            </a:endParaRPr>
          </a:p>
        </p:txBody>
      </p:sp>
      <p:sp>
        <p:nvSpPr>
          <p:cNvPr id="27" name="TextBox 26">
            <a:extLst>
              <a:ext uri="{FF2B5EF4-FFF2-40B4-BE49-F238E27FC236}">
                <a16:creationId xmlns:a16="http://schemas.microsoft.com/office/drawing/2014/main" id="{65F30BCE-18A4-7E5E-C104-057E5F19193B}"/>
              </a:ext>
            </a:extLst>
          </p:cNvPr>
          <p:cNvSpPr txBox="1"/>
          <p:nvPr/>
        </p:nvSpPr>
        <p:spPr>
          <a:xfrm>
            <a:off x="18793434" y="606644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Arial"/>
                <a:cs typeface="Times New Roman"/>
              </a:rPr>
              <a:t>Frontend:</a:t>
            </a:r>
            <a:endParaRPr lang="en-US" sz="2800" b="1" dirty="0">
              <a:latin typeface="Arial"/>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7">
            <p14:nvContentPartPr>
              <p14:cNvPr id="32" name="Ink 31">
                <a:extLst>
                  <a:ext uri="{FF2B5EF4-FFF2-40B4-BE49-F238E27FC236}">
                    <a16:creationId xmlns:a16="http://schemas.microsoft.com/office/drawing/2014/main" id="{3ADBB21F-4C2A-D069-5C4D-14F0A8053572}"/>
                  </a:ext>
                </a:extLst>
              </p14:cNvPr>
              <p14:cNvContentPartPr/>
              <p14:nvPr/>
            </p14:nvContentPartPr>
            <p14:xfrm>
              <a:off x="14501190" y="5078895"/>
              <a:ext cx="29817" cy="29817"/>
            </p14:xfrm>
          </p:contentPart>
        </mc:Choice>
        <mc:Fallback>
          <p:pic>
            <p:nvPicPr>
              <p:cNvPr id="32" name="Ink 31">
                <a:extLst>
                  <a:ext uri="{FF2B5EF4-FFF2-40B4-BE49-F238E27FC236}">
                    <a16:creationId xmlns:a16="http://schemas.microsoft.com/office/drawing/2014/main" id="{3ADBB21F-4C2A-D069-5C4D-14F0A8053572}"/>
                  </a:ext>
                </a:extLst>
              </p:cNvPr>
              <p:cNvPicPr/>
              <p:nvPr/>
            </p:nvPicPr>
            <p:blipFill>
              <a:blip r:embed="rId8"/>
              <a:stretch>
                <a:fillRect/>
              </a:stretch>
            </p:blipFill>
            <p:spPr>
              <a:xfrm>
                <a:off x="13010340" y="3588045"/>
                <a:ext cx="2981700" cy="29817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3" name="Ink 32">
                <a:extLst>
                  <a:ext uri="{FF2B5EF4-FFF2-40B4-BE49-F238E27FC236}">
                    <a16:creationId xmlns:a16="http://schemas.microsoft.com/office/drawing/2014/main" id="{586B1991-C464-C217-B638-0BAEF4F2B79A}"/>
                  </a:ext>
                </a:extLst>
              </p14:cNvPr>
              <p14:cNvContentPartPr/>
              <p14:nvPr/>
            </p14:nvContentPartPr>
            <p14:xfrm>
              <a:off x="14501190" y="5078895"/>
              <a:ext cx="29817" cy="29817"/>
            </p14:xfrm>
          </p:contentPart>
        </mc:Choice>
        <mc:Fallback>
          <p:pic>
            <p:nvPicPr>
              <p:cNvPr id="33" name="Ink 32">
                <a:extLst>
                  <a:ext uri="{FF2B5EF4-FFF2-40B4-BE49-F238E27FC236}">
                    <a16:creationId xmlns:a16="http://schemas.microsoft.com/office/drawing/2014/main" id="{586B1991-C464-C217-B638-0BAEF4F2B79A}"/>
                  </a:ext>
                </a:extLst>
              </p:cNvPr>
              <p:cNvPicPr/>
              <p:nvPr/>
            </p:nvPicPr>
            <p:blipFill>
              <a:blip r:embed="rId8"/>
              <a:stretch>
                <a:fillRect/>
              </a:stretch>
            </p:blipFill>
            <p:spPr>
              <a:xfrm>
                <a:off x="13010340" y="3588045"/>
                <a:ext cx="2981700" cy="2981700"/>
              </a:xfrm>
              <a:prstGeom prst="rect">
                <a:avLst/>
              </a:prstGeom>
            </p:spPr>
          </p:pic>
        </mc:Fallback>
      </mc:AlternateContent>
      <p:pic>
        <p:nvPicPr>
          <p:cNvPr id="34" name="Picture 33" descr="A screenshot of a login page&#10;&#10;Description automatically generated">
            <a:extLst>
              <a:ext uri="{FF2B5EF4-FFF2-40B4-BE49-F238E27FC236}">
                <a16:creationId xmlns:a16="http://schemas.microsoft.com/office/drawing/2014/main" id="{C80D5338-6DB8-6A67-8351-385D43343569}"/>
              </a:ext>
            </a:extLst>
          </p:cNvPr>
          <p:cNvPicPr>
            <a:picLocks noChangeAspect="1"/>
          </p:cNvPicPr>
          <p:nvPr/>
        </p:nvPicPr>
        <p:blipFill>
          <a:blip r:embed="rId10"/>
          <a:stretch>
            <a:fillRect/>
          </a:stretch>
        </p:blipFill>
        <p:spPr>
          <a:xfrm>
            <a:off x="6435337" y="10960132"/>
            <a:ext cx="5238657" cy="3002680"/>
          </a:xfrm>
          <a:prstGeom prst="rect">
            <a:avLst/>
          </a:prstGeom>
        </p:spPr>
      </p:pic>
      <p:pic>
        <p:nvPicPr>
          <p:cNvPr id="35" name="Picture 34" descr="A screenshot of a website&#10;&#10;Description automatically generated">
            <a:extLst>
              <a:ext uri="{FF2B5EF4-FFF2-40B4-BE49-F238E27FC236}">
                <a16:creationId xmlns:a16="http://schemas.microsoft.com/office/drawing/2014/main" id="{47CF4C42-28D4-45F6-C8BB-FDF276F3F410}"/>
              </a:ext>
            </a:extLst>
          </p:cNvPr>
          <p:cNvPicPr>
            <a:picLocks noChangeAspect="1"/>
          </p:cNvPicPr>
          <p:nvPr/>
        </p:nvPicPr>
        <p:blipFill>
          <a:blip r:embed="rId11"/>
          <a:stretch>
            <a:fillRect/>
          </a:stretch>
        </p:blipFill>
        <p:spPr>
          <a:xfrm>
            <a:off x="11770398" y="10947787"/>
            <a:ext cx="5504005" cy="3011880"/>
          </a:xfrm>
          <a:prstGeom prst="rect">
            <a:avLst/>
          </a:prstGeom>
        </p:spPr>
      </p:pic>
      <p:pic>
        <p:nvPicPr>
          <p:cNvPr id="37" name="Picture 36" descr="A screenshot of a computer&#10;&#10;Description automatically generated">
            <a:extLst>
              <a:ext uri="{FF2B5EF4-FFF2-40B4-BE49-F238E27FC236}">
                <a16:creationId xmlns:a16="http://schemas.microsoft.com/office/drawing/2014/main" id="{3762F7AF-98A6-75FC-822C-8C10CDFE2360}"/>
              </a:ext>
            </a:extLst>
          </p:cNvPr>
          <p:cNvPicPr>
            <a:picLocks noChangeAspect="1"/>
          </p:cNvPicPr>
          <p:nvPr/>
        </p:nvPicPr>
        <p:blipFill>
          <a:blip r:embed="rId12"/>
          <a:stretch>
            <a:fillRect/>
          </a:stretch>
        </p:blipFill>
        <p:spPr>
          <a:xfrm>
            <a:off x="17329073" y="10941819"/>
            <a:ext cx="5511479" cy="3023755"/>
          </a:xfrm>
          <a:prstGeom prst="rect">
            <a:avLst/>
          </a:prstGeom>
        </p:spPr>
      </p:pic>
      <p:sp>
        <p:nvSpPr>
          <p:cNvPr id="39" name="TextBox 38">
            <a:extLst>
              <a:ext uri="{FF2B5EF4-FFF2-40B4-BE49-F238E27FC236}">
                <a16:creationId xmlns:a16="http://schemas.microsoft.com/office/drawing/2014/main" id="{4F01AE6E-7694-B886-79F4-E65EF469D401}"/>
              </a:ext>
            </a:extLst>
          </p:cNvPr>
          <p:cNvSpPr txBox="1"/>
          <p:nvPr/>
        </p:nvSpPr>
        <p:spPr>
          <a:xfrm>
            <a:off x="6351280" y="13951068"/>
            <a:ext cx="542739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000" b="1" dirty="0">
              <a:solidFill>
                <a:schemeClr val="bg1"/>
              </a:solidFill>
              <a:latin typeface="Arial"/>
              <a:cs typeface="Times New Roman" panose="02020603050405020304" pitchFamily="18" charset="0"/>
            </a:endParaRPr>
          </a:p>
          <a:p>
            <a:pPr algn="ctr"/>
            <a:r>
              <a:rPr lang="en-US" sz="2000" dirty="0">
                <a:solidFill>
                  <a:schemeClr val="bg1"/>
                </a:solidFill>
                <a:latin typeface="Arial"/>
                <a:cs typeface="Times New Roman"/>
              </a:rPr>
              <a:t>Here is a peak at the log in screen to log into your personal fashion assistant in </a:t>
            </a:r>
            <a:r>
              <a:rPr lang="en-US" sz="2000" err="1">
                <a:solidFill>
                  <a:schemeClr val="bg1"/>
                </a:solidFill>
                <a:latin typeface="Arial"/>
                <a:cs typeface="Times New Roman"/>
              </a:rPr>
              <a:t>PTSO.Ai</a:t>
            </a:r>
            <a:r>
              <a:rPr lang="en-US" sz="2000" dirty="0">
                <a:solidFill>
                  <a:schemeClr val="bg1"/>
                </a:solidFill>
                <a:latin typeface="Arial"/>
                <a:cs typeface="Times New Roman"/>
              </a:rPr>
              <a:t> this is essential to make sure your data and suggestions are personalized for you. </a:t>
            </a:r>
            <a:endParaRPr lang="en-US" sz="2000">
              <a:solidFill>
                <a:schemeClr val="bg1"/>
              </a:solidFill>
              <a:latin typeface="Arial"/>
              <a:cs typeface="Times New Roman" panose="02020603050405020304" pitchFamily="18" charset="0"/>
            </a:endParaRPr>
          </a:p>
        </p:txBody>
      </p:sp>
      <p:sp>
        <p:nvSpPr>
          <p:cNvPr id="40" name="TextBox 39">
            <a:extLst>
              <a:ext uri="{FF2B5EF4-FFF2-40B4-BE49-F238E27FC236}">
                <a16:creationId xmlns:a16="http://schemas.microsoft.com/office/drawing/2014/main" id="{EE706E73-3AA2-0D39-AF26-2E3B98E821E8}"/>
              </a:ext>
            </a:extLst>
          </p:cNvPr>
          <p:cNvSpPr txBox="1"/>
          <p:nvPr/>
        </p:nvSpPr>
        <p:spPr>
          <a:xfrm>
            <a:off x="11949354" y="13959192"/>
            <a:ext cx="510419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000" b="1" dirty="0">
              <a:solidFill>
                <a:schemeClr val="bg1"/>
              </a:solidFill>
              <a:latin typeface="Arial"/>
              <a:cs typeface="Times New Roman"/>
            </a:endParaRPr>
          </a:p>
          <a:p>
            <a:pPr algn="ctr"/>
            <a:r>
              <a:rPr lang="en-US" sz="2000" dirty="0">
                <a:solidFill>
                  <a:schemeClr val="bg1"/>
                </a:solidFill>
                <a:latin typeface="Arial"/>
                <a:cs typeface="Times New Roman"/>
              </a:rPr>
              <a:t>Here is an example of what it will look like once you input your image and get your suggestions. Notice the gif in the back actually changes with each type of outfit</a:t>
            </a:r>
            <a:endParaRPr lang="en-US" sz="2000">
              <a:solidFill>
                <a:schemeClr val="bg1"/>
              </a:solidFill>
              <a:latin typeface="Arial"/>
              <a:cs typeface="Times New Roman" panose="02020603050405020304" pitchFamily="18" charset="0"/>
            </a:endParaRPr>
          </a:p>
        </p:txBody>
      </p:sp>
      <p:sp>
        <p:nvSpPr>
          <p:cNvPr id="41" name="TextBox 40">
            <a:extLst>
              <a:ext uri="{FF2B5EF4-FFF2-40B4-BE49-F238E27FC236}">
                <a16:creationId xmlns:a16="http://schemas.microsoft.com/office/drawing/2014/main" id="{48FD396D-95B6-1681-9E16-DFA91D1E20CC}"/>
              </a:ext>
            </a:extLst>
          </p:cNvPr>
          <p:cNvSpPr txBox="1"/>
          <p:nvPr/>
        </p:nvSpPr>
        <p:spPr>
          <a:xfrm>
            <a:off x="17846261" y="14373769"/>
            <a:ext cx="449437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Arial"/>
                <a:cs typeface="Times New Roman"/>
              </a:rPr>
              <a:t>This is one of our pages, it is the settings page where you can change your profile and get help if need be!</a:t>
            </a:r>
            <a:endParaRPr lang="en-US" sz="2000">
              <a:solidFill>
                <a:schemeClr val="bg1"/>
              </a:solidFill>
              <a:latin typeface="Arial"/>
              <a:cs typeface="Times New Roman" panose="02020603050405020304" pitchFamily="18" charset="0"/>
            </a:endParaRPr>
          </a:p>
        </p:txBody>
      </p:sp>
      <p:pic>
        <p:nvPicPr>
          <p:cNvPr id="43" name="Picture 42" descr="A black and white logo&#10;&#10;Description automatically generated">
            <a:extLst>
              <a:ext uri="{FF2B5EF4-FFF2-40B4-BE49-F238E27FC236}">
                <a16:creationId xmlns:a16="http://schemas.microsoft.com/office/drawing/2014/main" id="{12CFD8B2-D440-804A-F403-4F3FC79E5250}"/>
              </a:ext>
            </a:extLst>
          </p:cNvPr>
          <p:cNvPicPr>
            <a:picLocks noChangeAspect="1"/>
          </p:cNvPicPr>
          <p:nvPr/>
        </p:nvPicPr>
        <p:blipFill>
          <a:blip r:embed="rId13"/>
          <a:stretch>
            <a:fillRect/>
          </a:stretch>
        </p:blipFill>
        <p:spPr>
          <a:xfrm>
            <a:off x="9656575" y="7082362"/>
            <a:ext cx="991378" cy="989045"/>
          </a:xfrm>
          <a:prstGeom prst="rect">
            <a:avLst/>
          </a:prstGeom>
        </p:spPr>
      </p:pic>
      <p:pic>
        <p:nvPicPr>
          <p:cNvPr id="47" name="Picture 46" descr="A colorful logo on a black background&#10;&#10;Description automatically generated">
            <a:extLst>
              <a:ext uri="{FF2B5EF4-FFF2-40B4-BE49-F238E27FC236}">
                <a16:creationId xmlns:a16="http://schemas.microsoft.com/office/drawing/2014/main" id="{E760F95E-BC52-1A6D-C329-185C5EFD80F9}"/>
              </a:ext>
            </a:extLst>
          </p:cNvPr>
          <p:cNvPicPr>
            <a:picLocks noChangeAspect="1"/>
          </p:cNvPicPr>
          <p:nvPr/>
        </p:nvPicPr>
        <p:blipFill>
          <a:blip r:embed="rId14"/>
          <a:stretch>
            <a:fillRect/>
          </a:stretch>
        </p:blipFill>
        <p:spPr>
          <a:xfrm>
            <a:off x="9576527" y="8369420"/>
            <a:ext cx="1206759" cy="1188098"/>
          </a:xfrm>
          <a:prstGeom prst="rect">
            <a:avLst/>
          </a:prstGeom>
        </p:spPr>
      </p:pic>
      <p:sp>
        <p:nvSpPr>
          <p:cNvPr id="38" name="Arrow: Right 37">
            <a:extLst>
              <a:ext uri="{FF2B5EF4-FFF2-40B4-BE49-F238E27FC236}">
                <a16:creationId xmlns:a16="http://schemas.microsoft.com/office/drawing/2014/main" id="{E6151DDD-D37B-9549-C0E3-B6F480E23537}"/>
              </a:ext>
            </a:extLst>
          </p:cNvPr>
          <p:cNvSpPr/>
          <p:nvPr/>
        </p:nvSpPr>
        <p:spPr>
          <a:xfrm>
            <a:off x="11267585" y="7740282"/>
            <a:ext cx="885825" cy="7143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401BB81A-B47E-7A64-2AB1-5F041A358815}"/>
              </a:ext>
            </a:extLst>
          </p:cNvPr>
          <p:cNvSpPr txBox="1"/>
          <p:nvPr/>
        </p:nvSpPr>
        <p:spPr>
          <a:xfrm>
            <a:off x="8301038" y="1044416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FFFFFF"/>
                </a:solidFill>
                <a:latin typeface="Arial"/>
              </a:rPr>
              <a:t>Log in: </a:t>
            </a:r>
            <a:endParaRPr lang="en-US" sz="2800">
              <a:ea typeface="Calibri"/>
              <a:cs typeface="Calibri"/>
            </a:endParaRPr>
          </a:p>
        </p:txBody>
      </p:sp>
      <p:sp>
        <p:nvSpPr>
          <p:cNvPr id="45" name="TextBox 44">
            <a:extLst>
              <a:ext uri="{FF2B5EF4-FFF2-40B4-BE49-F238E27FC236}">
                <a16:creationId xmlns:a16="http://schemas.microsoft.com/office/drawing/2014/main" id="{4A6A7B3D-4830-4F69-9A5D-42F753D5F14B}"/>
              </a:ext>
            </a:extLst>
          </p:cNvPr>
          <p:cNvSpPr txBox="1"/>
          <p:nvPr/>
        </p:nvSpPr>
        <p:spPr>
          <a:xfrm>
            <a:off x="14001750" y="1044416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FFFFFF"/>
                </a:solidFill>
                <a:latin typeface="Arial"/>
              </a:rPr>
              <a:t>Home:</a:t>
            </a:r>
            <a:endParaRPr lang="en-US" sz="3200" dirty="0">
              <a:ea typeface="Calibri"/>
              <a:cs typeface="Calibri"/>
            </a:endParaRPr>
          </a:p>
        </p:txBody>
      </p:sp>
      <p:sp>
        <p:nvSpPr>
          <p:cNvPr id="50" name="TextBox 49">
            <a:extLst>
              <a:ext uri="{FF2B5EF4-FFF2-40B4-BE49-F238E27FC236}">
                <a16:creationId xmlns:a16="http://schemas.microsoft.com/office/drawing/2014/main" id="{C0A9E228-5C47-278E-57B7-0C0A51054490}"/>
              </a:ext>
            </a:extLst>
          </p:cNvPr>
          <p:cNvSpPr txBox="1"/>
          <p:nvPr/>
        </p:nvSpPr>
        <p:spPr>
          <a:xfrm>
            <a:off x="19002375" y="1044416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FFFFFF"/>
                </a:solidFill>
                <a:latin typeface="Arial"/>
              </a:rPr>
              <a:t>User Settings:</a:t>
            </a:r>
            <a:r>
              <a:rPr lang="en-US" sz="2800" dirty="0">
                <a:latin typeface="Arial"/>
                <a:cs typeface="Arial"/>
              </a:rPr>
              <a:t>​</a:t>
            </a:r>
            <a:endParaRPr lang="en-US" sz="2800">
              <a:latin typeface="Arial"/>
              <a:ea typeface="Calibri"/>
              <a:cs typeface="Calibri"/>
            </a:endParaRPr>
          </a:p>
        </p:txBody>
      </p:sp>
      <p:sp>
        <p:nvSpPr>
          <p:cNvPr id="51" name="TextBox 50">
            <a:extLst>
              <a:ext uri="{FF2B5EF4-FFF2-40B4-BE49-F238E27FC236}">
                <a16:creationId xmlns:a16="http://schemas.microsoft.com/office/drawing/2014/main" id="{69AA2957-96C0-3788-8400-84E72C092EC5}"/>
              </a:ext>
            </a:extLst>
          </p:cNvPr>
          <p:cNvSpPr txBox="1"/>
          <p:nvPr/>
        </p:nvSpPr>
        <p:spPr>
          <a:xfrm>
            <a:off x="22917150" y="13848130"/>
            <a:ext cx="634364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ea typeface="Calibri"/>
                <a:cs typeface="Calibri"/>
              </a:rPr>
              <a:t>We would like to acknowledge:</a:t>
            </a:r>
          </a:p>
          <a:p>
            <a:pPr marL="342900" indent="-342900">
              <a:buFont typeface="Calibri"/>
              <a:buChar char="-"/>
            </a:pPr>
            <a:r>
              <a:rPr lang="en-US" sz="2000" b="1" dirty="0">
                <a:latin typeface="Arial"/>
                <a:ea typeface="Calibri"/>
                <a:cs typeface="Calibri"/>
              </a:rPr>
              <a:t>FAMU CIS Department</a:t>
            </a:r>
            <a:r>
              <a:rPr lang="en-US" sz="2000" dirty="0">
                <a:latin typeface="Arial"/>
                <a:ea typeface="Calibri"/>
                <a:cs typeface="Calibri"/>
              </a:rPr>
              <a:t> for their support and resources throughout this project.</a:t>
            </a:r>
          </a:p>
          <a:p>
            <a:pPr marL="342900" indent="-342900">
              <a:buFont typeface="Calibri"/>
              <a:buChar char="-"/>
            </a:pPr>
            <a:r>
              <a:rPr lang="en-US" sz="2000" dirty="0">
                <a:latin typeface="Arial"/>
                <a:ea typeface="Calibri"/>
                <a:cs typeface="Calibri"/>
              </a:rPr>
              <a:t>Special thanks to </a:t>
            </a:r>
            <a:r>
              <a:rPr lang="en-US" sz="2000" b="1" dirty="0">
                <a:latin typeface="Arial"/>
                <a:ea typeface="Calibri"/>
                <a:cs typeface="Calibri"/>
              </a:rPr>
              <a:t>Professor Ms. Vanessa Coote</a:t>
            </a:r>
            <a:r>
              <a:rPr lang="en-US" sz="2000" dirty="0">
                <a:latin typeface="Arial"/>
                <a:ea typeface="Calibri"/>
                <a:cs typeface="Calibri"/>
              </a:rPr>
              <a:t> for her guidance and invaluable feedback during the development of </a:t>
            </a:r>
            <a:r>
              <a:rPr lang="en-US" sz="2000" dirty="0" err="1">
                <a:latin typeface="Arial"/>
                <a:ea typeface="Calibri"/>
                <a:cs typeface="Calibri"/>
              </a:rPr>
              <a:t>PTSO.Ai</a:t>
            </a:r>
            <a:r>
              <a:rPr lang="en-US" sz="2000" dirty="0">
                <a:latin typeface="Arial"/>
                <a:ea typeface="Calibri"/>
                <a:cs typeface="Calibri"/>
              </a:rPr>
              <a:t>.</a:t>
            </a:r>
            <a:endParaRPr lang="en-US" dirty="0">
              <a:latin typeface="Arial"/>
              <a:cs typeface="Arial"/>
            </a:endParaRPr>
          </a:p>
        </p:txBody>
      </p:sp>
      <p:sp>
        <p:nvSpPr>
          <p:cNvPr id="52" name="TextBox 51">
            <a:extLst>
              <a:ext uri="{FF2B5EF4-FFF2-40B4-BE49-F238E27FC236}">
                <a16:creationId xmlns:a16="http://schemas.microsoft.com/office/drawing/2014/main" id="{BE52F784-ED86-B9AE-C81E-23F13E57BB75}"/>
              </a:ext>
            </a:extLst>
          </p:cNvPr>
          <p:cNvSpPr txBox="1"/>
          <p:nvPr/>
        </p:nvSpPr>
        <p:spPr>
          <a:xfrm>
            <a:off x="24469115" y="13351608"/>
            <a:ext cx="30861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dirty="0">
                <a:solidFill>
                  <a:srgbClr val="0E2B19"/>
                </a:solidFill>
                <a:latin typeface="Arial"/>
                <a:cs typeface="Arial"/>
              </a:rPr>
              <a:t>Acknowledgements</a:t>
            </a:r>
            <a:endParaRPr lang="en-US">
              <a:latin typeface="Arial"/>
              <a:cs typeface="Arial"/>
            </a:endParaRPr>
          </a:p>
        </p:txBody>
      </p:sp>
      <p:pic>
        <p:nvPicPr>
          <p:cNvPr id="55" name="Picture 54" descr="A logo in a circle&#10;&#10;Description automatically generated">
            <a:extLst>
              <a:ext uri="{FF2B5EF4-FFF2-40B4-BE49-F238E27FC236}">
                <a16:creationId xmlns:a16="http://schemas.microsoft.com/office/drawing/2014/main" id="{22CE9A4F-3BC9-DE87-4ED6-A130A8FDC0DE}"/>
              </a:ext>
            </a:extLst>
          </p:cNvPr>
          <p:cNvPicPr>
            <a:picLocks noChangeAspect="1"/>
          </p:cNvPicPr>
          <p:nvPr/>
        </p:nvPicPr>
        <p:blipFill>
          <a:blip r:embed="rId15"/>
          <a:stretch>
            <a:fillRect/>
          </a:stretch>
        </p:blipFill>
        <p:spPr>
          <a:xfrm>
            <a:off x="12770337" y="8096734"/>
            <a:ext cx="1550378" cy="1581640"/>
          </a:xfrm>
          <a:prstGeom prst="rect">
            <a:avLst/>
          </a:prstGeom>
        </p:spPr>
      </p:pic>
      <p:pic>
        <p:nvPicPr>
          <p:cNvPr id="57" name="Picture 56" descr="Orange letters on a black background&#10;&#10;Description automatically generated">
            <a:extLst>
              <a:ext uri="{FF2B5EF4-FFF2-40B4-BE49-F238E27FC236}">
                <a16:creationId xmlns:a16="http://schemas.microsoft.com/office/drawing/2014/main" id="{D639295C-5436-DBCE-C5AC-B110A4FBB952}"/>
              </a:ext>
            </a:extLst>
          </p:cNvPr>
          <p:cNvPicPr>
            <a:picLocks noChangeAspect="1"/>
          </p:cNvPicPr>
          <p:nvPr/>
        </p:nvPicPr>
        <p:blipFill>
          <a:blip r:embed="rId16"/>
          <a:srcRect l="96" t="285" r="67832" b="-8476"/>
          <a:stretch/>
        </p:blipFill>
        <p:spPr>
          <a:xfrm>
            <a:off x="14556153" y="8178371"/>
            <a:ext cx="1572047" cy="1582670"/>
          </a:xfrm>
          <a:prstGeom prst="rect">
            <a:avLst/>
          </a:prstGeom>
        </p:spPr>
      </p:pic>
      <p:pic>
        <p:nvPicPr>
          <p:cNvPr id="58" name="Picture 57" descr="A green leaf in a circle&#10;&#10;Description automatically generated">
            <a:extLst>
              <a:ext uri="{FF2B5EF4-FFF2-40B4-BE49-F238E27FC236}">
                <a16:creationId xmlns:a16="http://schemas.microsoft.com/office/drawing/2014/main" id="{5E3B43C3-7FF1-8804-B5DA-37691028D67A}"/>
              </a:ext>
            </a:extLst>
          </p:cNvPr>
          <p:cNvPicPr>
            <a:picLocks noChangeAspect="1"/>
          </p:cNvPicPr>
          <p:nvPr/>
        </p:nvPicPr>
        <p:blipFill>
          <a:blip r:embed="rId17"/>
          <a:stretch>
            <a:fillRect/>
          </a:stretch>
        </p:blipFill>
        <p:spPr>
          <a:xfrm>
            <a:off x="13567507" y="6643076"/>
            <a:ext cx="1487855" cy="1456592"/>
          </a:xfrm>
          <a:prstGeom prst="rect">
            <a:avLst/>
          </a:prstGeom>
        </p:spPr>
      </p:pic>
      <p:sp>
        <p:nvSpPr>
          <p:cNvPr id="59" name="TextBox 58">
            <a:extLst>
              <a:ext uri="{FF2B5EF4-FFF2-40B4-BE49-F238E27FC236}">
                <a16:creationId xmlns:a16="http://schemas.microsoft.com/office/drawing/2014/main" id="{8E79BCE4-EBAE-8CC5-495E-2E20E83B28AE}"/>
              </a:ext>
            </a:extLst>
          </p:cNvPr>
          <p:cNvSpPr txBox="1"/>
          <p:nvPr/>
        </p:nvSpPr>
        <p:spPr>
          <a:xfrm>
            <a:off x="13088202" y="606644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Arial"/>
                <a:cs typeface="Times New Roman"/>
              </a:rPr>
              <a:t>Connectivity:</a:t>
            </a:r>
            <a:endParaRPr lang="en-US" sz="2800" b="1" dirty="0">
              <a:latin typeface="Arial"/>
              <a:cs typeface="Times New Roman" panose="02020603050405020304" pitchFamily="18" charset="0"/>
            </a:endParaRPr>
          </a:p>
        </p:txBody>
      </p:sp>
      <p:sp>
        <p:nvSpPr>
          <p:cNvPr id="60" name="Arrow: Right 59">
            <a:extLst>
              <a:ext uri="{FF2B5EF4-FFF2-40B4-BE49-F238E27FC236}">
                <a16:creationId xmlns:a16="http://schemas.microsoft.com/office/drawing/2014/main" id="{101163B6-1324-73F2-426E-2543CE353978}"/>
              </a:ext>
            </a:extLst>
          </p:cNvPr>
          <p:cNvSpPr/>
          <p:nvPr/>
        </p:nvSpPr>
        <p:spPr>
          <a:xfrm>
            <a:off x="16738353" y="7709019"/>
            <a:ext cx="885825" cy="7143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046513"/>
      </p:ext>
    </p:extLst>
  </p:cSld>
  <p:clrMapOvr>
    <a:masterClrMapping/>
  </p:clrMapOvr>
</p:sld>
</file>

<file path=ppt/theme/theme1.xml><?xml version="1.0" encoding="utf-8"?>
<a:theme xmlns:a="http://schemas.openxmlformats.org/drawingml/2006/main" name="36x60 Template">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Application>Microsoft Office PowerPoint</Application>
  <PresentationFormat>Custom</PresentationFormat>
  <Slides>1</Slides>
  <Notes>0</Notes>
  <HiddenSlides>0</HiddenSlide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revision>532</cp:revision>
  <dcterms:created xsi:type="dcterms:W3CDTF">2012-02-06T18:46:22Z</dcterms:created>
  <dcterms:modified xsi:type="dcterms:W3CDTF">2024-12-11T21:37:48Z</dcterms:modified>
  <cp:category>Research poster templates</cp:category>
</cp:coreProperties>
</file>