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13FC0-9FE4-0147-8F27-67707DA3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41" y="855133"/>
            <a:ext cx="4475758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2273</TotalTime>
  <Words>330</Words>
  <Application>Microsoft Macintosh PowerPoint</Application>
  <PresentationFormat>On-screen Show (16:9)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Better encoder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2016-06-17T18:22:10Z</dcterms:created>
  <dcterms:modified xsi:type="dcterms:W3CDTF">2018-12-07T22:12:35Z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