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92" r:id="rId6"/>
    <p:sldId id="297" r:id="rId7"/>
    <p:sldId id="321" r:id="rId8"/>
    <p:sldId id="327" r:id="rId9"/>
    <p:sldId id="324" r:id="rId10"/>
    <p:sldId id="302" r:id="rId11"/>
    <p:sldId id="294" r:id="rId12"/>
    <p:sldId id="328" r:id="rId13"/>
    <p:sldId id="329" r:id="rId14"/>
    <p:sldId id="330" r:id="rId15"/>
    <p:sldId id="322" r:id="rId16"/>
    <p:sldId id="319" r:id="rId17"/>
    <p:sldId id="3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gluon-nlp/blob/master/scripts/sentiment_analysis/finetune_lm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mbedding/Chinese-Word-Ve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examples/word_embedding/word_embedding_trai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ci.ccf.org.cn/conference/2018/dldoc/taskgline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bylonpartners/fastText_multiling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US" dirty="0"/>
              <a:t>Code-switching 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text is pre-tokenized, but there are still some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CA" i="1" dirty="0" err="1"/>
              <a:t>gluonnlp.data.JiebaTokenizer</a:t>
            </a:r>
            <a:r>
              <a:rPr lang="en-CA" i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/>
              <a:t>Or </a:t>
            </a:r>
            <a:r>
              <a:rPr lang="en-CA" i="1" dirty="0" err="1"/>
              <a:t>nltk.parse.corenlp.CoreNLPParser</a:t>
            </a:r>
            <a:r>
              <a:rPr lang="en-CA" i="1" dirty="0"/>
              <a:t>()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Much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Reuse encoder from pretrained language model and fine tune it for your dataset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effective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Using character embedding doesn’t add as much value for Chinese language as for European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Possible sources: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radicals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stroke n-grams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Pinyin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E206-C6FF-BD4E-B2BD-088136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886046"/>
            <a:ext cx="4147159" cy="13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F7E01-E7F6-6E41-93DD-40039F7D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8" y="3335868"/>
            <a:ext cx="5276241" cy="1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Chinese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embedding is domain specific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100+ embeddings for different 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Chinese-English alignment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Another source of alignment: automatic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analogical reasoning for morphological and semantic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F0677-5B3B-CC4B-B9E9-EC23A705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8" y="3071497"/>
            <a:ext cx="5026455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107-3260-7146-B765-9D29A3F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embedding vs. pre-trained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12C-3114-1948-8484-1607E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Pro: Using pre-trained embedding saves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Training embedding from scratch for specific domains can significantly decrease OOV words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Need a lot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approach: use pre-trained word embeddings and fine-tune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Train your word embedding with </a:t>
            </a:r>
            <a:r>
              <a:rPr lang="en-US" dirty="0" err="1">
                <a:hlinkClick r:id="rId2"/>
              </a:rPr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NLPCC 2018 Competition: </a:t>
            </a:r>
            <a:r>
              <a:rPr lang="en-US" dirty="0">
                <a:hlinkClick r:id="rId3"/>
              </a:rPr>
              <a:t>Shared task 1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Given: short texts in Chinese/English</a:t>
            </a:r>
          </a:p>
          <a:p>
            <a:r>
              <a:rPr lang="en-US" dirty="0"/>
              <a:t>Find: Find sentiments of the text out of possible: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Surprise</a:t>
            </a:r>
          </a:p>
          <a:p>
            <a:r>
              <a:rPr lang="en-CA" dirty="0"/>
              <a:t>Each record can have zero or multiple sentiments (multitask 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Pre-tokenized messages from Weibo selected to have English component as well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6000 train + 728 dev + 1202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pre-tokenized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5 sentiments  (T/F)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approach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7435AF-7BED-6044-B236-6B3E7EA3542F}"/>
              </a:ext>
            </a:extLst>
          </p:cNvPr>
          <p:cNvSpPr/>
          <p:nvPr/>
        </p:nvSpPr>
        <p:spPr>
          <a:xfrm>
            <a:off x="1375664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407BF4-8C8C-8D4F-878E-7AE71E2449D9}"/>
              </a:ext>
            </a:extLst>
          </p:cNvPr>
          <p:cNvSpPr/>
          <p:nvPr/>
        </p:nvSpPr>
        <p:spPr>
          <a:xfrm>
            <a:off x="5664699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2BD69E-EDEB-F644-A3D1-8E2695125FD6}"/>
              </a:ext>
            </a:extLst>
          </p:cNvPr>
          <p:cNvSpPr/>
          <p:nvPr/>
        </p:nvSpPr>
        <p:spPr>
          <a:xfrm>
            <a:off x="3520181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92D57-7E9E-5F40-A526-5A689719A1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145197" y="2400131"/>
            <a:ext cx="374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AC1D42-27E9-164C-83A9-F748333A927E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89714" y="2400131"/>
            <a:ext cx="374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48929-6505-2043-B663-95CFE8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584728"/>
            <a:ext cx="6032500" cy="1422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702CF-FF54-1D49-823A-4EBA5719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0" y="1718733"/>
            <a:ext cx="3920341" cy="3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bilingual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F817-E93E-0C49-B38D-BE41D16B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embedding “online” from 2 monolingual sources with a small bilingual corpus acting like </a:t>
            </a:r>
            <a:r>
              <a:rPr lang="en-US" dirty="0" err="1"/>
              <a:t>regularizer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“offline” embedding matrix alignment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dirty="0">
                <a:hlinkClick r:id="rId2"/>
              </a:rPr>
              <a:t>Alignment matrices on </a:t>
            </a:r>
            <a:r>
              <a:rPr lang="en-US" sz="2000" dirty="0" err="1">
                <a:hlinkClick r:id="rId2"/>
              </a:rPr>
              <a:t>github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4673-C6F3-1A43-9A78-529F21F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4" y="2343151"/>
            <a:ext cx="5120495" cy="1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beat baseline?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19 effective submissions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Best Macro-F1: 0.515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Baseline: 0.342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result: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varies between 0.39 and 0.41 (7-8</a:t>
            </a:r>
            <a:r>
              <a:rPr lang="en-US" baseline="30000" dirty="0"/>
              <a:t>th</a:t>
            </a:r>
            <a:r>
              <a:rPr lang="en-US" dirty="0"/>
              <a:t> place)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13FC0-9FE4-0147-8F27-67707DA3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41" y="855133"/>
            <a:ext cx="4475758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1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2274</TotalTime>
  <Words>336</Words>
  <Application>Microsoft Macintosh PowerPoint</Application>
  <PresentationFormat>On-screen Show (16:9)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NLPCC 2018 Competition: Shared task 1</vt:lpstr>
      <vt:lpstr>Dataset</vt:lpstr>
      <vt:lpstr>Classic approach</vt:lpstr>
      <vt:lpstr>Convolutional encoder</vt:lpstr>
      <vt:lpstr>How to deal with bilingual text?</vt:lpstr>
      <vt:lpstr>Let’s look into the code</vt:lpstr>
      <vt:lpstr>Can we beat baseline?</vt:lpstr>
      <vt:lpstr>Ideas for possible improvements</vt:lpstr>
      <vt:lpstr>Better tokenization</vt:lpstr>
      <vt:lpstr>Better encoder</vt:lpstr>
      <vt:lpstr>More effective data representation</vt:lpstr>
      <vt:lpstr>Better Chinese embedding</vt:lpstr>
      <vt:lpstr>Train embedding vs. pre-trained embedding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</cp:revision>
  <dcterms:created xsi:type="dcterms:W3CDTF">2016-06-17T18:22:10Z</dcterms:created>
  <dcterms:modified xsi:type="dcterms:W3CDTF">2018-12-07T22:27:40Z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