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259" r:id="rId3"/>
    <p:sldId id="309" r:id="rId4"/>
    <p:sldId id="310" r:id="rId5"/>
    <p:sldId id="311" r:id="rId6"/>
    <p:sldId id="312" r:id="rId7"/>
    <p:sldId id="258" r:id="rId8"/>
    <p:sldId id="308" r:id="rId9"/>
    <p:sldId id="260" r:id="rId10"/>
    <p:sldId id="262" r:id="rId11"/>
  </p:sldIdLst>
  <p:sldSz cx="9144000" cy="5143500" type="screen16x9"/>
  <p:notesSz cx="6858000" cy="9144000"/>
  <p:embeddedFontLst>
    <p:embeddedFont>
      <p:font typeface="Poiret One" charset="0"/>
      <p:regular r:id="rId13"/>
    </p:embeddedFont>
    <p:embeddedFont>
      <p:font typeface="Oxygen" charset="0"/>
      <p:regular r:id="rId14"/>
      <p:bold r:id="rId15"/>
    </p:embeddedFont>
    <p:embeddedFont>
      <p:font typeface="Oxygen Light" charset="0"/>
      <p:regular r:id="rId16"/>
      <p:bold r:id="rId17"/>
    </p:embeddedFont>
    <p:embeddedFont>
      <p:font typeface="Bebas Neue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76B6537A-85AC-48FF-81F1-2759247AB29F}">
  <a:tblStyle styleId="{76B6537A-85AC-48FF-81F1-2759247AB2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2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25f85ca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25f85ca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c439249f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c439249f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c439249f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c439249f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c439249f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c439249f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c439249f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c439249f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c439249f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c439249f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c439249f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c439249f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c439249f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c439249f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c439249f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c439249f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c439249f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c439249f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1390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1389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5139001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433000" y="1330038"/>
            <a:ext cx="42780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200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200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3"/>
          </p:nvPr>
        </p:nvSpPr>
        <p:spPr>
          <a:xfrm>
            <a:off x="34038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5"/>
          </p:nvPr>
        </p:nvSpPr>
        <p:spPr>
          <a:xfrm>
            <a:off x="34038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/>
          </p:nvPr>
        </p:nvSpPr>
        <p:spPr>
          <a:xfrm>
            <a:off x="60876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8"/>
          </p:nvPr>
        </p:nvSpPr>
        <p:spPr>
          <a:xfrm>
            <a:off x="60876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2290025" y="33534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454700" y="2052475"/>
            <a:ext cx="62346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3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8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2" r:id="rId6"/>
    <p:sldLayoutId id="2147483675" r:id="rId7"/>
    <p:sldLayoutId id="2147483676" r:id="rId8"/>
    <p:sldLayoutId id="214748367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ctrTitle"/>
          </p:nvPr>
        </p:nvSpPr>
        <p:spPr>
          <a:xfrm>
            <a:off x="3707904" y="1131590"/>
            <a:ext cx="4293096" cy="864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smtClean="0">
                <a:solidFill>
                  <a:schemeClr val="accent1"/>
                </a:solidFill>
              </a:rPr>
              <a:t>PUZZLE GAME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168" name="Google Shape;168;p34"/>
          <p:cNvSpPr txBox="1">
            <a:spLocks noGrp="1"/>
          </p:cNvSpPr>
          <p:nvPr>
            <p:ph type="subTitle" idx="1"/>
          </p:nvPr>
        </p:nvSpPr>
        <p:spPr>
          <a:xfrm>
            <a:off x="2987824" y="2355726"/>
            <a:ext cx="5157192" cy="1872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KELOMPOK 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/>
              <a:t>FITZ FREDERICO [535190068]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/>
              <a:t>MATTHEW ONI [535190055]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/>
              <a:t>UPIE FITRI NURQALBY [535200068]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/>
              <a:t>TASYA SYAMSUDIN [535200073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/>
              <a:t>MUHAMMAD ISNAINI SYAIFUDIN [535200070]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>
            <a:spLocks noGrp="1"/>
          </p:cNvSpPr>
          <p:nvPr>
            <p:ph type="title" idx="2"/>
          </p:nvPr>
        </p:nvSpPr>
        <p:spPr>
          <a:xfrm>
            <a:off x="4788024" y="1347614"/>
            <a:ext cx="3285000" cy="2371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1835696" y="1059582"/>
            <a:ext cx="5184576" cy="809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APA ITU PUZZLE ?</a:t>
            </a:r>
            <a:endParaRPr sz="4000" dirty="0"/>
          </a:p>
        </p:txBody>
      </p:sp>
      <p:sp>
        <p:nvSpPr>
          <p:cNvPr id="200" name="Google Shape;200;p37"/>
          <p:cNvSpPr txBox="1">
            <a:spLocks noGrp="1"/>
          </p:cNvSpPr>
          <p:nvPr>
            <p:ph type="subTitle" idx="1"/>
          </p:nvPr>
        </p:nvSpPr>
        <p:spPr>
          <a:xfrm>
            <a:off x="1691680" y="2211710"/>
            <a:ext cx="5544616" cy="1296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</a:pPr>
            <a:r>
              <a:rPr lang="en-US" b="1" dirty="0" smtClean="0"/>
              <a:t>Puzzle</a:t>
            </a:r>
            <a:r>
              <a:rPr lang="en-US" dirty="0" smtClean="0"/>
              <a:t> 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permainan</a:t>
            </a:r>
            <a:r>
              <a:rPr lang="en-US" dirty="0" smtClean="0"/>
              <a:t> yang</a:t>
            </a:r>
            <a:r>
              <a:rPr lang="en-US" dirty="0" smtClean="0"/>
              <a:t> 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kepingan-kepingan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 </a:t>
            </a:r>
            <a:r>
              <a:rPr lang="en-US" b="1" dirty="0" smtClean="0"/>
              <a:t>yang</a:t>
            </a:r>
            <a:r>
              <a:rPr lang="en-US" dirty="0" smtClean="0"/>
              <a:t> </a:t>
            </a:r>
            <a:r>
              <a:rPr lang="en-US" dirty="0" err="1" smtClean="0"/>
              <a:t>terpotong-potong</a:t>
            </a:r>
            <a:r>
              <a:rPr lang="en-US" dirty="0" smtClean="0"/>
              <a:t> </a:t>
            </a:r>
            <a:r>
              <a:rPr lang="en-US" b="1" dirty="0" smtClean="0"/>
              <a:t>yang</a:t>
            </a:r>
            <a:r>
              <a:rPr lang="en-US" dirty="0" smtClean="0"/>
              <a:t> 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smtClean="0"/>
              <a:t>4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potongan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 </a:t>
            </a:r>
            <a:r>
              <a:rPr lang="en-US" b="1" dirty="0" smtClean="0"/>
              <a:t>yang</a:t>
            </a:r>
            <a:r>
              <a:rPr lang="en-US" dirty="0" smtClean="0"/>
              <a:t> </a:t>
            </a:r>
            <a:r>
              <a:rPr lang="en-US" dirty="0" err="1" smtClean="0"/>
              <a:t>utuh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1835696" y="195486"/>
            <a:ext cx="5184576" cy="809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JENIS-JENIS PUZZLE</a:t>
            </a:r>
            <a:endParaRPr sz="4000" dirty="0"/>
          </a:p>
        </p:txBody>
      </p:sp>
      <p:sp>
        <p:nvSpPr>
          <p:cNvPr id="200" name="Google Shape;200;p37"/>
          <p:cNvSpPr txBox="1">
            <a:spLocks noGrp="1"/>
          </p:cNvSpPr>
          <p:nvPr>
            <p:ph type="subTitle" idx="1"/>
          </p:nvPr>
        </p:nvSpPr>
        <p:spPr>
          <a:xfrm>
            <a:off x="1403648" y="987574"/>
            <a:ext cx="7128792" cy="4320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>
              <a:spcAft>
                <a:spcPts val="1600"/>
              </a:spcAft>
              <a:buFont typeface="+mj-lt"/>
              <a:buAutoNum type="arabicPeriod"/>
            </a:pPr>
            <a:r>
              <a:rPr lang="en-US" sz="1400" dirty="0" smtClean="0"/>
              <a:t>Logic </a:t>
            </a:r>
            <a:r>
              <a:rPr lang="en-US" sz="1400" dirty="0" smtClean="0"/>
              <a:t>Puzzle</a:t>
            </a:r>
            <a:br>
              <a:rPr lang="en-US" sz="1400" dirty="0" smtClean="0"/>
            </a:br>
            <a:r>
              <a:rPr lang="en-US" sz="1400" dirty="0" smtClean="0"/>
              <a:t>Logic Puzzle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puzzle yang </a:t>
            </a:r>
            <a:r>
              <a:rPr lang="en-US" sz="1400" dirty="0" err="1" smtClean="0"/>
              <a:t>menggunakan</a:t>
            </a:r>
            <a:r>
              <a:rPr lang="en-US" sz="1400" dirty="0" smtClean="0"/>
              <a:t> </a:t>
            </a:r>
            <a:r>
              <a:rPr lang="en-US" sz="1400" dirty="0" err="1" smtClean="0"/>
              <a:t>logika</a:t>
            </a:r>
            <a:r>
              <a:rPr lang="en-US" sz="1400" dirty="0" smtClean="0"/>
              <a:t>. </a:t>
            </a:r>
            <a:r>
              <a:rPr lang="en-US" sz="1400" dirty="0" err="1" smtClean="0"/>
              <a:t>Contoh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logic puzzle </a:t>
            </a:r>
            <a:r>
              <a:rPr lang="en-US" sz="1400" dirty="0" err="1" smtClean="0"/>
              <a:t>berupa</a:t>
            </a:r>
            <a:r>
              <a:rPr lang="en-US" sz="1400" dirty="0" smtClean="0"/>
              <a:t> grid </a:t>
            </a:r>
            <a:r>
              <a:rPr lang="en-US" sz="1400" dirty="0" smtClean="0"/>
              <a:t>puzzle.</a:t>
            </a:r>
          </a:p>
          <a:p>
            <a:pPr marL="342900" lvl="0" algn="l">
              <a:spcAft>
                <a:spcPts val="1600"/>
              </a:spcAft>
              <a:buFont typeface="+mj-lt"/>
              <a:buAutoNum type="arabicPeriod"/>
            </a:pPr>
            <a:r>
              <a:rPr lang="en-US" sz="1400" dirty="0" smtClean="0"/>
              <a:t>Jigsaw </a:t>
            </a:r>
            <a:r>
              <a:rPr lang="en-US" sz="1400" dirty="0" smtClean="0"/>
              <a:t>Puzzle</a:t>
            </a:r>
            <a:br>
              <a:rPr lang="en-US" sz="1400" dirty="0" smtClean="0"/>
            </a:br>
            <a:r>
              <a:rPr lang="en-US" sz="1400" dirty="0" smtClean="0"/>
              <a:t>Jigsaw  Puzzle  </a:t>
            </a:r>
            <a:r>
              <a:rPr lang="en-US" sz="1400" dirty="0" err="1" smtClean="0"/>
              <a:t>adalah</a:t>
            </a:r>
            <a:r>
              <a:rPr lang="en-US" sz="1400" dirty="0" smtClean="0"/>
              <a:t>  puzzle  yang  </a:t>
            </a:r>
            <a:r>
              <a:rPr lang="en-US" sz="1400" dirty="0" err="1" smtClean="0"/>
              <a:t>merupakan</a:t>
            </a:r>
            <a:r>
              <a:rPr lang="en-US" sz="1400" dirty="0" smtClean="0"/>
              <a:t>  </a:t>
            </a:r>
            <a:r>
              <a:rPr lang="en-US" sz="1400" dirty="0" err="1" smtClean="0"/>
              <a:t>kepingan-kepingan</a:t>
            </a:r>
            <a:r>
              <a:rPr lang="en-US" sz="1400" dirty="0" smtClean="0"/>
              <a:t>. </a:t>
            </a:r>
            <a:r>
              <a:rPr lang="en-US" sz="1400" dirty="0" err="1" smtClean="0"/>
              <a:t>Disebut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Jigsaw puzzle </a:t>
            </a:r>
            <a:r>
              <a:rPr lang="en-US" sz="1400" dirty="0" err="1" smtClean="0"/>
              <a:t>karena</a:t>
            </a:r>
            <a:r>
              <a:rPr lang="en-US" sz="1400" dirty="0" smtClean="0"/>
              <a:t> </a:t>
            </a:r>
            <a:r>
              <a:rPr lang="en-US" sz="1400" dirty="0" err="1" smtClean="0"/>
              <a:t>alat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memotong</a:t>
            </a:r>
            <a:r>
              <a:rPr lang="en-US" sz="1400" dirty="0" smtClean="0"/>
              <a:t> </a:t>
            </a:r>
            <a:r>
              <a:rPr lang="en-US" sz="1400" dirty="0" err="1" smtClean="0"/>
              <a:t>menjadi</a:t>
            </a:r>
            <a:r>
              <a:rPr lang="en-US" sz="1400" dirty="0" smtClean="0"/>
              <a:t> </a:t>
            </a:r>
            <a:r>
              <a:rPr lang="en-US" sz="1400" dirty="0" err="1" smtClean="0"/>
              <a:t>keping</a:t>
            </a:r>
            <a:r>
              <a:rPr lang="en-US" sz="1400" dirty="0" smtClean="0"/>
              <a:t> </a:t>
            </a:r>
            <a:r>
              <a:rPr lang="en-US" sz="1400" dirty="0" err="1" smtClean="0"/>
              <a:t>disebut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smtClean="0"/>
              <a:t>jigsaw.</a:t>
            </a:r>
          </a:p>
          <a:p>
            <a:pPr marL="342900" lvl="0" algn="l">
              <a:spcAft>
                <a:spcPts val="1600"/>
              </a:spcAft>
              <a:buFont typeface="+mj-lt"/>
              <a:buAutoNum type="arabicPeriod"/>
            </a:pPr>
            <a:r>
              <a:rPr lang="en-US" sz="1400" dirty="0" smtClean="0"/>
              <a:t>Mechanical </a:t>
            </a:r>
            <a:r>
              <a:rPr lang="en-US" sz="1400" dirty="0" smtClean="0"/>
              <a:t>Puzzle</a:t>
            </a:r>
            <a:br>
              <a:rPr lang="en-US" sz="1400" dirty="0" smtClean="0"/>
            </a:br>
            <a:r>
              <a:rPr lang="en-US" sz="1400" dirty="0" smtClean="0"/>
              <a:t>Mechanical Puzzle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puzzle yang </a:t>
            </a:r>
            <a:r>
              <a:rPr lang="en-US" sz="1400" dirty="0" err="1" smtClean="0"/>
              <a:t>kepingnya</a:t>
            </a:r>
            <a:r>
              <a:rPr lang="en-US" sz="1400" dirty="0" smtClean="0"/>
              <a:t> </a:t>
            </a:r>
            <a:r>
              <a:rPr lang="en-US" sz="1400" dirty="0" err="1" smtClean="0"/>
              <a:t>saling</a:t>
            </a:r>
            <a:r>
              <a:rPr lang="en-US" sz="1400" dirty="0" smtClean="0"/>
              <a:t> </a:t>
            </a:r>
            <a:r>
              <a:rPr lang="en-US" sz="1400" dirty="0" err="1" smtClean="0"/>
              <a:t>berhubungan</a:t>
            </a:r>
            <a:r>
              <a:rPr lang="en-US" sz="1400" dirty="0" smtClean="0"/>
              <a:t>. </a:t>
            </a:r>
            <a:r>
              <a:rPr lang="en-US" sz="1400" dirty="0" err="1" smtClean="0"/>
              <a:t>Contoh</a:t>
            </a:r>
            <a:r>
              <a:rPr lang="en-US" sz="1400" dirty="0" smtClean="0"/>
              <a:t> puzzle </a:t>
            </a:r>
            <a:r>
              <a:rPr lang="en-US" sz="1400" dirty="0" err="1" smtClean="0"/>
              <a:t>pada</a:t>
            </a:r>
            <a:r>
              <a:rPr lang="en-US" sz="1400" dirty="0" smtClean="0"/>
              <a:t> mechanical puzzle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Soma </a:t>
            </a:r>
            <a:r>
              <a:rPr lang="en-US" sz="1400" dirty="0" smtClean="0"/>
              <a:t>Cube </a:t>
            </a:r>
            <a:r>
              <a:rPr lang="en-US" sz="1400" dirty="0" err="1" smtClean="0"/>
              <a:t>dan</a:t>
            </a:r>
            <a:r>
              <a:rPr lang="en-US" sz="1400" dirty="0" smtClean="0"/>
              <a:t> Chinese </a:t>
            </a:r>
            <a:r>
              <a:rPr lang="en-US" sz="1400" dirty="0" smtClean="0"/>
              <a:t>wood </a:t>
            </a:r>
            <a:r>
              <a:rPr lang="en-US" sz="1400" dirty="0" smtClean="0"/>
              <a:t>knots.</a:t>
            </a:r>
          </a:p>
          <a:p>
            <a:pPr marL="342900" lvl="0" algn="l">
              <a:spcAft>
                <a:spcPts val="1600"/>
              </a:spcAft>
              <a:buFont typeface="+mj-lt"/>
              <a:buAutoNum type="arabicPeriod"/>
            </a:pPr>
            <a:r>
              <a:rPr lang="en-US" sz="1400" dirty="0" smtClean="0"/>
              <a:t>Combination </a:t>
            </a:r>
            <a:r>
              <a:rPr lang="en-US" sz="1400" dirty="0" smtClean="0"/>
              <a:t>Puzzle</a:t>
            </a:r>
            <a:br>
              <a:rPr lang="en-US" sz="1400" dirty="0" smtClean="0"/>
            </a:br>
            <a:r>
              <a:rPr lang="en-US" sz="1400" dirty="0" smtClean="0"/>
              <a:t>Combination puzzle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puzzle yang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diselesaikan</a:t>
            </a:r>
            <a:r>
              <a:rPr lang="en-US" sz="1400" dirty="0" smtClean="0"/>
              <a:t> </a:t>
            </a:r>
            <a:r>
              <a:rPr lang="en-US" sz="1400" dirty="0" err="1" smtClean="0"/>
              <a:t>melalui</a:t>
            </a:r>
            <a:r>
              <a:rPr lang="en-US" sz="1400" dirty="0" smtClean="0"/>
              <a:t> </a:t>
            </a:r>
            <a:r>
              <a:rPr lang="en-US" sz="1400" dirty="0" err="1" smtClean="0"/>
              <a:t>beberapa</a:t>
            </a:r>
            <a:r>
              <a:rPr lang="en-US" sz="1400" dirty="0" smtClean="0"/>
              <a:t> </a:t>
            </a:r>
            <a:r>
              <a:rPr lang="en-US" sz="1400" dirty="0" err="1" smtClean="0"/>
              <a:t>kombinasi</a:t>
            </a:r>
            <a:r>
              <a:rPr lang="en-US" sz="1400" dirty="0" smtClean="0"/>
              <a:t> yang </a:t>
            </a:r>
            <a:r>
              <a:rPr lang="en-US" sz="1400" dirty="0" err="1" smtClean="0"/>
              <a:t>berbeda</a:t>
            </a:r>
            <a:r>
              <a:rPr lang="en-US" sz="1400" dirty="0" smtClean="0"/>
              <a:t>. </a:t>
            </a:r>
            <a:r>
              <a:rPr lang="en-US" sz="1400" dirty="0" err="1" smtClean="0"/>
              <a:t>contoh</a:t>
            </a:r>
            <a:r>
              <a:rPr lang="en-US" sz="1400" dirty="0" smtClean="0"/>
              <a:t> </a:t>
            </a:r>
            <a:r>
              <a:rPr lang="en-US" sz="1400" dirty="0" smtClean="0"/>
              <a:t>Combination </a:t>
            </a:r>
            <a:r>
              <a:rPr lang="en-US" sz="1400" dirty="0" smtClean="0"/>
              <a:t>Puzzle </a:t>
            </a:r>
            <a:r>
              <a:rPr lang="en-US" sz="1400" dirty="0" err="1" smtClean="0"/>
              <a:t>yaitu</a:t>
            </a:r>
            <a:r>
              <a:rPr lang="en-US" sz="1400" dirty="0" smtClean="0"/>
              <a:t> Rubik's </a:t>
            </a:r>
            <a:r>
              <a:rPr lang="en-US" sz="1400" dirty="0" smtClean="0"/>
              <a:t>Cube </a:t>
            </a:r>
            <a:r>
              <a:rPr lang="en-US" sz="1400" dirty="0" err="1" smtClean="0"/>
              <a:t>dan</a:t>
            </a:r>
            <a:r>
              <a:rPr lang="en-US" sz="1400" dirty="0" smtClean="0"/>
              <a:t> Hanoi </a:t>
            </a:r>
            <a:r>
              <a:rPr lang="en-US" sz="1400" dirty="0" smtClean="0"/>
              <a:t>Tower.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1691680" y="267494"/>
            <a:ext cx="5184576" cy="809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MANFAAT PUZZLE</a:t>
            </a:r>
            <a:endParaRPr sz="4000" dirty="0"/>
          </a:p>
        </p:txBody>
      </p:sp>
      <p:sp>
        <p:nvSpPr>
          <p:cNvPr id="200" name="Google Shape;200;p37"/>
          <p:cNvSpPr txBox="1">
            <a:spLocks noGrp="1"/>
          </p:cNvSpPr>
          <p:nvPr>
            <p:ph type="subTitle" idx="1"/>
          </p:nvPr>
        </p:nvSpPr>
        <p:spPr>
          <a:xfrm>
            <a:off x="1187624" y="1203598"/>
            <a:ext cx="6624736" cy="2880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>
              <a:spcAft>
                <a:spcPts val="1600"/>
              </a:spcAft>
              <a:buFont typeface="Arial" pitchFamily="34" charset="0"/>
              <a:buChar char="•"/>
            </a:pPr>
            <a:r>
              <a:rPr lang="en-US" sz="1800" dirty="0" err="1" smtClean="0"/>
              <a:t>Meningkatkan</a:t>
            </a:r>
            <a:r>
              <a:rPr lang="en-US" sz="1800" dirty="0" smtClean="0"/>
              <a:t> </a:t>
            </a:r>
            <a:r>
              <a:rPr lang="en-US" sz="1800" dirty="0" err="1" smtClean="0"/>
              <a:t>keterampilan</a:t>
            </a:r>
            <a:r>
              <a:rPr lang="en-US" sz="1800" dirty="0" smtClean="0"/>
              <a:t> </a:t>
            </a:r>
            <a:r>
              <a:rPr lang="en-US" sz="1800" dirty="0" err="1" smtClean="0"/>
              <a:t>kognitif</a:t>
            </a:r>
            <a:endParaRPr lang="en-US" sz="1800" dirty="0" smtClean="0"/>
          </a:p>
          <a:p>
            <a:pPr marL="342900" lvl="0" algn="just">
              <a:spcAft>
                <a:spcPts val="1600"/>
              </a:spcAft>
            </a:pPr>
            <a:r>
              <a:rPr lang="en-US" sz="1800" dirty="0" smtClean="0"/>
              <a:t>      </a:t>
            </a:r>
            <a:r>
              <a:rPr lang="en-US" sz="1800" dirty="0" err="1" smtClean="0"/>
              <a:t>Keterampilan</a:t>
            </a:r>
            <a:r>
              <a:rPr lang="en-US" sz="1800" dirty="0" smtClean="0"/>
              <a:t>  </a:t>
            </a:r>
            <a:r>
              <a:rPr lang="en-US" sz="1800" dirty="0" err="1" smtClean="0"/>
              <a:t>kognitif</a:t>
            </a:r>
            <a:r>
              <a:rPr lang="en-US" sz="1800" dirty="0" smtClean="0"/>
              <a:t>  </a:t>
            </a:r>
            <a:r>
              <a:rPr lang="en-US" sz="1800" dirty="0" err="1" smtClean="0"/>
              <a:t>berhubungan</a:t>
            </a:r>
            <a:r>
              <a:rPr lang="en-US" sz="1800" dirty="0" smtClean="0"/>
              <a:t>  </a:t>
            </a:r>
            <a:r>
              <a:rPr lang="en-US" sz="1800" dirty="0" err="1" smtClean="0"/>
              <a:t>dengan</a:t>
            </a:r>
            <a:r>
              <a:rPr lang="en-US" sz="1800" dirty="0" smtClean="0"/>
              <a:t>  </a:t>
            </a:r>
            <a:r>
              <a:rPr lang="en-US" sz="1800" dirty="0" err="1" smtClean="0"/>
              <a:t>kemampuan</a:t>
            </a:r>
            <a:r>
              <a:rPr lang="en-US" sz="1800" dirty="0" smtClean="0"/>
              <a:t> 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belajar</a:t>
            </a:r>
            <a:r>
              <a:rPr lang="en-US" sz="1800" dirty="0" smtClean="0"/>
              <a:t> 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memecahkan</a:t>
            </a:r>
            <a:r>
              <a:rPr lang="en-US" sz="1800" dirty="0" smtClean="0"/>
              <a:t> </a:t>
            </a:r>
            <a:r>
              <a:rPr lang="en-US" sz="1800" dirty="0" err="1" smtClean="0"/>
              <a:t>masalah</a:t>
            </a:r>
            <a:r>
              <a:rPr lang="en-US" sz="1800" dirty="0" smtClean="0"/>
              <a:t>. </a:t>
            </a:r>
            <a:r>
              <a:rPr lang="en-US" sz="1800" dirty="0" err="1" smtClean="0"/>
              <a:t>Melalui</a:t>
            </a:r>
            <a:r>
              <a:rPr lang="en-US" sz="1800" dirty="0" smtClean="0"/>
              <a:t> puzzle, </a:t>
            </a:r>
            <a:r>
              <a:rPr lang="en-US" sz="1800" dirty="0" err="1" smtClean="0"/>
              <a:t>kita</a:t>
            </a:r>
            <a:r>
              <a:rPr lang="en-US" sz="1800" dirty="0" smtClean="0"/>
              <a:t>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mencoba</a:t>
            </a:r>
            <a:r>
              <a:rPr lang="en-US" sz="1800" dirty="0" smtClean="0"/>
              <a:t> </a:t>
            </a:r>
            <a:r>
              <a:rPr lang="en-US" sz="1800" dirty="0" err="1" smtClean="0"/>
              <a:t>memecahkan</a:t>
            </a:r>
            <a:r>
              <a:rPr lang="en-US" sz="1800" dirty="0" smtClean="0"/>
              <a:t> </a:t>
            </a:r>
            <a:r>
              <a:rPr lang="en-US" sz="1800" dirty="0" err="1" smtClean="0"/>
              <a:t>masalah</a:t>
            </a:r>
            <a:r>
              <a:rPr lang="en-US" sz="1800" dirty="0" smtClean="0"/>
              <a:t> </a:t>
            </a:r>
            <a:r>
              <a:rPr lang="en-US" sz="1800" dirty="0" err="1" smtClean="0"/>
              <a:t>yaitu</a:t>
            </a:r>
            <a:r>
              <a:rPr lang="en-US" sz="1800" dirty="0" smtClean="0"/>
              <a:t> </a:t>
            </a:r>
            <a:r>
              <a:rPr lang="en-US" sz="1800" dirty="0" err="1" smtClean="0"/>
              <a:t>menyusun</a:t>
            </a:r>
            <a:r>
              <a:rPr lang="en-US" sz="1800" dirty="0" smtClean="0"/>
              <a:t> </a:t>
            </a:r>
            <a:r>
              <a:rPr lang="en-US" sz="1800" dirty="0" err="1" smtClean="0"/>
              <a:t>gambar</a:t>
            </a:r>
            <a:r>
              <a:rPr lang="en-US" sz="1800" dirty="0" smtClean="0"/>
              <a:t>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</a:t>
            </a:r>
            <a:r>
              <a:rPr lang="en-US" sz="1800" dirty="0" err="1" smtClean="0"/>
              <a:t>utuh</a:t>
            </a:r>
            <a:r>
              <a:rPr lang="en-US" sz="1800" dirty="0" smtClean="0"/>
              <a:t>.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sedikit</a:t>
            </a:r>
            <a:r>
              <a:rPr lang="en-US" sz="1800" dirty="0" smtClean="0"/>
              <a:t> </a:t>
            </a:r>
            <a:r>
              <a:rPr lang="en-US" sz="1800" dirty="0" err="1" smtClean="0"/>
              <a:t>arahan</a:t>
            </a:r>
            <a:r>
              <a:rPr lang="en-US" sz="1800" dirty="0" smtClean="0"/>
              <a:t>, </a:t>
            </a:r>
            <a:r>
              <a:rPr lang="en-US" sz="1800" dirty="0" err="1" smtClean="0"/>
              <a:t>kita</a:t>
            </a:r>
            <a:r>
              <a:rPr lang="en-US" sz="1800" dirty="0" smtClean="0"/>
              <a:t> </a:t>
            </a:r>
            <a:r>
              <a:rPr lang="en-US" sz="1800" dirty="0" err="1" smtClean="0"/>
              <a:t>sudah</a:t>
            </a:r>
            <a:r>
              <a:rPr lang="en-US" sz="1800" dirty="0" smtClean="0"/>
              <a:t>  </a:t>
            </a:r>
            <a:r>
              <a:rPr lang="en-US" sz="1800" dirty="0" err="1" smtClean="0"/>
              <a:t>dapat</a:t>
            </a:r>
            <a:r>
              <a:rPr lang="en-US" sz="1800" dirty="0" smtClean="0"/>
              <a:t>  </a:t>
            </a:r>
            <a:r>
              <a:rPr lang="en-US" sz="1800" dirty="0" err="1" smtClean="0"/>
              <a:t>mengembangkan</a:t>
            </a:r>
            <a:r>
              <a:rPr lang="en-US" sz="1800" dirty="0" smtClean="0"/>
              <a:t>  </a:t>
            </a:r>
            <a:r>
              <a:rPr lang="en-US" sz="1800" dirty="0" err="1" smtClean="0"/>
              <a:t>kemampuan</a:t>
            </a:r>
            <a:r>
              <a:rPr lang="en-US" sz="1800" dirty="0" smtClean="0"/>
              <a:t>  </a:t>
            </a:r>
            <a:r>
              <a:rPr lang="en-US" sz="1800" dirty="0" err="1" smtClean="0"/>
              <a:t>kognitifnya</a:t>
            </a:r>
            <a:r>
              <a:rPr lang="en-US" sz="1800" dirty="0" smtClean="0"/>
              <a:t>  </a:t>
            </a:r>
            <a:r>
              <a:rPr lang="en-US" sz="1800" dirty="0" err="1" smtClean="0"/>
              <a:t>dengan</a:t>
            </a:r>
            <a:r>
              <a:rPr lang="en-US" sz="1800" dirty="0" smtClean="0"/>
              <a:t>  </a:t>
            </a:r>
            <a:r>
              <a:rPr lang="en-US" sz="1800" dirty="0" err="1" smtClean="0"/>
              <a:t>cara</a:t>
            </a:r>
            <a:r>
              <a:rPr lang="en-US" sz="1800" dirty="0" smtClean="0"/>
              <a:t>  </a:t>
            </a:r>
            <a:r>
              <a:rPr lang="en-US" sz="1800" dirty="0" err="1" smtClean="0"/>
              <a:t>mencoba</a:t>
            </a:r>
            <a:r>
              <a:rPr lang="en-US" sz="1800" dirty="0" smtClean="0"/>
              <a:t> </a:t>
            </a:r>
            <a:r>
              <a:rPr lang="en-US" sz="1800" dirty="0" err="1" smtClean="0"/>
              <a:t>menyesuaikan</a:t>
            </a:r>
            <a:r>
              <a:rPr lang="en-US" sz="1800" dirty="0" smtClean="0"/>
              <a:t> </a:t>
            </a:r>
            <a:r>
              <a:rPr lang="en-US" sz="1800" dirty="0" err="1" smtClean="0"/>
              <a:t>bentuk</a:t>
            </a:r>
            <a:r>
              <a:rPr lang="en-US" sz="1800" dirty="0" smtClean="0"/>
              <a:t>, </a:t>
            </a:r>
            <a:r>
              <a:rPr lang="en-US" sz="1800" dirty="0" err="1" smtClean="0"/>
              <a:t>menyesuaikan</a:t>
            </a:r>
            <a:r>
              <a:rPr lang="en-US" sz="1800" dirty="0" smtClean="0"/>
              <a:t> </a:t>
            </a:r>
            <a:r>
              <a:rPr lang="en-US" sz="1800" dirty="0" err="1" smtClean="0"/>
              <a:t>warna</a:t>
            </a:r>
            <a:r>
              <a:rPr lang="en-US" sz="1800" dirty="0" smtClean="0"/>
              <a:t>,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logika</a:t>
            </a:r>
            <a:r>
              <a:rPr lang="en-US" sz="1800" dirty="0" smtClean="0"/>
              <a:t>. 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1763688" y="195486"/>
            <a:ext cx="5184576" cy="809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MANFAAT PUZZLE</a:t>
            </a:r>
            <a:endParaRPr sz="4000" dirty="0"/>
          </a:p>
        </p:txBody>
      </p:sp>
      <p:sp>
        <p:nvSpPr>
          <p:cNvPr id="200" name="Google Shape;200;p37"/>
          <p:cNvSpPr txBox="1">
            <a:spLocks noGrp="1"/>
          </p:cNvSpPr>
          <p:nvPr>
            <p:ph type="subTitle" idx="1"/>
          </p:nvPr>
        </p:nvSpPr>
        <p:spPr>
          <a:xfrm>
            <a:off x="1259632" y="1131590"/>
            <a:ext cx="6552728" cy="3744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>
              <a:spcAft>
                <a:spcPts val="1600"/>
              </a:spcAft>
              <a:buFont typeface="Arial" pitchFamily="34" charset="0"/>
              <a:buChar char="•"/>
            </a:pPr>
            <a:r>
              <a:rPr lang="en-US" sz="1800" dirty="0" err="1" smtClean="0"/>
              <a:t>Meningkatkan</a:t>
            </a:r>
            <a:r>
              <a:rPr lang="en-US" sz="1800" dirty="0" smtClean="0"/>
              <a:t> </a:t>
            </a:r>
            <a:r>
              <a:rPr lang="en-US" sz="1800" dirty="0" err="1" smtClean="0"/>
              <a:t>keterampilan</a:t>
            </a:r>
            <a:r>
              <a:rPr lang="en-US" sz="1800" dirty="0" smtClean="0"/>
              <a:t> </a:t>
            </a:r>
            <a:r>
              <a:rPr lang="en-US" sz="1800" dirty="0" err="1" smtClean="0"/>
              <a:t>sosial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342900" lvl="0" algn="just">
              <a:spcAft>
                <a:spcPts val="1600"/>
              </a:spcAft>
            </a:pPr>
            <a:r>
              <a:rPr lang="en-US" sz="1800" dirty="0" smtClean="0"/>
              <a:t> </a:t>
            </a:r>
            <a:r>
              <a:rPr lang="en-US" sz="1800" dirty="0" smtClean="0"/>
              <a:t>     Puzzle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dimainkan</a:t>
            </a:r>
            <a:r>
              <a:rPr lang="en-US" sz="1800" dirty="0" smtClean="0"/>
              <a:t> </a:t>
            </a: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satu</a:t>
            </a:r>
            <a:r>
              <a:rPr lang="en-US" sz="1800" dirty="0" smtClean="0"/>
              <a:t> </a:t>
            </a:r>
            <a:r>
              <a:rPr lang="en-US" sz="1800" dirty="0" err="1" smtClean="0"/>
              <a:t>orang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jika</a:t>
            </a:r>
            <a:r>
              <a:rPr lang="en-US" sz="1800" dirty="0" smtClean="0"/>
              <a:t> puzzle </a:t>
            </a:r>
            <a:r>
              <a:rPr lang="en-US" sz="1800" dirty="0" err="1" smtClean="0"/>
              <a:t>dimainkan</a:t>
            </a:r>
            <a:r>
              <a:rPr lang="en-US" sz="1800" dirty="0" smtClean="0"/>
              <a:t> </a:t>
            </a:r>
            <a:r>
              <a:rPr lang="en-US" sz="1800" dirty="0" err="1" smtClean="0"/>
              <a:t>secara</a:t>
            </a:r>
            <a:r>
              <a:rPr lang="en-US" sz="1800" dirty="0" smtClean="0"/>
              <a:t> </a:t>
            </a:r>
            <a:r>
              <a:rPr lang="en-US" sz="1800" dirty="0" err="1" smtClean="0"/>
              <a:t>berkelompok</a:t>
            </a:r>
            <a:r>
              <a:rPr lang="en-US" sz="1800" dirty="0" smtClean="0"/>
              <a:t> </a:t>
            </a:r>
            <a:r>
              <a:rPr lang="en-US" sz="1800" dirty="0" err="1" smtClean="0"/>
              <a:t>tentunya</a:t>
            </a:r>
            <a:r>
              <a:rPr lang="en-US" sz="1800" dirty="0" smtClean="0"/>
              <a:t> </a:t>
            </a:r>
            <a:r>
              <a:rPr lang="en-US" sz="1800" dirty="0" err="1" smtClean="0"/>
              <a:t>butuh</a:t>
            </a:r>
            <a:r>
              <a:rPr lang="en-US" sz="1800" dirty="0" smtClean="0"/>
              <a:t> </a:t>
            </a:r>
            <a:r>
              <a:rPr lang="en-US" sz="1800" dirty="0" err="1" smtClean="0"/>
              <a:t>diskusi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merancang</a:t>
            </a:r>
            <a:r>
              <a:rPr lang="en-US" sz="1800" dirty="0" smtClean="0"/>
              <a:t> </a:t>
            </a:r>
            <a:r>
              <a:rPr lang="en-US" sz="1800" dirty="0" err="1" smtClean="0"/>
              <a:t>kepingan-kepingan</a:t>
            </a:r>
            <a:r>
              <a:rPr lang="en-US" sz="1800" dirty="0" smtClean="0"/>
              <a:t> </a:t>
            </a:r>
            <a:r>
              <a:rPr lang="en-US" sz="1800" dirty="0" err="1" smtClean="0"/>
              <a:t>gambar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puzzle </a:t>
            </a:r>
            <a:r>
              <a:rPr lang="en-US" sz="1800" dirty="0" err="1" smtClean="0"/>
              <a:t>tersebut</a:t>
            </a:r>
            <a:r>
              <a:rPr lang="en-US" sz="1800" dirty="0" smtClean="0"/>
              <a:t>, </a:t>
            </a:r>
            <a:r>
              <a:rPr lang="en-US" sz="1800" dirty="0" err="1" smtClean="0"/>
              <a:t>maka</a:t>
            </a:r>
            <a:r>
              <a:rPr lang="en-US" sz="1800" dirty="0" smtClean="0"/>
              <a:t> </a:t>
            </a:r>
            <a:r>
              <a:rPr lang="en-US" sz="1800" dirty="0" err="1" smtClean="0"/>
              <a:t>hal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meningkatkan</a:t>
            </a:r>
            <a:r>
              <a:rPr lang="en-US" sz="1800" dirty="0" smtClean="0"/>
              <a:t> </a:t>
            </a:r>
            <a:r>
              <a:rPr lang="en-US" sz="1800" dirty="0" err="1" smtClean="0"/>
              <a:t>interaksi</a:t>
            </a:r>
            <a:r>
              <a:rPr lang="en-US" sz="1800" dirty="0" smtClean="0"/>
              <a:t> </a:t>
            </a:r>
            <a:r>
              <a:rPr lang="en-US" sz="1800" dirty="0" err="1" smtClean="0"/>
              <a:t>sosial</a:t>
            </a:r>
            <a:r>
              <a:rPr lang="en-US" sz="1800" dirty="0" smtClean="0"/>
              <a:t>.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kelompok</a:t>
            </a:r>
            <a:r>
              <a:rPr lang="en-US" sz="1800" dirty="0" smtClean="0"/>
              <a:t>, </a:t>
            </a:r>
            <a:r>
              <a:rPr lang="en-US" sz="1800" dirty="0" err="1" smtClean="0"/>
              <a:t>kitaakan</a:t>
            </a:r>
            <a:r>
              <a:rPr lang="en-US" sz="1800" dirty="0" smtClean="0"/>
              <a:t> </a:t>
            </a:r>
            <a:r>
              <a:rPr lang="en-US" sz="1800" dirty="0" err="1" smtClean="0"/>
              <a:t>saling</a:t>
            </a:r>
            <a:r>
              <a:rPr lang="en-US" sz="1800" dirty="0" smtClean="0"/>
              <a:t> </a:t>
            </a:r>
            <a:r>
              <a:rPr lang="en-US" sz="1800" dirty="0" err="1" smtClean="0"/>
              <a:t>menghargai</a:t>
            </a:r>
            <a:r>
              <a:rPr lang="en-US" sz="1800" dirty="0" smtClean="0"/>
              <a:t>, </a:t>
            </a:r>
            <a:r>
              <a:rPr lang="en-US" sz="1800" dirty="0" err="1" smtClean="0"/>
              <a:t>saling</a:t>
            </a:r>
            <a:r>
              <a:rPr lang="en-US" sz="1800" dirty="0" smtClean="0"/>
              <a:t> </a:t>
            </a:r>
            <a:r>
              <a:rPr lang="en-US" sz="1800" dirty="0" err="1" smtClean="0"/>
              <a:t>membantu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berdiskusi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menyelesaikan</a:t>
            </a:r>
            <a:r>
              <a:rPr lang="en-US" sz="1800" dirty="0" smtClean="0"/>
              <a:t> </a:t>
            </a:r>
            <a:r>
              <a:rPr lang="en-US" sz="1800" dirty="0" err="1" smtClean="0"/>
              <a:t>masalah</a:t>
            </a:r>
            <a:r>
              <a:rPr lang="en-US" sz="1800" dirty="0" smtClean="0"/>
              <a:t>, </a:t>
            </a:r>
            <a:r>
              <a:rPr lang="en-US" sz="1800" dirty="0" err="1" smtClean="0"/>
              <a:t>sehingga</a:t>
            </a:r>
            <a:r>
              <a:rPr lang="en-US" sz="1800" dirty="0" smtClean="0"/>
              <a:t>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tercipta</a:t>
            </a:r>
            <a:r>
              <a:rPr lang="en-US" sz="1800" dirty="0" smtClean="0"/>
              <a:t> </a:t>
            </a:r>
            <a:r>
              <a:rPr lang="en-US" sz="1800" dirty="0" err="1" smtClean="0"/>
              <a:t>suasana</a:t>
            </a:r>
            <a:r>
              <a:rPr lang="en-US" sz="1800" dirty="0" smtClean="0"/>
              <a:t> yang </a:t>
            </a:r>
            <a:r>
              <a:rPr lang="en-US" sz="1800" dirty="0" err="1" smtClean="0"/>
              <a:t>nyaman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terciptanya</a:t>
            </a:r>
            <a:r>
              <a:rPr lang="en-US" sz="1800" dirty="0" smtClean="0"/>
              <a:t> </a:t>
            </a:r>
            <a:r>
              <a:rPr lang="en-US" sz="1800" dirty="0" err="1" smtClean="0"/>
              <a:t>interaksi</a:t>
            </a:r>
            <a:r>
              <a:rPr lang="en-US" sz="1800" dirty="0" smtClean="0"/>
              <a:t> </a:t>
            </a:r>
            <a:r>
              <a:rPr lang="en-US" sz="1800" dirty="0" err="1" smtClean="0"/>
              <a:t>ketika</a:t>
            </a:r>
            <a:r>
              <a:rPr lang="en-US" sz="1800" dirty="0" smtClean="0"/>
              <a:t> </a:t>
            </a:r>
            <a:r>
              <a:rPr lang="en-US" sz="1800" dirty="0" err="1" smtClean="0"/>
              <a:t>bermain</a:t>
            </a:r>
            <a:r>
              <a:rPr lang="en-US" sz="1800" dirty="0" smtClean="0"/>
              <a:t>.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1763688" y="267494"/>
            <a:ext cx="5184576" cy="809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MANFAAT PUZZLE</a:t>
            </a:r>
            <a:endParaRPr sz="4000" dirty="0"/>
          </a:p>
        </p:txBody>
      </p:sp>
      <p:sp>
        <p:nvSpPr>
          <p:cNvPr id="200" name="Google Shape;200;p37"/>
          <p:cNvSpPr txBox="1">
            <a:spLocks noGrp="1"/>
          </p:cNvSpPr>
          <p:nvPr>
            <p:ph type="subTitle" idx="1"/>
          </p:nvPr>
        </p:nvSpPr>
        <p:spPr>
          <a:xfrm>
            <a:off x="899592" y="1347614"/>
            <a:ext cx="7128792" cy="2952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>
              <a:spcAft>
                <a:spcPts val="1600"/>
              </a:spcAft>
              <a:buFont typeface="Arial" pitchFamily="34" charset="0"/>
              <a:buChar char="•"/>
            </a:pPr>
            <a:r>
              <a:rPr lang="en-US" sz="1800" dirty="0" err="1" smtClean="0"/>
              <a:t>Melatih</a:t>
            </a:r>
            <a:r>
              <a:rPr lang="en-US" sz="1800" dirty="0" smtClean="0"/>
              <a:t> </a:t>
            </a:r>
            <a:r>
              <a:rPr lang="en-US" sz="1800" dirty="0" err="1" smtClean="0"/>
              <a:t>kemampuan</a:t>
            </a:r>
            <a:r>
              <a:rPr lang="en-US" sz="1800" dirty="0" smtClean="0"/>
              <a:t> </a:t>
            </a:r>
            <a:r>
              <a:rPr lang="en-US" sz="1800" dirty="0" err="1" smtClean="0"/>
              <a:t>nalar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daya</a:t>
            </a:r>
            <a:r>
              <a:rPr lang="en-US" sz="1800" dirty="0" smtClean="0"/>
              <a:t> </a:t>
            </a:r>
            <a:r>
              <a:rPr lang="en-US" sz="1800" dirty="0" err="1" smtClean="0"/>
              <a:t>ingat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konsentrasi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342900" lvl="0" algn="just">
              <a:spcAft>
                <a:spcPts val="1600"/>
              </a:spcAft>
            </a:pPr>
            <a:r>
              <a:rPr lang="en-US" sz="1800" dirty="0" smtClean="0"/>
              <a:t> </a:t>
            </a:r>
            <a:r>
              <a:rPr lang="en-US" sz="1800" dirty="0" smtClean="0"/>
              <a:t>     Puzzle </a:t>
            </a:r>
            <a:r>
              <a:rPr lang="en-US" sz="1800" dirty="0" smtClean="0"/>
              <a:t>yang </a:t>
            </a:r>
            <a:r>
              <a:rPr lang="en-US" sz="1800" dirty="0" err="1" smtClean="0"/>
              <a:t>berbentuk</a:t>
            </a:r>
            <a:r>
              <a:rPr lang="en-US" sz="1800" dirty="0" smtClean="0"/>
              <a:t> </a:t>
            </a:r>
            <a:r>
              <a:rPr lang="en-US" sz="1800" dirty="0" err="1" smtClean="0"/>
              <a:t>gambar</a:t>
            </a:r>
            <a:r>
              <a:rPr lang="en-US" sz="1800" dirty="0" smtClean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angka</a:t>
            </a:r>
            <a:r>
              <a:rPr lang="en-US" sz="1800" dirty="0" smtClean="0"/>
              <a:t>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melatih</a:t>
            </a:r>
            <a:r>
              <a:rPr lang="en-US" sz="1800" dirty="0" smtClean="0"/>
              <a:t> </a:t>
            </a:r>
            <a:r>
              <a:rPr lang="en-US" sz="1800" dirty="0" err="1" smtClean="0"/>
              <a:t>nalar</a:t>
            </a:r>
            <a:r>
              <a:rPr lang="en-US" sz="1800" dirty="0" smtClean="0"/>
              <a:t>. </a:t>
            </a:r>
            <a:r>
              <a:rPr lang="en-US" sz="1800" dirty="0" err="1" smtClean="0"/>
              <a:t>Melalui</a:t>
            </a:r>
            <a:r>
              <a:rPr lang="en-US" sz="1800" dirty="0" smtClean="0"/>
              <a:t> </a:t>
            </a:r>
            <a:r>
              <a:rPr lang="en-US" sz="1800" dirty="0" smtClean="0"/>
              <a:t>puzzle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kita</a:t>
            </a:r>
            <a:r>
              <a:rPr lang="en-US" sz="1800" dirty="0" smtClean="0"/>
              <a:t>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menyimpulkan</a:t>
            </a:r>
            <a:r>
              <a:rPr lang="en-US" sz="1800" dirty="0" smtClean="0"/>
              <a:t> </a:t>
            </a:r>
            <a:r>
              <a:rPr lang="en-US" sz="1800" dirty="0" err="1" smtClean="0"/>
              <a:t>di</a:t>
            </a:r>
            <a:r>
              <a:rPr lang="en-US" sz="1800" dirty="0" smtClean="0"/>
              <a:t> </a:t>
            </a:r>
            <a:r>
              <a:rPr lang="en-US" sz="1800" dirty="0" err="1" smtClean="0"/>
              <a:t>mana</a:t>
            </a:r>
            <a:r>
              <a:rPr lang="en-US" sz="1800" dirty="0" smtClean="0"/>
              <a:t> </a:t>
            </a:r>
            <a:r>
              <a:rPr lang="en-US" sz="1800" dirty="0" err="1" smtClean="0"/>
              <a:t>letak</a:t>
            </a:r>
            <a:r>
              <a:rPr lang="en-US" sz="1800" dirty="0" smtClean="0"/>
              <a:t> </a:t>
            </a:r>
            <a:r>
              <a:rPr lang="en-US" sz="1800" dirty="0" err="1" smtClean="0"/>
              <a:t>kepingan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sesuai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logika</a:t>
            </a:r>
            <a:r>
              <a:rPr lang="en-US" sz="1800" dirty="0" smtClean="0"/>
              <a:t>. </a:t>
            </a:r>
            <a:r>
              <a:rPr lang="en-US" sz="1800" dirty="0" err="1" smtClean="0"/>
              <a:t>Saat</a:t>
            </a:r>
            <a:r>
              <a:rPr lang="en-US" sz="1800" dirty="0" smtClean="0"/>
              <a:t> </a:t>
            </a:r>
            <a:r>
              <a:rPr lang="en-US" sz="1800" dirty="0" err="1" smtClean="0"/>
              <a:t>bermain</a:t>
            </a:r>
            <a:r>
              <a:rPr lang="en-US" sz="1800" dirty="0" smtClean="0"/>
              <a:t> puzzle,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melatih</a:t>
            </a:r>
            <a:r>
              <a:rPr lang="en-US" sz="1800" dirty="0" smtClean="0"/>
              <a:t> </a:t>
            </a:r>
            <a:r>
              <a:rPr lang="en-US" sz="1800" dirty="0" err="1" smtClean="0"/>
              <a:t>sel-sel</a:t>
            </a:r>
            <a:r>
              <a:rPr lang="en-US" sz="1800" dirty="0" smtClean="0"/>
              <a:t> </a:t>
            </a:r>
            <a:r>
              <a:rPr lang="en-US" sz="1800" dirty="0" err="1" smtClean="0"/>
              <a:t>otak</a:t>
            </a:r>
            <a:r>
              <a:rPr lang="en-US" sz="1800" dirty="0" smtClean="0"/>
              <a:t> agar </a:t>
            </a:r>
            <a:r>
              <a:rPr lang="en-US" sz="1800" dirty="0" err="1" smtClean="0"/>
              <a:t>mengembangkan</a:t>
            </a:r>
            <a:r>
              <a:rPr lang="en-US" sz="1800" dirty="0" smtClean="0"/>
              <a:t> </a:t>
            </a:r>
            <a:r>
              <a:rPr lang="en-US" sz="1800" dirty="0" err="1" smtClean="0"/>
              <a:t>kemampuan</a:t>
            </a:r>
            <a:r>
              <a:rPr lang="en-US" sz="1800" dirty="0" smtClean="0"/>
              <a:t> </a:t>
            </a:r>
            <a:r>
              <a:rPr lang="en-US" sz="1800" dirty="0" err="1" smtClean="0"/>
              <a:t>berpikir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berkonsentrasi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menyelesaikan</a:t>
            </a:r>
            <a:r>
              <a:rPr lang="en-US" sz="1800" dirty="0" smtClean="0"/>
              <a:t> </a:t>
            </a:r>
            <a:r>
              <a:rPr lang="en-US" sz="1800" dirty="0" err="1" smtClean="0"/>
              <a:t>potongan-potongan</a:t>
            </a:r>
            <a:r>
              <a:rPr lang="en-US" sz="1800" dirty="0" smtClean="0"/>
              <a:t> </a:t>
            </a:r>
            <a:r>
              <a:rPr lang="en-US" sz="1800" dirty="0" err="1" smtClean="0"/>
              <a:t>kepingan</a:t>
            </a:r>
            <a:r>
              <a:rPr lang="en-US" sz="1800" dirty="0" smtClean="0"/>
              <a:t> </a:t>
            </a:r>
            <a:r>
              <a:rPr lang="en-US" sz="1800" dirty="0" err="1" smtClean="0"/>
              <a:t>gambar</a:t>
            </a:r>
            <a:r>
              <a:rPr lang="en-US" sz="1800" dirty="0" smtClean="0"/>
              <a:t> </a:t>
            </a:r>
            <a:r>
              <a:rPr lang="en-US" sz="1800" dirty="0" err="1" smtClean="0"/>
              <a:t>tersebut</a:t>
            </a:r>
            <a:r>
              <a:rPr lang="en-US" sz="1800" dirty="0" smtClean="0"/>
              <a:t>.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FITUR-FITUR PADA PUZZLE</a:t>
            </a:r>
            <a:endParaRPr dirty="0"/>
          </a:p>
        </p:txBody>
      </p:sp>
      <p:sp>
        <p:nvSpPr>
          <p:cNvPr id="180" name="Google Shape;180;p36"/>
          <p:cNvSpPr txBox="1">
            <a:spLocks noGrp="1"/>
          </p:cNvSpPr>
          <p:nvPr>
            <p:ph type="title"/>
          </p:nvPr>
        </p:nvSpPr>
        <p:spPr>
          <a:xfrm>
            <a:off x="7200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INTRUCTION</a:t>
            </a:r>
            <a:endParaRPr dirty="0"/>
          </a:p>
        </p:txBody>
      </p:sp>
      <p:sp>
        <p:nvSpPr>
          <p:cNvPr id="181" name="Google Shape;181;p36"/>
          <p:cNvSpPr txBox="1">
            <a:spLocks noGrp="1"/>
          </p:cNvSpPr>
          <p:nvPr>
            <p:ph type="subTitle" idx="1"/>
          </p:nvPr>
        </p:nvSpPr>
        <p:spPr>
          <a:xfrm>
            <a:off x="7200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Pada fitur ini berisi instruksi tentang tata cara permainan puzzle.</a:t>
            </a:r>
            <a:endParaRPr dirty="0"/>
          </a:p>
        </p:txBody>
      </p:sp>
      <p:sp>
        <p:nvSpPr>
          <p:cNvPr id="182" name="Google Shape;182;p36"/>
          <p:cNvSpPr txBox="1">
            <a:spLocks noGrp="1"/>
          </p:cNvSpPr>
          <p:nvPr>
            <p:ph type="title" idx="3"/>
          </p:nvPr>
        </p:nvSpPr>
        <p:spPr>
          <a:xfrm>
            <a:off x="34038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LEADERBOARD</a:t>
            </a:r>
            <a:endParaRPr dirty="0"/>
          </a:p>
        </p:txBody>
      </p:sp>
      <p:sp>
        <p:nvSpPr>
          <p:cNvPr id="183" name="Google Shape;183;p36"/>
          <p:cNvSpPr txBox="1">
            <a:spLocks noGrp="1"/>
          </p:cNvSpPr>
          <p:nvPr>
            <p:ph type="subTitle" idx="5"/>
          </p:nvPr>
        </p:nvSpPr>
        <p:spPr>
          <a:xfrm>
            <a:off x="34038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peringkat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pemain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puzzle .</a:t>
            </a:r>
            <a:endParaRPr dirty="0"/>
          </a:p>
        </p:txBody>
      </p:sp>
      <p:sp>
        <p:nvSpPr>
          <p:cNvPr id="184" name="Google Shape;184;p36"/>
          <p:cNvSpPr txBox="1">
            <a:spLocks noGrp="1"/>
          </p:cNvSpPr>
          <p:nvPr>
            <p:ph type="title" idx="6"/>
          </p:nvPr>
        </p:nvSpPr>
        <p:spPr>
          <a:xfrm>
            <a:off x="60876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LEVEL</a:t>
            </a:r>
            <a:endParaRPr dirty="0"/>
          </a:p>
        </p:txBody>
      </p:sp>
      <p:sp>
        <p:nvSpPr>
          <p:cNvPr id="185" name="Google Shape;185;p36"/>
          <p:cNvSpPr txBox="1">
            <a:spLocks noGrp="1"/>
          </p:cNvSpPr>
          <p:nvPr>
            <p:ph type="subTitle" idx="8"/>
          </p:nvPr>
        </p:nvSpPr>
        <p:spPr>
          <a:xfrm>
            <a:off x="6087600" y="3177110"/>
            <a:ext cx="2336400" cy="1338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level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2x2 </a:t>
            </a:r>
            <a:r>
              <a:rPr lang="en-US" dirty="0" err="1" smtClean="0"/>
              <a:t>sampai</a:t>
            </a:r>
            <a:r>
              <a:rPr lang="en-US" dirty="0" smtClean="0"/>
              <a:t> 9x9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pemain</a:t>
            </a:r>
            <a:r>
              <a:rPr lang="en-US" dirty="0" smtClean="0"/>
              <a:t> puzzle.</a:t>
            </a:r>
            <a:endParaRPr dirty="0"/>
          </a:p>
        </p:txBody>
      </p:sp>
      <p:sp>
        <p:nvSpPr>
          <p:cNvPr id="186" name="Google Shape;186;p36"/>
          <p:cNvSpPr/>
          <p:nvPr/>
        </p:nvSpPr>
        <p:spPr>
          <a:xfrm>
            <a:off x="1402350" y="1385575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6"/>
          <p:cNvSpPr/>
          <p:nvPr/>
        </p:nvSpPr>
        <p:spPr>
          <a:xfrm>
            <a:off x="4086150" y="1385575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6"/>
          <p:cNvSpPr/>
          <p:nvPr/>
        </p:nvSpPr>
        <p:spPr>
          <a:xfrm>
            <a:off x="6769950" y="1385575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9" name="Google Shape;189;p36"/>
          <p:cNvCxnSpPr>
            <a:stCxn id="186" idx="4"/>
            <a:endCxn id="180" idx="0"/>
          </p:cNvCxnSpPr>
          <p:nvPr/>
        </p:nvCxnSpPr>
        <p:spPr>
          <a:xfrm>
            <a:off x="1888200" y="2357275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6"/>
          <p:cNvCxnSpPr>
            <a:stCxn id="187" idx="4"/>
            <a:endCxn id="182" idx="0"/>
          </p:cNvCxnSpPr>
          <p:nvPr/>
        </p:nvCxnSpPr>
        <p:spPr>
          <a:xfrm>
            <a:off x="4572000" y="2357275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36"/>
          <p:cNvCxnSpPr>
            <a:stCxn id="188" idx="4"/>
            <a:endCxn id="184" idx="0"/>
          </p:cNvCxnSpPr>
          <p:nvPr/>
        </p:nvCxnSpPr>
        <p:spPr>
          <a:xfrm>
            <a:off x="7255800" y="2357275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36"/>
          <p:cNvSpPr txBox="1">
            <a:spLocks noGrp="1"/>
          </p:cNvSpPr>
          <p:nvPr>
            <p:ph type="title" idx="2"/>
          </p:nvPr>
        </p:nvSpPr>
        <p:spPr>
          <a:xfrm>
            <a:off x="7200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title" idx="4"/>
          </p:nvPr>
        </p:nvSpPr>
        <p:spPr>
          <a:xfrm>
            <a:off x="34038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title" idx="7"/>
          </p:nvPr>
        </p:nvSpPr>
        <p:spPr>
          <a:xfrm>
            <a:off x="60876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FITUR-FITUR PADA PUZZLE</a:t>
            </a:r>
            <a:endParaRPr dirty="0"/>
          </a:p>
        </p:txBody>
      </p:sp>
      <p:sp>
        <p:nvSpPr>
          <p:cNvPr id="180" name="Google Shape;180;p36"/>
          <p:cNvSpPr txBox="1">
            <a:spLocks noGrp="1"/>
          </p:cNvSpPr>
          <p:nvPr>
            <p:ph type="title"/>
          </p:nvPr>
        </p:nvSpPr>
        <p:spPr>
          <a:xfrm>
            <a:off x="7200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SAVE</a:t>
            </a:r>
            <a:endParaRPr dirty="0"/>
          </a:p>
        </p:txBody>
      </p:sp>
      <p:sp>
        <p:nvSpPr>
          <p:cNvPr id="181" name="Google Shape;181;p36"/>
          <p:cNvSpPr txBox="1">
            <a:spLocks noGrp="1"/>
          </p:cNvSpPr>
          <p:nvPr>
            <p:ph type="subTitle" idx="1"/>
          </p:nvPr>
        </p:nvSpPr>
        <p:spPr>
          <a:xfrm>
            <a:off x="720000" y="3177110"/>
            <a:ext cx="2336400" cy="14108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permainan</a:t>
            </a:r>
            <a:r>
              <a:rPr lang="en-US" dirty="0" smtClean="0"/>
              <a:t> puzzle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 </a:t>
            </a:r>
            <a:endParaRPr dirty="0"/>
          </a:p>
        </p:txBody>
      </p:sp>
      <p:sp>
        <p:nvSpPr>
          <p:cNvPr id="182" name="Google Shape;182;p36"/>
          <p:cNvSpPr txBox="1">
            <a:spLocks noGrp="1"/>
          </p:cNvSpPr>
          <p:nvPr>
            <p:ph type="title" idx="3"/>
          </p:nvPr>
        </p:nvSpPr>
        <p:spPr>
          <a:xfrm>
            <a:off x="34038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LOAD</a:t>
            </a:r>
            <a:endParaRPr dirty="0"/>
          </a:p>
        </p:txBody>
      </p:sp>
      <p:sp>
        <p:nvSpPr>
          <p:cNvPr id="183" name="Google Shape;183;p36"/>
          <p:cNvSpPr txBox="1">
            <a:spLocks noGrp="1"/>
          </p:cNvSpPr>
          <p:nvPr>
            <p:ph type="subTitle" idx="5"/>
          </p:nvPr>
        </p:nvSpPr>
        <p:spPr>
          <a:xfrm>
            <a:off x="3403800" y="3177110"/>
            <a:ext cx="2336400" cy="1122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potongan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puzzle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184" name="Google Shape;184;p36"/>
          <p:cNvSpPr txBox="1">
            <a:spLocks noGrp="1"/>
          </p:cNvSpPr>
          <p:nvPr>
            <p:ph type="title" idx="6"/>
          </p:nvPr>
        </p:nvSpPr>
        <p:spPr>
          <a:xfrm>
            <a:off x="60876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SOLVE</a:t>
            </a:r>
            <a:endParaRPr dirty="0"/>
          </a:p>
        </p:txBody>
      </p:sp>
      <p:sp>
        <p:nvSpPr>
          <p:cNvPr id="185" name="Google Shape;185;p36"/>
          <p:cNvSpPr txBox="1">
            <a:spLocks noGrp="1"/>
          </p:cNvSpPr>
          <p:nvPr>
            <p:ph type="subTitle" idx="8"/>
          </p:nvPr>
        </p:nvSpPr>
        <p:spPr>
          <a:xfrm>
            <a:off x="6087600" y="3177110"/>
            <a:ext cx="2336400" cy="1966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puzzle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diselesaikan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186" name="Google Shape;186;p36"/>
          <p:cNvSpPr/>
          <p:nvPr/>
        </p:nvSpPr>
        <p:spPr>
          <a:xfrm>
            <a:off x="1402350" y="1385575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6"/>
          <p:cNvSpPr/>
          <p:nvPr/>
        </p:nvSpPr>
        <p:spPr>
          <a:xfrm>
            <a:off x="4086150" y="1385575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6"/>
          <p:cNvSpPr/>
          <p:nvPr/>
        </p:nvSpPr>
        <p:spPr>
          <a:xfrm>
            <a:off x="6769950" y="1385575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9" name="Google Shape;189;p36"/>
          <p:cNvCxnSpPr>
            <a:stCxn id="186" idx="4"/>
            <a:endCxn id="180" idx="0"/>
          </p:cNvCxnSpPr>
          <p:nvPr/>
        </p:nvCxnSpPr>
        <p:spPr>
          <a:xfrm>
            <a:off x="1888200" y="2357275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6"/>
          <p:cNvCxnSpPr>
            <a:stCxn id="187" idx="4"/>
            <a:endCxn id="182" idx="0"/>
          </p:cNvCxnSpPr>
          <p:nvPr/>
        </p:nvCxnSpPr>
        <p:spPr>
          <a:xfrm>
            <a:off x="4572000" y="2357275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36"/>
          <p:cNvCxnSpPr>
            <a:stCxn id="188" idx="4"/>
            <a:endCxn id="184" idx="0"/>
          </p:cNvCxnSpPr>
          <p:nvPr/>
        </p:nvCxnSpPr>
        <p:spPr>
          <a:xfrm>
            <a:off x="7255800" y="2357275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36"/>
          <p:cNvSpPr txBox="1">
            <a:spLocks noGrp="1"/>
          </p:cNvSpPr>
          <p:nvPr>
            <p:ph type="title" idx="2"/>
          </p:nvPr>
        </p:nvSpPr>
        <p:spPr>
          <a:xfrm>
            <a:off x="7200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193" name="Google Shape;193;p36"/>
          <p:cNvSpPr txBox="1">
            <a:spLocks noGrp="1"/>
          </p:cNvSpPr>
          <p:nvPr>
            <p:ph type="title" idx="4"/>
          </p:nvPr>
        </p:nvSpPr>
        <p:spPr>
          <a:xfrm>
            <a:off x="34038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194" name="Google Shape;194;p36"/>
          <p:cNvSpPr txBox="1">
            <a:spLocks noGrp="1"/>
          </p:cNvSpPr>
          <p:nvPr>
            <p:ph type="title" idx="7"/>
          </p:nvPr>
        </p:nvSpPr>
        <p:spPr>
          <a:xfrm>
            <a:off x="60876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5838" y="257175"/>
            <a:ext cx="71723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163</Words>
  <Application>Microsoft Office PowerPoint</Application>
  <PresentationFormat>On-screen Show (16:9)</PresentationFormat>
  <Paragraphs>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Poiret One</vt:lpstr>
      <vt:lpstr>Oxygen</vt:lpstr>
      <vt:lpstr>Oxygen Light</vt:lpstr>
      <vt:lpstr>Bebas Neue</vt:lpstr>
      <vt:lpstr>Minimalist Aesthetic Slideshow by Slidesgo</vt:lpstr>
      <vt:lpstr>PUZZLE GAME</vt:lpstr>
      <vt:lpstr>APA ITU PUZZLE ?</vt:lpstr>
      <vt:lpstr>JENIS-JENIS PUZZLE</vt:lpstr>
      <vt:lpstr>MANFAAT PUZZLE</vt:lpstr>
      <vt:lpstr>MANFAAT PUZZLE</vt:lpstr>
      <vt:lpstr>MANFAAT PUZZLE</vt:lpstr>
      <vt:lpstr>FITUR-FITUR PADA PUZZLE</vt:lpstr>
      <vt:lpstr>FITUR-FITUR PADA PUZZLE</vt:lpstr>
      <vt:lpstr>Slide 9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PUZZLE GAME</dc:title>
  <cp:lastModifiedBy>LENOVO</cp:lastModifiedBy>
  <cp:revision>13</cp:revision>
  <dcterms:modified xsi:type="dcterms:W3CDTF">2021-10-26T23:32:02Z</dcterms:modified>
</cp:coreProperties>
</file>