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6"/>
  </p:notesMasterIdLst>
  <p:sldIdLst>
    <p:sldId id="259" r:id="rId2"/>
    <p:sldId id="256" r:id="rId3"/>
    <p:sldId id="260" r:id="rId4"/>
    <p:sldId id="258" r:id="rId5"/>
    <p:sldId id="268" r:id="rId6"/>
    <p:sldId id="269" r:id="rId7"/>
    <p:sldId id="279" r:id="rId8"/>
    <p:sldId id="312" r:id="rId9"/>
    <p:sldId id="284" r:id="rId10"/>
    <p:sldId id="313" r:id="rId11"/>
    <p:sldId id="314" r:id="rId12"/>
    <p:sldId id="315" r:id="rId13"/>
    <p:sldId id="316" r:id="rId14"/>
    <p:sldId id="317" r:id="rId15"/>
    <p:sldId id="318" r:id="rId16"/>
    <p:sldId id="319" r:id="rId17"/>
    <p:sldId id="262" r:id="rId18"/>
    <p:sldId id="283" r:id="rId19"/>
    <p:sldId id="273" r:id="rId20"/>
    <p:sldId id="322" r:id="rId21"/>
    <p:sldId id="321" r:id="rId22"/>
    <p:sldId id="323" r:id="rId23"/>
    <p:sldId id="320" r:id="rId24"/>
    <p:sldId id="290" r:id="rId25"/>
  </p:sldIdLst>
  <p:sldSz cx="9144000" cy="5143500" type="screen16x9"/>
  <p:notesSz cx="6858000" cy="9144000"/>
  <p:embeddedFontLst>
    <p:embeddedFont>
      <p:font typeface="Nunito" charset="0"/>
      <p:regular r:id="rId27"/>
      <p:bold r:id="rId28"/>
      <p:italic r:id="rId29"/>
      <p:boldItalic r:id="rId30"/>
    </p:embeddedFont>
    <p:embeddedFont>
      <p:font typeface="IBM Plex Serif" charset="0"/>
      <p:regular r:id="rId31"/>
      <p:bold r:id="rId32"/>
      <p:italic r:id="rId33"/>
      <p:boldItalic r:id="rId34"/>
    </p:embeddedFont>
    <p:embeddedFont>
      <p:font typeface="IBM Plex Serif Medium"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CC9900"/>
    <a:srgbClr val="33CCFF"/>
    <a:srgbClr val="F6F640"/>
    <a:srgbClr val="E60000"/>
    <a:srgbClr val="F10FC1"/>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DC2A845-8AE5-4082-A271-26755B2D4B5C}">
  <a:tblStyle styleId="{DDC2A845-8AE5-4082-A271-26755B2D4B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2" autoAdjust="0"/>
  </p:normalViewPr>
  <p:slideViewPr>
    <p:cSldViewPr>
      <p:cViewPr>
        <p:scale>
          <a:sx n="99" d="100"/>
          <a:sy n="99" d="100"/>
        </p:scale>
        <p:origin x="-648" y="-120"/>
      </p:cViewPr>
      <p:guideLst>
        <p:guide orient="horz" pos="1620"/>
        <p:guide pos="2880"/>
      </p:guideLst>
    </p:cSldViewPr>
  </p:slideViewPr>
  <p:outlineViewPr>
    <p:cViewPr>
      <p:scale>
        <a:sx n="33" d="100"/>
        <a:sy n="33" d="100"/>
      </p:scale>
      <p:origin x="0" y="109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446974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e5d167267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e5d167267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de5cb91dad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de5cb91dad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dbb8e01f16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dbb8e01f16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de5cb91dad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de5cb91dad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dbb8e01f16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dbb8e01f16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de5cb91dad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de5cb91dad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dbb8e01f16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dbb8e01f16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de5cb91dad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de5cb91dad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69a37ddec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b69a37ddec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dbb8e01f16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dbb8e01f16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de5cb91dad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de5cb91dad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dbb8e01f16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dbb8e01f16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69a37ddec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69a37ddec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69a37ddec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69a37ddec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e5cb91da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e5cb91da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de5cb91dad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de5cb91dad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dbb8e01f16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dbb8e01f16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de5cb91dad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de5cb91dad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dbb8e01f16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dbb8e01f16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79750" y="1517675"/>
            <a:ext cx="6184500" cy="1293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dk2"/>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043150" y="3179083"/>
            <a:ext cx="5057700" cy="468300"/>
          </a:xfrm>
          <a:prstGeom prst="rect">
            <a:avLst/>
          </a:prstGeom>
          <a:solidFill>
            <a:schemeClr val="dk1"/>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solidFill>
                  <a:schemeClr val="lt1"/>
                </a:solidFill>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4561150" y="-1128263"/>
            <a:ext cx="5655248" cy="4453973"/>
          </a:xfrm>
          <a:custGeom>
            <a:avLst/>
            <a:gdLst/>
            <a:ahLst/>
            <a:cxnLst/>
            <a:rect l="l" t="t" r="r" b="b"/>
            <a:pathLst>
              <a:path w="258260" h="203401" extrusionOk="0">
                <a:moveTo>
                  <a:pt x="199450" y="0"/>
                </a:moveTo>
                <a:lnTo>
                  <a:pt x="198885" y="40"/>
                </a:lnTo>
                <a:lnTo>
                  <a:pt x="196915" y="180"/>
                </a:lnTo>
                <a:lnTo>
                  <a:pt x="195085" y="1380"/>
                </a:lnTo>
                <a:lnTo>
                  <a:pt x="194115" y="1885"/>
                </a:lnTo>
                <a:lnTo>
                  <a:pt x="192681" y="1986"/>
                </a:lnTo>
                <a:lnTo>
                  <a:pt x="191652" y="2058"/>
                </a:lnTo>
                <a:lnTo>
                  <a:pt x="192192" y="2589"/>
                </a:lnTo>
                <a:lnTo>
                  <a:pt x="192287" y="3920"/>
                </a:lnTo>
                <a:lnTo>
                  <a:pt x="191824" y="4493"/>
                </a:lnTo>
                <a:lnTo>
                  <a:pt x="192357" y="4921"/>
                </a:lnTo>
                <a:lnTo>
                  <a:pt x="192922" y="5384"/>
                </a:lnTo>
                <a:lnTo>
                  <a:pt x="193429" y="6389"/>
                </a:lnTo>
                <a:lnTo>
                  <a:pt x="194428" y="6319"/>
                </a:lnTo>
                <a:lnTo>
                  <a:pt x="194932" y="6756"/>
                </a:lnTo>
                <a:lnTo>
                  <a:pt x="194002" y="7790"/>
                </a:lnTo>
                <a:lnTo>
                  <a:pt x="193634" y="9294"/>
                </a:lnTo>
                <a:lnTo>
                  <a:pt x="194105" y="9260"/>
                </a:lnTo>
                <a:lnTo>
                  <a:pt x="194671" y="9753"/>
                </a:lnTo>
                <a:lnTo>
                  <a:pt x="193737" y="10758"/>
                </a:lnTo>
                <a:lnTo>
                  <a:pt x="192775" y="10825"/>
                </a:lnTo>
                <a:lnTo>
                  <a:pt x="191707" y="9962"/>
                </a:lnTo>
                <a:lnTo>
                  <a:pt x="192170" y="9397"/>
                </a:lnTo>
                <a:lnTo>
                  <a:pt x="191599" y="8433"/>
                </a:lnTo>
                <a:lnTo>
                  <a:pt x="191096" y="7994"/>
                </a:lnTo>
                <a:lnTo>
                  <a:pt x="190666" y="8499"/>
                </a:lnTo>
                <a:lnTo>
                  <a:pt x="190237" y="9533"/>
                </a:lnTo>
                <a:lnTo>
                  <a:pt x="190274" y="10064"/>
                </a:lnTo>
                <a:lnTo>
                  <a:pt x="190340" y="10998"/>
                </a:lnTo>
                <a:lnTo>
                  <a:pt x="190376" y="11498"/>
                </a:lnTo>
                <a:lnTo>
                  <a:pt x="189976" y="12530"/>
                </a:lnTo>
                <a:lnTo>
                  <a:pt x="188512" y="12633"/>
                </a:lnTo>
                <a:lnTo>
                  <a:pt x="187476" y="12707"/>
                </a:lnTo>
                <a:lnTo>
                  <a:pt x="187511" y="13208"/>
                </a:lnTo>
                <a:lnTo>
                  <a:pt x="187142" y="15111"/>
                </a:lnTo>
                <a:lnTo>
                  <a:pt x="187178" y="15611"/>
                </a:lnTo>
                <a:lnTo>
                  <a:pt x="186351" y="16673"/>
                </a:lnTo>
                <a:lnTo>
                  <a:pt x="186385" y="17144"/>
                </a:lnTo>
                <a:lnTo>
                  <a:pt x="186422" y="17675"/>
                </a:lnTo>
                <a:lnTo>
                  <a:pt x="185811" y="17186"/>
                </a:lnTo>
                <a:lnTo>
                  <a:pt x="185344" y="16745"/>
                </a:lnTo>
                <a:lnTo>
                  <a:pt x="184486" y="18314"/>
                </a:lnTo>
                <a:lnTo>
                  <a:pt x="184414" y="17283"/>
                </a:lnTo>
                <a:lnTo>
                  <a:pt x="184345" y="16313"/>
                </a:lnTo>
                <a:lnTo>
                  <a:pt x="184745" y="15783"/>
                </a:lnTo>
                <a:lnTo>
                  <a:pt x="184275" y="15313"/>
                </a:lnTo>
                <a:lnTo>
                  <a:pt x="184213" y="14446"/>
                </a:lnTo>
                <a:lnTo>
                  <a:pt x="183713" y="14480"/>
                </a:lnTo>
                <a:lnTo>
                  <a:pt x="183177" y="14519"/>
                </a:lnTo>
                <a:lnTo>
                  <a:pt x="182706" y="14021"/>
                </a:lnTo>
                <a:lnTo>
                  <a:pt x="182275" y="15454"/>
                </a:lnTo>
                <a:lnTo>
                  <a:pt x="182804" y="15417"/>
                </a:lnTo>
                <a:lnTo>
                  <a:pt x="182875" y="16416"/>
                </a:lnTo>
                <a:lnTo>
                  <a:pt x="182346" y="16455"/>
                </a:lnTo>
                <a:lnTo>
                  <a:pt x="182310" y="15954"/>
                </a:lnTo>
                <a:lnTo>
                  <a:pt x="181840" y="15989"/>
                </a:lnTo>
                <a:lnTo>
                  <a:pt x="181874" y="16488"/>
                </a:lnTo>
                <a:lnTo>
                  <a:pt x="181910" y="16988"/>
                </a:lnTo>
                <a:lnTo>
                  <a:pt x="183016" y="18418"/>
                </a:lnTo>
                <a:lnTo>
                  <a:pt x="182016" y="18488"/>
                </a:lnTo>
                <a:lnTo>
                  <a:pt x="181518" y="18021"/>
                </a:lnTo>
                <a:lnTo>
                  <a:pt x="181481" y="17491"/>
                </a:lnTo>
                <a:lnTo>
                  <a:pt x="180981" y="18058"/>
                </a:lnTo>
                <a:lnTo>
                  <a:pt x="180547" y="19028"/>
                </a:lnTo>
                <a:lnTo>
                  <a:pt x="180084" y="19061"/>
                </a:lnTo>
                <a:lnTo>
                  <a:pt x="179257" y="21166"/>
                </a:lnTo>
                <a:lnTo>
                  <a:pt x="178762" y="21673"/>
                </a:lnTo>
                <a:lnTo>
                  <a:pt x="178324" y="22171"/>
                </a:lnTo>
                <a:lnTo>
                  <a:pt x="178829" y="22637"/>
                </a:lnTo>
                <a:lnTo>
                  <a:pt x="179394" y="23100"/>
                </a:lnTo>
                <a:lnTo>
                  <a:pt x="178465" y="24171"/>
                </a:lnTo>
                <a:lnTo>
                  <a:pt x="177968" y="24678"/>
                </a:lnTo>
                <a:lnTo>
                  <a:pt x="177564" y="24707"/>
                </a:lnTo>
                <a:lnTo>
                  <a:pt x="178570" y="25642"/>
                </a:lnTo>
                <a:lnTo>
                  <a:pt x="178633" y="26539"/>
                </a:lnTo>
                <a:lnTo>
                  <a:pt x="178701" y="27509"/>
                </a:lnTo>
                <a:lnTo>
                  <a:pt x="178739" y="28038"/>
                </a:lnTo>
                <a:lnTo>
                  <a:pt x="178238" y="28509"/>
                </a:lnTo>
                <a:lnTo>
                  <a:pt x="177373" y="29111"/>
                </a:lnTo>
                <a:lnTo>
                  <a:pt x="175908" y="29716"/>
                </a:lnTo>
                <a:lnTo>
                  <a:pt x="175509" y="30248"/>
                </a:lnTo>
                <a:lnTo>
                  <a:pt x="173872" y="29359"/>
                </a:lnTo>
                <a:lnTo>
                  <a:pt x="172900" y="28887"/>
                </a:lnTo>
                <a:lnTo>
                  <a:pt x="171929" y="28956"/>
                </a:lnTo>
                <a:lnTo>
                  <a:pt x="170899" y="28593"/>
                </a:lnTo>
                <a:lnTo>
                  <a:pt x="170861" y="28063"/>
                </a:lnTo>
                <a:lnTo>
                  <a:pt x="170794" y="27093"/>
                </a:lnTo>
                <a:lnTo>
                  <a:pt x="170768" y="26724"/>
                </a:lnTo>
                <a:lnTo>
                  <a:pt x="172230" y="26090"/>
                </a:lnTo>
                <a:lnTo>
                  <a:pt x="172197" y="25618"/>
                </a:lnTo>
                <a:lnTo>
                  <a:pt x="173167" y="25550"/>
                </a:lnTo>
                <a:lnTo>
                  <a:pt x="173564" y="24990"/>
                </a:lnTo>
                <a:lnTo>
                  <a:pt x="172596" y="24585"/>
                </a:lnTo>
                <a:lnTo>
                  <a:pt x="172091" y="24119"/>
                </a:lnTo>
                <a:lnTo>
                  <a:pt x="171555" y="23653"/>
                </a:lnTo>
                <a:lnTo>
                  <a:pt x="170555" y="23725"/>
                </a:lnTo>
                <a:lnTo>
                  <a:pt x="170021" y="22758"/>
                </a:lnTo>
                <a:lnTo>
                  <a:pt x="169550" y="22790"/>
                </a:lnTo>
                <a:lnTo>
                  <a:pt x="168087" y="23396"/>
                </a:lnTo>
                <a:lnTo>
                  <a:pt x="167124" y="23465"/>
                </a:lnTo>
                <a:lnTo>
                  <a:pt x="167158" y="23964"/>
                </a:lnTo>
                <a:lnTo>
                  <a:pt x="166122" y="24038"/>
                </a:lnTo>
                <a:lnTo>
                  <a:pt x="167194" y="24466"/>
                </a:lnTo>
                <a:lnTo>
                  <a:pt x="167692" y="24933"/>
                </a:lnTo>
                <a:lnTo>
                  <a:pt x="168226" y="25368"/>
                </a:lnTo>
                <a:lnTo>
                  <a:pt x="168263" y="25896"/>
                </a:lnTo>
                <a:lnTo>
                  <a:pt x="168334" y="26898"/>
                </a:lnTo>
                <a:lnTo>
                  <a:pt x="168859" y="27230"/>
                </a:lnTo>
                <a:lnTo>
                  <a:pt x="168892" y="27700"/>
                </a:lnTo>
                <a:lnTo>
                  <a:pt x="169326" y="27670"/>
                </a:lnTo>
                <a:lnTo>
                  <a:pt x="168965" y="28729"/>
                </a:lnTo>
                <a:lnTo>
                  <a:pt x="168996" y="29163"/>
                </a:lnTo>
                <a:lnTo>
                  <a:pt x="169105" y="30700"/>
                </a:lnTo>
                <a:lnTo>
                  <a:pt x="170105" y="30630"/>
                </a:lnTo>
                <a:lnTo>
                  <a:pt x="171038" y="30564"/>
                </a:lnTo>
                <a:lnTo>
                  <a:pt x="171504" y="30995"/>
                </a:lnTo>
                <a:lnTo>
                  <a:pt x="171540" y="31495"/>
                </a:lnTo>
                <a:lnTo>
                  <a:pt x="172144" y="31993"/>
                </a:lnTo>
                <a:lnTo>
                  <a:pt x="172175" y="32427"/>
                </a:lnTo>
                <a:lnTo>
                  <a:pt x="172713" y="32928"/>
                </a:lnTo>
                <a:lnTo>
                  <a:pt x="172245" y="33426"/>
                </a:lnTo>
                <a:lnTo>
                  <a:pt x="171747" y="34437"/>
                </a:lnTo>
                <a:lnTo>
                  <a:pt x="172885" y="35362"/>
                </a:lnTo>
                <a:lnTo>
                  <a:pt x="173391" y="35828"/>
                </a:lnTo>
                <a:lnTo>
                  <a:pt x="172455" y="36397"/>
                </a:lnTo>
                <a:lnTo>
                  <a:pt x="171853" y="35938"/>
                </a:lnTo>
                <a:lnTo>
                  <a:pt x="170993" y="36501"/>
                </a:lnTo>
                <a:lnTo>
                  <a:pt x="169955" y="36574"/>
                </a:lnTo>
                <a:lnTo>
                  <a:pt x="169955" y="36574"/>
                </a:lnTo>
                <a:lnTo>
                  <a:pt x="170452" y="35534"/>
                </a:lnTo>
                <a:lnTo>
                  <a:pt x="170923" y="35501"/>
                </a:lnTo>
                <a:lnTo>
                  <a:pt x="169814" y="34573"/>
                </a:lnTo>
                <a:lnTo>
                  <a:pt x="169415" y="35105"/>
                </a:lnTo>
                <a:lnTo>
                  <a:pt x="168417" y="35175"/>
                </a:lnTo>
                <a:lnTo>
                  <a:pt x="167380" y="34746"/>
                </a:lnTo>
                <a:lnTo>
                  <a:pt x="167380" y="34746"/>
                </a:lnTo>
                <a:lnTo>
                  <a:pt x="167415" y="35247"/>
                </a:lnTo>
                <a:lnTo>
                  <a:pt x="166987" y="36281"/>
                </a:lnTo>
                <a:lnTo>
                  <a:pt x="166590" y="37780"/>
                </a:lnTo>
                <a:lnTo>
                  <a:pt x="165688" y="38279"/>
                </a:lnTo>
                <a:lnTo>
                  <a:pt x="165183" y="38788"/>
                </a:lnTo>
                <a:lnTo>
                  <a:pt x="165253" y="39789"/>
                </a:lnTo>
                <a:lnTo>
                  <a:pt x="164859" y="40784"/>
                </a:lnTo>
                <a:lnTo>
                  <a:pt x="164396" y="41357"/>
                </a:lnTo>
                <a:lnTo>
                  <a:pt x="164000" y="41916"/>
                </a:lnTo>
                <a:lnTo>
                  <a:pt x="164465" y="42320"/>
                </a:lnTo>
                <a:lnTo>
                  <a:pt x="166035" y="43215"/>
                </a:lnTo>
                <a:lnTo>
                  <a:pt x="167005" y="43648"/>
                </a:lnTo>
                <a:lnTo>
                  <a:pt x="167038" y="44118"/>
                </a:lnTo>
                <a:lnTo>
                  <a:pt x="168109" y="45048"/>
                </a:lnTo>
                <a:lnTo>
                  <a:pt x="168749" y="46480"/>
                </a:lnTo>
                <a:lnTo>
                  <a:pt x="168782" y="46944"/>
                </a:lnTo>
                <a:lnTo>
                  <a:pt x="168212" y="46518"/>
                </a:lnTo>
                <a:lnTo>
                  <a:pt x="167713" y="46554"/>
                </a:lnTo>
                <a:lnTo>
                  <a:pt x="167246" y="47053"/>
                </a:lnTo>
                <a:lnTo>
                  <a:pt x="166816" y="46617"/>
                </a:lnTo>
                <a:lnTo>
                  <a:pt x="165774" y="47156"/>
                </a:lnTo>
                <a:lnTo>
                  <a:pt x="164345" y="46792"/>
                </a:lnTo>
                <a:lnTo>
                  <a:pt x="163306" y="46326"/>
                </a:lnTo>
                <a:lnTo>
                  <a:pt x="162307" y="46397"/>
                </a:lnTo>
                <a:lnTo>
                  <a:pt x="162274" y="45933"/>
                </a:lnTo>
                <a:lnTo>
                  <a:pt x="161803" y="45967"/>
                </a:lnTo>
                <a:lnTo>
                  <a:pt x="160304" y="46073"/>
                </a:lnTo>
                <a:lnTo>
                  <a:pt x="158836" y="45703"/>
                </a:lnTo>
                <a:lnTo>
                  <a:pt x="158902" y="46638"/>
                </a:lnTo>
                <a:lnTo>
                  <a:pt x="158410" y="47211"/>
                </a:lnTo>
                <a:lnTo>
                  <a:pt x="158443" y="47674"/>
                </a:lnTo>
                <a:lnTo>
                  <a:pt x="159511" y="48138"/>
                </a:lnTo>
                <a:lnTo>
                  <a:pt x="159977" y="48571"/>
                </a:lnTo>
                <a:lnTo>
                  <a:pt x="161512" y="48965"/>
                </a:lnTo>
                <a:lnTo>
                  <a:pt x="161477" y="48465"/>
                </a:lnTo>
                <a:lnTo>
                  <a:pt x="161978" y="48429"/>
                </a:lnTo>
                <a:lnTo>
                  <a:pt x="163041" y="49264"/>
                </a:lnTo>
                <a:lnTo>
                  <a:pt x="163651" y="51194"/>
                </a:lnTo>
                <a:lnTo>
                  <a:pt x="162689" y="51801"/>
                </a:lnTo>
                <a:lnTo>
                  <a:pt x="162251" y="52297"/>
                </a:lnTo>
                <a:lnTo>
                  <a:pt x="161218" y="51905"/>
                </a:lnTo>
                <a:lnTo>
                  <a:pt x="160217" y="51976"/>
                </a:lnTo>
                <a:lnTo>
                  <a:pt x="159785" y="52006"/>
                </a:lnTo>
                <a:lnTo>
                  <a:pt x="158684" y="51080"/>
                </a:lnTo>
                <a:lnTo>
                  <a:pt x="158178" y="50613"/>
                </a:lnTo>
                <a:lnTo>
                  <a:pt x="157679" y="50146"/>
                </a:lnTo>
                <a:lnTo>
                  <a:pt x="157249" y="51182"/>
                </a:lnTo>
                <a:lnTo>
                  <a:pt x="156715" y="50716"/>
                </a:lnTo>
                <a:lnTo>
                  <a:pt x="155246" y="50317"/>
                </a:lnTo>
                <a:lnTo>
                  <a:pt x="155181" y="49413"/>
                </a:lnTo>
                <a:lnTo>
                  <a:pt x="154681" y="49448"/>
                </a:lnTo>
                <a:lnTo>
                  <a:pt x="154646" y="48949"/>
                </a:lnTo>
                <a:lnTo>
                  <a:pt x="154614" y="48484"/>
                </a:lnTo>
                <a:lnTo>
                  <a:pt x="154075" y="47983"/>
                </a:lnTo>
                <a:lnTo>
                  <a:pt x="154042" y="47520"/>
                </a:lnTo>
                <a:lnTo>
                  <a:pt x="153435" y="46558"/>
                </a:lnTo>
                <a:lnTo>
                  <a:pt x="152931" y="46121"/>
                </a:lnTo>
                <a:lnTo>
                  <a:pt x="152896" y="45621"/>
                </a:lnTo>
                <a:lnTo>
                  <a:pt x="153332" y="45086"/>
                </a:lnTo>
                <a:lnTo>
                  <a:pt x="153263" y="44118"/>
                </a:lnTo>
                <a:lnTo>
                  <a:pt x="152755" y="43620"/>
                </a:lnTo>
                <a:lnTo>
                  <a:pt x="152722" y="43150"/>
                </a:lnTo>
                <a:lnTo>
                  <a:pt x="152229" y="42749"/>
                </a:lnTo>
                <a:lnTo>
                  <a:pt x="151757" y="42250"/>
                </a:lnTo>
                <a:lnTo>
                  <a:pt x="150220" y="42359"/>
                </a:lnTo>
                <a:lnTo>
                  <a:pt x="149719" y="42395"/>
                </a:lnTo>
                <a:lnTo>
                  <a:pt x="149287" y="42425"/>
                </a:lnTo>
                <a:lnTo>
                  <a:pt x="148682" y="41929"/>
                </a:lnTo>
                <a:lnTo>
                  <a:pt x="149248" y="41887"/>
                </a:lnTo>
                <a:lnTo>
                  <a:pt x="149215" y="41424"/>
                </a:lnTo>
                <a:lnTo>
                  <a:pt x="148649" y="41464"/>
                </a:lnTo>
                <a:lnTo>
                  <a:pt x="148215" y="41494"/>
                </a:lnTo>
                <a:lnTo>
                  <a:pt x="148179" y="40996"/>
                </a:lnTo>
                <a:lnTo>
                  <a:pt x="147179" y="41066"/>
                </a:lnTo>
                <a:lnTo>
                  <a:pt x="146710" y="40597"/>
                </a:lnTo>
                <a:lnTo>
                  <a:pt x="146047" y="39667"/>
                </a:lnTo>
                <a:lnTo>
                  <a:pt x="146578" y="38728"/>
                </a:lnTo>
                <a:lnTo>
                  <a:pt x="146578" y="38728"/>
                </a:lnTo>
                <a:lnTo>
                  <a:pt x="145983" y="38771"/>
                </a:lnTo>
                <a:lnTo>
                  <a:pt x="145513" y="38301"/>
                </a:lnTo>
                <a:lnTo>
                  <a:pt x="145948" y="38271"/>
                </a:lnTo>
                <a:lnTo>
                  <a:pt x="146543" y="38228"/>
                </a:lnTo>
                <a:lnTo>
                  <a:pt x="146977" y="38198"/>
                </a:lnTo>
                <a:lnTo>
                  <a:pt x="148044" y="39091"/>
                </a:lnTo>
                <a:lnTo>
                  <a:pt x="148509" y="39494"/>
                </a:lnTo>
                <a:lnTo>
                  <a:pt x="149076" y="39454"/>
                </a:lnTo>
                <a:lnTo>
                  <a:pt x="149046" y="39020"/>
                </a:lnTo>
                <a:lnTo>
                  <a:pt x="150009" y="39388"/>
                </a:lnTo>
                <a:lnTo>
                  <a:pt x="151012" y="39789"/>
                </a:lnTo>
                <a:lnTo>
                  <a:pt x="151580" y="39749"/>
                </a:lnTo>
                <a:lnTo>
                  <a:pt x="152014" y="39719"/>
                </a:lnTo>
                <a:lnTo>
                  <a:pt x="152512" y="40186"/>
                </a:lnTo>
                <a:lnTo>
                  <a:pt x="153519" y="40115"/>
                </a:lnTo>
                <a:lnTo>
                  <a:pt x="154520" y="40045"/>
                </a:lnTo>
                <a:lnTo>
                  <a:pt x="155989" y="40443"/>
                </a:lnTo>
                <a:lnTo>
                  <a:pt x="156452" y="39907"/>
                </a:lnTo>
                <a:lnTo>
                  <a:pt x="156917" y="39373"/>
                </a:lnTo>
                <a:lnTo>
                  <a:pt x="157417" y="39840"/>
                </a:lnTo>
                <a:lnTo>
                  <a:pt x="157453" y="40340"/>
                </a:lnTo>
                <a:lnTo>
                  <a:pt x="158452" y="40269"/>
                </a:lnTo>
                <a:lnTo>
                  <a:pt x="159386" y="40203"/>
                </a:lnTo>
                <a:lnTo>
                  <a:pt x="160386" y="40133"/>
                </a:lnTo>
                <a:lnTo>
                  <a:pt x="161315" y="39061"/>
                </a:lnTo>
                <a:lnTo>
                  <a:pt x="161787" y="39028"/>
                </a:lnTo>
                <a:lnTo>
                  <a:pt x="162753" y="38487"/>
                </a:lnTo>
                <a:lnTo>
                  <a:pt x="163185" y="38021"/>
                </a:lnTo>
                <a:lnTo>
                  <a:pt x="163152" y="37558"/>
                </a:lnTo>
                <a:lnTo>
                  <a:pt x="163654" y="37019"/>
                </a:lnTo>
                <a:lnTo>
                  <a:pt x="164087" y="36989"/>
                </a:lnTo>
                <a:lnTo>
                  <a:pt x="164052" y="36489"/>
                </a:lnTo>
                <a:lnTo>
                  <a:pt x="164017" y="35989"/>
                </a:lnTo>
                <a:lnTo>
                  <a:pt x="164517" y="35953"/>
                </a:lnTo>
                <a:lnTo>
                  <a:pt x="164841" y="33949"/>
                </a:lnTo>
                <a:lnTo>
                  <a:pt x="164307" y="32983"/>
                </a:lnTo>
                <a:lnTo>
                  <a:pt x="164238" y="32012"/>
                </a:lnTo>
                <a:lnTo>
                  <a:pt x="163738" y="32048"/>
                </a:lnTo>
                <a:lnTo>
                  <a:pt x="163670" y="31084"/>
                </a:lnTo>
                <a:lnTo>
                  <a:pt x="163269" y="31578"/>
                </a:lnTo>
                <a:lnTo>
                  <a:pt x="162700" y="31153"/>
                </a:lnTo>
                <a:lnTo>
                  <a:pt x="162629" y="30153"/>
                </a:lnTo>
                <a:lnTo>
                  <a:pt x="161696" y="30219"/>
                </a:lnTo>
                <a:lnTo>
                  <a:pt x="161167" y="30256"/>
                </a:lnTo>
                <a:lnTo>
                  <a:pt x="161128" y="29719"/>
                </a:lnTo>
                <a:lnTo>
                  <a:pt x="159627" y="29389"/>
                </a:lnTo>
                <a:lnTo>
                  <a:pt x="158656" y="29894"/>
                </a:lnTo>
                <a:lnTo>
                  <a:pt x="158193" y="29491"/>
                </a:lnTo>
                <a:lnTo>
                  <a:pt x="157655" y="28996"/>
                </a:lnTo>
                <a:lnTo>
                  <a:pt x="156620" y="28567"/>
                </a:lnTo>
                <a:lnTo>
                  <a:pt x="156620" y="28567"/>
                </a:lnTo>
                <a:lnTo>
                  <a:pt x="156656" y="29067"/>
                </a:lnTo>
                <a:lnTo>
                  <a:pt x="156156" y="28600"/>
                </a:lnTo>
                <a:lnTo>
                  <a:pt x="155098" y="27832"/>
                </a:lnTo>
                <a:lnTo>
                  <a:pt x="153664" y="27934"/>
                </a:lnTo>
                <a:lnTo>
                  <a:pt x="152057" y="27042"/>
                </a:lnTo>
                <a:lnTo>
                  <a:pt x="150651" y="26610"/>
                </a:lnTo>
                <a:lnTo>
                  <a:pt x="149622" y="27214"/>
                </a:lnTo>
                <a:lnTo>
                  <a:pt x="146217" y="27456"/>
                </a:lnTo>
                <a:lnTo>
                  <a:pt x="145784" y="27486"/>
                </a:lnTo>
                <a:lnTo>
                  <a:pt x="145151" y="26999"/>
                </a:lnTo>
                <a:lnTo>
                  <a:pt x="144218" y="27596"/>
                </a:lnTo>
                <a:lnTo>
                  <a:pt x="144181" y="27068"/>
                </a:lnTo>
                <a:lnTo>
                  <a:pt x="143713" y="26627"/>
                </a:lnTo>
                <a:lnTo>
                  <a:pt x="143246" y="27134"/>
                </a:lnTo>
                <a:lnTo>
                  <a:pt x="142648" y="26200"/>
                </a:lnTo>
                <a:lnTo>
                  <a:pt x="142177" y="26233"/>
                </a:lnTo>
                <a:lnTo>
                  <a:pt x="141577" y="25271"/>
                </a:lnTo>
                <a:lnTo>
                  <a:pt x="141173" y="25298"/>
                </a:lnTo>
                <a:lnTo>
                  <a:pt x="140744" y="26334"/>
                </a:lnTo>
                <a:lnTo>
                  <a:pt x="140244" y="26370"/>
                </a:lnTo>
                <a:lnTo>
                  <a:pt x="139672" y="25405"/>
                </a:lnTo>
                <a:lnTo>
                  <a:pt x="139209" y="25437"/>
                </a:lnTo>
                <a:lnTo>
                  <a:pt x="139315" y="26937"/>
                </a:lnTo>
                <a:lnTo>
                  <a:pt x="138308" y="27009"/>
                </a:lnTo>
                <a:lnTo>
                  <a:pt x="137773" y="26544"/>
                </a:lnTo>
                <a:lnTo>
                  <a:pt x="136976" y="26601"/>
                </a:lnTo>
                <a:lnTo>
                  <a:pt x="137233" y="25076"/>
                </a:lnTo>
                <a:lnTo>
                  <a:pt x="137143" y="25148"/>
                </a:lnTo>
                <a:lnTo>
                  <a:pt x="136142" y="25218"/>
                </a:lnTo>
                <a:lnTo>
                  <a:pt x="135642" y="25254"/>
                </a:lnTo>
                <a:lnTo>
                  <a:pt x="136109" y="24755"/>
                </a:lnTo>
                <a:lnTo>
                  <a:pt x="136039" y="23755"/>
                </a:lnTo>
                <a:lnTo>
                  <a:pt x="135505" y="23320"/>
                </a:lnTo>
                <a:lnTo>
                  <a:pt x="136005" y="23284"/>
                </a:lnTo>
                <a:lnTo>
                  <a:pt x="136471" y="22749"/>
                </a:lnTo>
                <a:lnTo>
                  <a:pt x="136435" y="22249"/>
                </a:lnTo>
                <a:lnTo>
                  <a:pt x="136399" y="21749"/>
                </a:lnTo>
                <a:lnTo>
                  <a:pt x="135899" y="21785"/>
                </a:lnTo>
                <a:lnTo>
                  <a:pt x="135863" y="21285"/>
                </a:lnTo>
                <a:lnTo>
                  <a:pt x="134863" y="21355"/>
                </a:lnTo>
                <a:lnTo>
                  <a:pt x="133929" y="21923"/>
                </a:lnTo>
                <a:lnTo>
                  <a:pt x="133858" y="20923"/>
                </a:lnTo>
                <a:lnTo>
                  <a:pt x="132857" y="20995"/>
                </a:lnTo>
                <a:lnTo>
                  <a:pt x="132324" y="20530"/>
                </a:lnTo>
                <a:lnTo>
                  <a:pt x="131393" y="21601"/>
                </a:lnTo>
                <a:lnTo>
                  <a:pt x="131429" y="22101"/>
                </a:lnTo>
                <a:lnTo>
                  <a:pt x="131002" y="22634"/>
                </a:lnTo>
                <a:lnTo>
                  <a:pt x="130430" y="21668"/>
                </a:lnTo>
                <a:lnTo>
                  <a:pt x="130394" y="21168"/>
                </a:lnTo>
                <a:lnTo>
                  <a:pt x="130860" y="20633"/>
                </a:lnTo>
                <a:lnTo>
                  <a:pt x="130826" y="20162"/>
                </a:lnTo>
                <a:lnTo>
                  <a:pt x="130756" y="19162"/>
                </a:lnTo>
                <a:lnTo>
                  <a:pt x="130256" y="19197"/>
                </a:lnTo>
                <a:lnTo>
                  <a:pt x="129319" y="20269"/>
                </a:lnTo>
                <a:lnTo>
                  <a:pt x="129353" y="20740"/>
                </a:lnTo>
                <a:lnTo>
                  <a:pt x="128387" y="21311"/>
                </a:lnTo>
                <a:lnTo>
                  <a:pt x="128493" y="22811"/>
                </a:lnTo>
                <a:lnTo>
                  <a:pt x="128528" y="23311"/>
                </a:lnTo>
                <a:lnTo>
                  <a:pt x="127994" y="22845"/>
                </a:lnTo>
                <a:lnTo>
                  <a:pt x="127958" y="22345"/>
                </a:lnTo>
                <a:lnTo>
                  <a:pt x="127459" y="21878"/>
                </a:lnTo>
                <a:lnTo>
                  <a:pt x="127424" y="21378"/>
                </a:lnTo>
                <a:lnTo>
                  <a:pt x="127389" y="20879"/>
                </a:lnTo>
                <a:lnTo>
                  <a:pt x="127355" y="20408"/>
                </a:lnTo>
                <a:lnTo>
                  <a:pt x="126855" y="20444"/>
                </a:lnTo>
                <a:lnTo>
                  <a:pt x="126855" y="20444"/>
                </a:lnTo>
                <a:lnTo>
                  <a:pt x="127321" y="19908"/>
                </a:lnTo>
                <a:lnTo>
                  <a:pt x="126785" y="19443"/>
                </a:lnTo>
                <a:lnTo>
                  <a:pt x="125354" y="20549"/>
                </a:lnTo>
                <a:lnTo>
                  <a:pt x="124820" y="20085"/>
                </a:lnTo>
                <a:lnTo>
                  <a:pt x="124386" y="20618"/>
                </a:lnTo>
                <a:lnTo>
                  <a:pt x="124419" y="21088"/>
                </a:lnTo>
                <a:lnTo>
                  <a:pt x="125423" y="21519"/>
                </a:lnTo>
                <a:lnTo>
                  <a:pt x="123988" y="22124"/>
                </a:lnTo>
                <a:lnTo>
                  <a:pt x="123453" y="21658"/>
                </a:lnTo>
                <a:lnTo>
                  <a:pt x="122988" y="22194"/>
                </a:lnTo>
                <a:lnTo>
                  <a:pt x="123060" y="23194"/>
                </a:lnTo>
                <a:lnTo>
                  <a:pt x="122558" y="23230"/>
                </a:lnTo>
                <a:lnTo>
                  <a:pt x="123094" y="23695"/>
                </a:lnTo>
                <a:lnTo>
                  <a:pt x="122164" y="24736"/>
                </a:lnTo>
                <a:lnTo>
                  <a:pt x="121595" y="23800"/>
                </a:lnTo>
                <a:lnTo>
                  <a:pt x="121167" y="24334"/>
                </a:lnTo>
                <a:lnTo>
                  <a:pt x="121200" y="24804"/>
                </a:lnTo>
                <a:lnTo>
                  <a:pt x="121235" y="25304"/>
                </a:lnTo>
                <a:lnTo>
                  <a:pt x="120764" y="25840"/>
                </a:lnTo>
                <a:lnTo>
                  <a:pt x="120228" y="25375"/>
                </a:lnTo>
                <a:lnTo>
                  <a:pt x="119729" y="25411"/>
                </a:lnTo>
                <a:lnTo>
                  <a:pt x="119763" y="25911"/>
                </a:lnTo>
                <a:lnTo>
                  <a:pt x="119227" y="25445"/>
                </a:lnTo>
                <a:lnTo>
                  <a:pt x="118727" y="25481"/>
                </a:lnTo>
                <a:lnTo>
                  <a:pt x="118300" y="26014"/>
                </a:lnTo>
                <a:lnTo>
                  <a:pt x="118333" y="26477"/>
                </a:lnTo>
                <a:lnTo>
                  <a:pt x="117833" y="26513"/>
                </a:lnTo>
                <a:lnTo>
                  <a:pt x="117370" y="27084"/>
                </a:lnTo>
                <a:lnTo>
                  <a:pt x="117438" y="28048"/>
                </a:lnTo>
                <a:lnTo>
                  <a:pt x="117971" y="28483"/>
                </a:lnTo>
                <a:lnTo>
                  <a:pt x="118044" y="29512"/>
                </a:lnTo>
                <a:lnTo>
                  <a:pt x="117507" y="29019"/>
                </a:lnTo>
                <a:lnTo>
                  <a:pt x="116972" y="28553"/>
                </a:lnTo>
                <a:lnTo>
                  <a:pt x="116472" y="28589"/>
                </a:lnTo>
                <a:lnTo>
                  <a:pt x="116074" y="29653"/>
                </a:lnTo>
                <a:lnTo>
                  <a:pt x="115472" y="28659"/>
                </a:lnTo>
                <a:lnTo>
                  <a:pt x="115036" y="29194"/>
                </a:lnTo>
                <a:lnTo>
                  <a:pt x="115106" y="30194"/>
                </a:lnTo>
                <a:lnTo>
                  <a:pt x="115648" y="31160"/>
                </a:lnTo>
                <a:lnTo>
                  <a:pt x="115681" y="31623"/>
                </a:lnTo>
                <a:lnTo>
                  <a:pt x="115178" y="31193"/>
                </a:lnTo>
                <a:lnTo>
                  <a:pt x="114608" y="30228"/>
                </a:lnTo>
                <a:lnTo>
                  <a:pt x="114678" y="31229"/>
                </a:lnTo>
                <a:lnTo>
                  <a:pt x="114246" y="32228"/>
                </a:lnTo>
                <a:lnTo>
                  <a:pt x="113710" y="31763"/>
                </a:lnTo>
                <a:lnTo>
                  <a:pt x="113644" y="30829"/>
                </a:lnTo>
                <a:lnTo>
                  <a:pt x="113177" y="31335"/>
                </a:lnTo>
                <a:lnTo>
                  <a:pt x="113280" y="32798"/>
                </a:lnTo>
                <a:lnTo>
                  <a:pt x="112817" y="32831"/>
                </a:lnTo>
                <a:lnTo>
                  <a:pt x="112281" y="32869"/>
                </a:lnTo>
                <a:lnTo>
                  <a:pt x="111851" y="33372"/>
                </a:lnTo>
                <a:lnTo>
                  <a:pt x="112353" y="33877"/>
                </a:lnTo>
                <a:lnTo>
                  <a:pt x="111925" y="34410"/>
                </a:lnTo>
                <a:lnTo>
                  <a:pt x="111450" y="34909"/>
                </a:lnTo>
                <a:lnTo>
                  <a:pt x="111484" y="35409"/>
                </a:lnTo>
                <a:lnTo>
                  <a:pt x="112026" y="35843"/>
                </a:lnTo>
                <a:lnTo>
                  <a:pt x="111556" y="36408"/>
                </a:lnTo>
                <a:lnTo>
                  <a:pt x="110055" y="36513"/>
                </a:lnTo>
                <a:lnTo>
                  <a:pt x="110018" y="35984"/>
                </a:lnTo>
                <a:lnTo>
                  <a:pt x="109555" y="36549"/>
                </a:lnTo>
                <a:lnTo>
                  <a:pt x="109588" y="37020"/>
                </a:lnTo>
                <a:lnTo>
                  <a:pt x="109660" y="38021"/>
                </a:lnTo>
                <a:lnTo>
                  <a:pt x="109693" y="38484"/>
                </a:lnTo>
                <a:lnTo>
                  <a:pt x="109300" y="39516"/>
                </a:lnTo>
                <a:lnTo>
                  <a:pt x="109230" y="38515"/>
                </a:lnTo>
                <a:lnTo>
                  <a:pt x="109164" y="37582"/>
                </a:lnTo>
                <a:lnTo>
                  <a:pt x="109125" y="37052"/>
                </a:lnTo>
                <a:lnTo>
                  <a:pt x="108663" y="37618"/>
                </a:lnTo>
                <a:lnTo>
                  <a:pt x="108163" y="37653"/>
                </a:lnTo>
                <a:lnTo>
                  <a:pt x="107663" y="37688"/>
                </a:lnTo>
                <a:lnTo>
                  <a:pt x="107196" y="38194"/>
                </a:lnTo>
                <a:lnTo>
                  <a:pt x="107697" y="38160"/>
                </a:lnTo>
                <a:lnTo>
                  <a:pt x="108229" y="38587"/>
                </a:lnTo>
                <a:lnTo>
                  <a:pt x="108266" y="39123"/>
                </a:lnTo>
                <a:lnTo>
                  <a:pt x="107729" y="38623"/>
                </a:lnTo>
                <a:lnTo>
                  <a:pt x="107267" y="39194"/>
                </a:lnTo>
                <a:lnTo>
                  <a:pt x="106729" y="38693"/>
                </a:lnTo>
                <a:lnTo>
                  <a:pt x="106229" y="38728"/>
                </a:lnTo>
                <a:lnTo>
                  <a:pt x="106300" y="39727"/>
                </a:lnTo>
                <a:lnTo>
                  <a:pt x="105867" y="40298"/>
                </a:lnTo>
                <a:lnTo>
                  <a:pt x="105867" y="40298"/>
                </a:lnTo>
                <a:lnTo>
                  <a:pt x="107300" y="39657"/>
                </a:lnTo>
                <a:lnTo>
                  <a:pt x="107838" y="40159"/>
                </a:lnTo>
                <a:lnTo>
                  <a:pt x="107871" y="40622"/>
                </a:lnTo>
                <a:lnTo>
                  <a:pt x="106870" y="40693"/>
                </a:lnTo>
                <a:lnTo>
                  <a:pt x="106370" y="40728"/>
                </a:lnTo>
                <a:lnTo>
                  <a:pt x="105934" y="41262"/>
                </a:lnTo>
                <a:lnTo>
                  <a:pt x="105970" y="41761"/>
                </a:lnTo>
                <a:lnTo>
                  <a:pt x="106942" y="41692"/>
                </a:lnTo>
                <a:lnTo>
                  <a:pt x="107009" y="42664"/>
                </a:lnTo>
                <a:lnTo>
                  <a:pt x="106509" y="42698"/>
                </a:lnTo>
                <a:lnTo>
                  <a:pt x="106039" y="42733"/>
                </a:lnTo>
                <a:lnTo>
                  <a:pt x="105574" y="43268"/>
                </a:lnTo>
                <a:lnTo>
                  <a:pt x="105110" y="43803"/>
                </a:lnTo>
                <a:lnTo>
                  <a:pt x="104074" y="43374"/>
                </a:lnTo>
                <a:lnTo>
                  <a:pt x="103610" y="43909"/>
                </a:lnTo>
                <a:lnTo>
                  <a:pt x="103645" y="44409"/>
                </a:lnTo>
                <a:lnTo>
                  <a:pt x="103678" y="44879"/>
                </a:lnTo>
                <a:lnTo>
                  <a:pt x="103215" y="44912"/>
                </a:lnTo>
                <a:lnTo>
                  <a:pt x="102741" y="45412"/>
                </a:lnTo>
                <a:lnTo>
                  <a:pt x="103287" y="45912"/>
                </a:lnTo>
                <a:lnTo>
                  <a:pt x="102814" y="46448"/>
                </a:lnTo>
                <a:lnTo>
                  <a:pt x="101814" y="46519"/>
                </a:lnTo>
                <a:lnTo>
                  <a:pt x="102350" y="46983"/>
                </a:lnTo>
                <a:lnTo>
                  <a:pt x="102884" y="47448"/>
                </a:lnTo>
                <a:lnTo>
                  <a:pt x="103357" y="46912"/>
                </a:lnTo>
                <a:lnTo>
                  <a:pt x="103425" y="47876"/>
                </a:lnTo>
                <a:lnTo>
                  <a:pt x="102417" y="47947"/>
                </a:lnTo>
                <a:lnTo>
                  <a:pt x="101917" y="47983"/>
                </a:lnTo>
                <a:lnTo>
                  <a:pt x="101952" y="48482"/>
                </a:lnTo>
                <a:lnTo>
                  <a:pt x="102486" y="48917"/>
                </a:lnTo>
                <a:lnTo>
                  <a:pt x="102021" y="49453"/>
                </a:lnTo>
                <a:lnTo>
                  <a:pt x="101521" y="49489"/>
                </a:lnTo>
                <a:lnTo>
                  <a:pt x="101059" y="50054"/>
                </a:lnTo>
                <a:lnTo>
                  <a:pt x="100592" y="50559"/>
                </a:lnTo>
                <a:lnTo>
                  <a:pt x="101129" y="51053"/>
                </a:lnTo>
                <a:lnTo>
                  <a:pt x="101160" y="51487"/>
                </a:lnTo>
                <a:lnTo>
                  <a:pt x="100695" y="52023"/>
                </a:lnTo>
                <a:lnTo>
                  <a:pt x="100196" y="51554"/>
                </a:lnTo>
                <a:lnTo>
                  <a:pt x="100166" y="51121"/>
                </a:lnTo>
                <a:lnTo>
                  <a:pt x="99696" y="52093"/>
                </a:lnTo>
                <a:lnTo>
                  <a:pt x="99731" y="52593"/>
                </a:lnTo>
                <a:lnTo>
                  <a:pt x="100268" y="52556"/>
                </a:lnTo>
                <a:lnTo>
                  <a:pt x="100338" y="53555"/>
                </a:lnTo>
                <a:lnTo>
                  <a:pt x="99836" y="54093"/>
                </a:lnTo>
                <a:lnTo>
                  <a:pt x="99373" y="54126"/>
                </a:lnTo>
                <a:lnTo>
                  <a:pt x="99442" y="55097"/>
                </a:lnTo>
                <a:lnTo>
                  <a:pt x="98978" y="55632"/>
                </a:lnTo>
                <a:lnTo>
                  <a:pt x="98477" y="55667"/>
                </a:lnTo>
                <a:lnTo>
                  <a:pt x="98510" y="56138"/>
                </a:lnTo>
                <a:lnTo>
                  <a:pt x="99011" y="56102"/>
                </a:lnTo>
                <a:lnTo>
                  <a:pt x="99048" y="56631"/>
                </a:lnTo>
                <a:lnTo>
                  <a:pt x="99083" y="57132"/>
                </a:lnTo>
                <a:lnTo>
                  <a:pt x="98616" y="57639"/>
                </a:lnTo>
                <a:lnTo>
                  <a:pt x="97612" y="57236"/>
                </a:lnTo>
                <a:lnTo>
                  <a:pt x="97577" y="56736"/>
                </a:lnTo>
                <a:lnTo>
                  <a:pt x="97039" y="56242"/>
                </a:lnTo>
                <a:lnTo>
                  <a:pt x="96577" y="56806"/>
                </a:lnTo>
                <a:lnTo>
                  <a:pt x="96113" y="57342"/>
                </a:lnTo>
                <a:lnTo>
                  <a:pt x="95582" y="57379"/>
                </a:lnTo>
                <a:lnTo>
                  <a:pt x="95112" y="57412"/>
                </a:lnTo>
                <a:lnTo>
                  <a:pt x="95181" y="58383"/>
                </a:lnTo>
                <a:lnTo>
                  <a:pt x="94677" y="58885"/>
                </a:lnTo>
                <a:lnTo>
                  <a:pt x="94314" y="59914"/>
                </a:lnTo>
                <a:lnTo>
                  <a:pt x="93814" y="59950"/>
                </a:lnTo>
                <a:lnTo>
                  <a:pt x="93314" y="59985"/>
                </a:lnTo>
                <a:lnTo>
                  <a:pt x="93352" y="60523"/>
                </a:lnTo>
                <a:lnTo>
                  <a:pt x="93418" y="61457"/>
                </a:lnTo>
                <a:lnTo>
                  <a:pt x="93418" y="61457"/>
                </a:lnTo>
                <a:lnTo>
                  <a:pt x="92883" y="61022"/>
                </a:lnTo>
                <a:lnTo>
                  <a:pt x="92418" y="61527"/>
                </a:lnTo>
                <a:lnTo>
                  <a:pt x="91955" y="62092"/>
                </a:lnTo>
                <a:lnTo>
                  <a:pt x="91417" y="61597"/>
                </a:lnTo>
                <a:lnTo>
                  <a:pt x="90991" y="62159"/>
                </a:lnTo>
                <a:lnTo>
                  <a:pt x="90488" y="62668"/>
                </a:lnTo>
                <a:lnTo>
                  <a:pt x="90024" y="62701"/>
                </a:lnTo>
                <a:lnTo>
                  <a:pt x="90095" y="63701"/>
                </a:lnTo>
                <a:lnTo>
                  <a:pt x="89561" y="63237"/>
                </a:lnTo>
                <a:lnTo>
                  <a:pt x="89061" y="63272"/>
                </a:lnTo>
                <a:lnTo>
                  <a:pt x="89597" y="63737"/>
                </a:lnTo>
                <a:lnTo>
                  <a:pt x="89631" y="64237"/>
                </a:lnTo>
                <a:lnTo>
                  <a:pt x="89131" y="64273"/>
                </a:lnTo>
                <a:lnTo>
                  <a:pt x="88595" y="63808"/>
                </a:lnTo>
                <a:lnTo>
                  <a:pt x="88161" y="64341"/>
                </a:lnTo>
                <a:lnTo>
                  <a:pt x="87661" y="64377"/>
                </a:lnTo>
                <a:lnTo>
                  <a:pt x="87132" y="64414"/>
                </a:lnTo>
                <a:lnTo>
                  <a:pt x="86660" y="64447"/>
                </a:lnTo>
                <a:lnTo>
                  <a:pt x="86696" y="64946"/>
                </a:lnTo>
                <a:lnTo>
                  <a:pt x="87235" y="65876"/>
                </a:lnTo>
                <a:lnTo>
                  <a:pt x="86763" y="65909"/>
                </a:lnTo>
                <a:lnTo>
                  <a:pt x="86226" y="65948"/>
                </a:lnTo>
                <a:lnTo>
                  <a:pt x="85191" y="65519"/>
                </a:lnTo>
                <a:lnTo>
                  <a:pt x="84759" y="65549"/>
                </a:lnTo>
                <a:lnTo>
                  <a:pt x="84293" y="66084"/>
                </a:lnTo>
                <a:lnTo>
                  <a:pt x="84829" y="66556"/>
                </a:lnTo>
                <a:lnTo>
                  <a:pt x="84864" y="67056"/>
                </a:lnTo>
                <a:lnTo>
                  <a:pt x="84364" y="67092"/>
                </a:lnTo>
                <a:lnTo>
                  <a:pt x="83364" y="67164"/>
                </a:lnTo>
                <a:lnTo>
                  <a:pt x="82906" y="68200"/>
                </a:lnTo>
                <a:lnTo>
                  <a:pt x="82835" y="67201"/>
                </a:lnTo>
                <a:lnTo>
                  <a:pt x="82365" y="67234"/>
                </a:lnTo>
                <a:lnTo>
                  <a:pt x="81899" y="67768"/>
                </a:lnTo>
                <a:lnTo>
                  <a:pt x="81402" y="67302"/>
                </a:lnTo>
                <a:lnTo>
                  <a:pt x="80864" y="67340"/>
                </a:lnTo>
                <a:lnTo>
                  <a:pt x="80400" y="67373"/>
                </a:lnTo>
                <a:lnTo>
                  <a:pt x="80436" y="67871"/>
                </a:lnTo>
                <a:lnTo>
                  <a:pt x="80471" y="68371"/>
                </a:lnTo>
                <a:lnTo>
                  <a:pt x="80967" y="68802"/>
                </a:lnTo>
                <a:lnTo>
                  <a:pt x="81505" y="68764"/>
                </a:lnTo>
                <a:lnTo>
                  <a:pt x="81540" y="69265"/>
                </a:lnTo>
                <a:lnTo>
                  <a:pt x="81003" y="69303"/>
                </a:lnTo>
                <a:lnTo>
                  <a:pt x="80575" y="69835"/>
                </a:lnTo>
                <a:lnTo>
                  <a:pt x="79538" y="69909"/>
                </a:lnTo>
                <a:lnTo>
                  <a:pt x="79571" y="70379"/>
                </a:lnTo>
                <a:lnTo>
                  <a:pt x="80146" y="70871"/>
                </a:lnTo>
                <a:lnTo>
                  <a:pt x="80179" y="71341"/>
                </a:lnTo>
                <a:lnTo>
                  <a:pt x="80179" y="71341"/>
                </a:lnTo>
                <a:lnTo>
                  <a:pt x="79145" y="70941"/>
                </a:lnTo>
                <a:lnTo>
                  <a:pt x="79178" y="71412"/>
                </a:lnTo>
                <a:lnTo>
                  <a:pt x="79214" y="71912"/>
                </a:lnTo>
                <a:lnTo>
                  <a:pt x="79746" y="72843"/>
                </a:lnTo>
                <a:lnTo>
                  <a:pt x="80782" y="72770"/>
                </a:lnTo>
                <a:lnTo>
                  <a:pt x="80820" y="73306"/>
                </a:lnTo>
                <a:lnTo>
                  <a:pt x="80320" y="73342"/>
                </a:lnTo>
                <a:lnTo>
                  <a:pt x="79283" y="72876"/>
                </a:lnTo>
                <a:lnTo>
                  <a:pt x="79320" y="73412"/>
                </a:lnTo>
                <a:lnTo>
                  <a:pt x="79353" y="73876"/>
                </a:lnTo>
                <a:lnTo>
                  <a:pt x="79885" y="74813"/>
                </a:lnTo>
                <a:lnTo>
                  <a:pt x="80458" y="75275"/>
                </a:lnTo>
                <a:lnTo>
                  <a:pt x="79955" y="75814"/>
                </a:lnTo>
                <a:lnTo>
                  <a:pt x="79457" y="75346"/>
                </a:lnTo>
                <a:lnTo>
                  <a:pt x="78992" y="75882"/>
                </a:lnTo>
                <a:lnTo>
                  <a:pt x="79027" y="76382"/>
                </a:lnTo>
                <a:lnTo>
                  <a:pt x="80026" y="76814"/>
                </a:lnTo>
                <a:lnTo>
                  <a:pt x="79563" y="76845"/>
                </a:lnTo>
                <a:lnTo>
                  <a:pt x="79063" y="76881"/>
                </a:lnTo>
                <a:lnTo>
                  <a:pt x="79097" y="77381"/>
                </a:lnTo>
                <a:lnTo>
                  <a:pt x="79633" y="77846"/>
                </a:lnTo>
                <a:lnTo>
                  <a:pt x="80129" y="78284"/>
                </a:lnTo>
                <a:lnTo>
                  <a:pt x="81167" y="78211"/>
                </a:lnTo>
                <a:lnTo>
                  <a:pt x="82134" y="77670"/>
                </a:lnTo>
                <a:lnTo>
                  <a:pt x="81202" y="78711"/>
                </a:lnTo>
                <a:lnTo>
                  <a:pt x="80735" y="79210"/>
                </a:lnTo>
                <a:lnTo>
                  <a:pt x="80236" y="79785"/>
                </a:lnTo>
                <a:lnTo>
                  <a:pt x="81344" y="80711"/>
                </a:lnTo>
                <a:lnTo>
                  <a:pt x="80844" y="80746"/>
                </a:lnTo>
                <a:lnTo>
                  <a:pt x="80307" y="80785"/>
                </a:lnTo>
                <a:lnTo>
                  <a:pt x="79876" y="81281"/>
                </a:lnTo>
                <a:lnTo>
                  <a:pt x="79343" y="80852"/>
                </a:lnTo>
                <a:lnTo>
                  <a:pt x="78873" y="80885"/>
                </a:lnTo>
                <a:lnTo>
                  <a:pt x="78410" y="81857"/>
                </a:lnTo>
                <a:lnTo>
                  <a:pt x="78447" y="82386"/>
                </a:lnTo>
                <a:lnTo>
                  <a:pt x="78045" y="83390"/>
                </a:lnTo>
                <a:lnTo>
                  <a:pt x="78553" y="83886"/>
                </a:lnTo>
                <a:lnTo>
                  <a:pt x="79446" y="82316"/>
                </a:lnTo>
                <a:lnTo>
                  <a:pt x="80410" y="82247"/>
                </a:lnTo>
                <a:lnTo>
                  <a:pt x="80443" y="82718"/>
                </a:lnTo>
                <a:lnTo>
                  <a:pt x="80517" y="83747"/>
                </a:lnTo>
                <a:lnTo>
                  <a:pt x="80054" y="83780"/>
                </a:lnTo>
                <a:lnTo>
                  <a:pt x="80121" y="84751"/>
                </a:lnTo>
                <a:lnTo>
                  <a:pt x="79654" y="85249"/>
                </a:lnTo>
                <a:lnTo>
                  <a:pt x="79621" y="84786"/>
                </a:lnTo>
                <a:lnTo>
                  <a:pt x="79184" y="85284"/>
                </a:lnTo>
                <a:lnTo>
                  <a:pt x="79218" y="85782"/>
                </a:lnTo>
                <a:lnTo>
                  <a:pt x="79290" y="86783"/>
                </a:lnTo>
                <a:lnTo>
                  <a:pt x="79325" y="87290"/>
                </a:lnTo>
                <a:lnTo>
                  <a:pt x="80364" y="88184"/>
                </a:lnTo>
                <a:lnTo>
                  <a:pt x="81899" y="88579"/>
                </a:lnTo>
                <a:lnTo>
                  <a:pt x="80932" y="89623"/>
                </a:lnTo>
                <a:lnTo>
                  <a:pt x="82005" y="90079"/>
                </a:lnTo>
                <a:lnTo>
                  <a:pt x="82432" y="89517"/>
                </a:lnTo>
                <a:lnTo>
                  <a:pt x="82502" y="90516"/>
                </a:lnTo>
                <a:lnTo>
                  <a:pt x="84003" y="90410"/>
                </a:lnTo>
                <a:lnTo>
                  <a:pt x="85002" y="90340"/>
                </a:lnTo>
                <a:lnTo>
                  <a:pt x="85969" y="89799"/>
                </a:lnTo>
                <a:lnTo>
                  <a:pt x="86002" y="90269"/>
                </a:lnTo>
                <a:lnTo>
                  <a:pt x="86904" y="89733"/>
                </a:lnTo>
                <a:lnTo>
                  <a:pt x="87402" y="89165"/>
                </a:lnTo>
                <a:lnTo>
                  <a:pt x="87797" y="88162"/>
                </a:lnTo>
                <a:lnTo>
                  <a:pt x="88298" y="87624"/>
                </a:lnTo>
                <a:lnTo>
                  <a:pt x="89763" y="87018"/>
                </a:lnTo>
                <a:lnTo>
                  <a:pt x="89730" y="86555"/>
                </a:lnTo>
                <a:lnTo>
                  <a:pt x="90166" y="86015"/>
                </a:lnTo>
                <a:lnTo>
                  <a:pt x="91166" y="85943"/>
                </a:lnTo>
                <a:lnTo>
                  <a:pt x="91202" y="86450"/>
                </a:lnTo>
                <a:lnTo>
                  <a:pt x="91733" y="86879"/>
                </a:lnTo>
                <a:lnTo>
                  <a:pt x="92701" y="86344"/>
                </a:lnTo>
                <a:lnTo>
                  <a:pt x="92631" y="85337"/>
                </a:lnTo>
                <a:lnTo>
                  <a:pt x="93522" y="84270"/>
                </a:lnTo>
                <a:lnTo>
                  <a:pt x="93452" y="83269"/>
                </a:lnTo>
                <a:lnTo>
                  <a:pt x="92921" y="82871"/>
                </a:lnTo>
                <a:lnTo>
                  <a:pt x="93849" y="81770"/>
                </a:lnTo>
                <a:lnTo>
                  <a:pt x="94315" y="81264"/>
                </a:lnTo>
                <a:lnTo>
                  <a:pt x="94777" y="80700"/>
                </a:lnTo>
                <a:lnTo>
                  <a:pt x="95279" y="80665"/>
                </a:lnTo>
                <a:lnTo>
                  <a:pt x="95349" y="81664"/>
                </a:lnTo>
                <a:lnTo>
                  <a:pt x="94884" y="82200"/>
                </a:lnTo>
                <a:lnTo>
                  <a:pt x="94384" y="82236"/>
                </a:lnTo>
                <a:lnTo>
                  <a:pt x="94451" y="83199"/>
                </a:lnTo>
                <a:lnTo>
                  <a:pt x="94951" y="83163"/>
                </a:lnTo>
                <a:lnTo>
                  <a:pt x="96456" y="84062"/>
                </a:lnTo>
                <a:lnTo>
                  <a:pt x="95630" y="85126"/>
                </a:lnTo>
                <a:lnTo>
                  <a:pt x="95593" y="85128"/>
                </a:lnTo>
                <a:lnTo>
                  <a:pt x="95665" y="86136"/>
                </a:lnTo>
                <a:lnTo>
                  <a:pt x="95698" y="86599"/>
                </a:lnTo>
                <a:lnTo>
                  <a:pt x="95768" y="87599"/>
                </a:lnTo>
                <a:lnTo>
                  <a:pt x="95803" y="88099"/>
                </a:lnTo>
                <a:lnTo>
                  <a:pt x="95836" y="88569"/>
                </a:lnTo>
                <a:lnTo>
                  <a:pt x="95873" y="89098"/>
                </a:lnTo>
                <a:lnTo>
                  <a:pt x="95908" y="89569"/>
                </a:lnTo>
                <a:lnTo>
                  <a:pt x="96408" y="89534"/>
                </a:lnTo>
                <a:lnTo>
                  <a:pt x="96478" y="90534"/>
                </a:lnTo>
                <a:lnTo>
                  <a:pt x="96877" y="90004"/>
                </a:lnTo>
                <a:lnTo>
                  <a:pt x="97448" y="90465"/>
                </a:lnTo>
                <a:lnTo>
                  <a:pt x="96982" y="91503"/>
                </a:lnTo>
                <a:lnTo>
                  <a:pt x="97015" y="91967"/>
                </a:lnTo>
                <a:lnTo>
                  <a:pt x="97051" y="92466"/>
                </a:lnTo>
                <a:lnTo>
                  <a:pt x="97084" y="92937"/>
                </a:lnTo>
                <a:lnTo>
                  <a:pt x="97157" y="93966"/>
                </a:lnTo>
                <a:lnTo>
                  <a:pt x="97190" y="94438"/>
                </a:lnTo>
                <a:lnTo>
                  <a:pt x="97761" y="94899"/>
                </a:lnTo>
                <a:lnTo>
                  <a:pt x="97260" y="95437"/>
                </a:lnTo>
                <a:lnTo>
                  <a:pt x="97329" y="96408"/>
                </a:lnTo>
                <a:lnTo>
                  <a:pt x="97902" y="96871"/>
                </a:lnTo>
                <a:lnTo>
                  <a:pt x="98372" y="96837"/>
                </a:lnTo>
                <a:lnTo>
                  <a:pt x="98477" y="98337"/>
                </a:lnTo>
                <a:lnTo>
                  <a:pt x="99541" y="98728"/>
                </a:lnTo>
                <a:lnTo>
                  <a:pt x="99577" y="99228"/>
                </a:lnTo>
                <a:lnTo>
                  <a:pt x="99611" y="99727"/>
                </a:lnTo>
                <a:lnTo>
                  <a:pt x="99111" y="99762"/>
                </a:lnTo>
                <a:lnTo>
                  <a:pt x="99147" y="100263"/>
                </a:lnTo>
                <a:lnTo>
                  <a:pt x="98649" y="100771"/>
                </a:lnTo>
                <a:lnTo>
                  <a:pt x="98685" y="101271"/>
                </a:lnTo>
                <a:lnTo>
                  <a:pt x="98721" y="101771"/>
                </a:lnTo>
                <a:lnTo>
                  <a:pt x="99283" y="102197"/>
                </a:lnTo>
                <a:lnTo>
                  <a:pt x="99321" y="102733"/>
                </a:lnTo>
                <a:lnTo>
                  <a:pt x="99854" y="103160"/>
                </a:lnTo>
                <a:lnTo>
                  <a:pt x="99890" y="103662"/>
                </a:lnTo>
                <a:lnTo>
                  <a:pt x="99960" y="104662"/>
                </a:lnTo>
                <a:lnTo>
                  <a:pt x="99496" y="105197"/>
                </a:lnTo>
                <a:lnTo>
                  <a:pt x="100029" y="105632"/>
                </a:lnTo>
                <a:lnTo>
                  <a:pt x="100495" y="105125"/>
                </a:lnTo>
                <a:lnTo>
                  <a:pt x="101028" y="105561"/>
                </a:lnTo>
                <a:lnTo>
                  <a:pt x="102466" y="104987"/>
                </a:lnTo>
                <a:lnTo>
                  <a:pt x="102998" y="105422"/>
                </a:lnTo>
                <a:lnTo>
                  <a:pt x="103463" y="105389"/>
                </a:lnTo>
                <a:lnTo>
                  <a:pt x="103998" y="105351"/>
                </a:lnTo>
                <a:lnTo>
                  <a:pt x="103965" y="104881"/>
                </a:lnTo>
                <a:lnTo>
                  <a:pt x="103895" y="103880"/>
                </a:lnTo>
                <a:lnTo>
                  <a:pt x="103824" y="102880"/>
                </a:lnTo>
                <a:lnTo>
                  <a:pt x="104255" y="102384"/>
                </a:lnTo>
                <a:lnTo>
                  <a:pt x="104756" y="102350"/>
                </a:lnTo>
                <a:lnTo>
                  <a:pt x="105256" y="102314"/>
                </a:lnTo>
                <a:lnTo>
                  <a:pt x="105716" y="101742"/>
                </a:lnTo>
                <a:lnTo>
                  <a:pt x="105217" y="101777"/>
                </a:lnTo>
                <a:lnTo>
                  <a:pt x="105217" y="101777"/>
                </a:lnTo>
                <a:lnTo>
                  <a:pt x="105684" y="101279"/>
                </a:lnTo>
                <a:lnTo>
                  <a:pt x="106649" y="100708"/>
                </a:lnTo>
                <a:lnTo>
                  <a:pt x="107655" y="101141"/>
                </a:lnTo>
                <a:lnTo>
                  <a:pt x="107688" y="101602"/>
                </a:lnTo>
                <a:lnTo>
                  <a:pt x="108188" y="101568"/>
                </a:lnTo>
                <a:lnTo>
                  <a:pt x="109188" y="101496"/>
                </a:lnTo>
                <a:lnTo>
                  <a:pt x="109688" y="101461"/>
                </a:lnTo>
                <a:lnTo>
                  <a:pt x="109620" y="100497"/>
                </a:lnTo>
                <a:lnTo>
                  <a:pt x="109584" y="99997"/>
                </a:lnTo>
                <a:lnTo>
                  <a:pt x="110451" y="98460"/>
                </a:lnTo>
                <a:lnTo>
                  <a:pt x="110382" y="97497"/>
                </a:lnTo>
                <a:lnTo>
                  <a:pt x="110847" y="96961"/>
                </a:lnTo>
                <a:lnTo>
                  <a:pt x="111310" y="96389"/>
                </a:lnTo>
                <a:lnTo>
                  <a:pt x="111277" y="95926"/>
                </a:lnTo>
                <a:lnTo>
                  <a:pt x="110777" y="95960"/>
                </a:lnTo>
                <a:lnTo>
                  <a:pt x="110777" y="95960"/>
                </a:lnTo>
                <a:lnTo>
                  <a:pt x="111205" y="94917"/>
                </a:lnTo>
                <a:lnTo>
                  <a:pt x="111673" y="94419"/>
                </a:lnTo>
                <a:lnTo>
                  <a:pt x="111138" y="93954"/>
                </a:lnTo>
                <a:lnTo>
                  <a:pt x="111102" y="93454"/>
                </a:lnTo>
                <a:lnTo>
                  <a:pt x="111069" y="92984"/>
                </a:lnTo>
                <a:lnTo>
                  <a:pt x="111532" y="92419"/>
                </a:lnTo>
                <a:lnTo>
                  <a:pt x="111497" y="91918"/>
                </a:lnTo>
                <a:lnTo>
                  <a:pt x="111927" y="90913"/>
                </a:lnTo>
                <a:lnTo>
                  <a:pt x="111894" y="90449"/>
                </a:lnTo>
                <a:lnTo>
                  <a:pt x="111857" y="89913"/>
                </a:lnTo>
                <a:lnTo>
                  <a:pt x="111289" y="88984"/>
                </a:lnTo>
                <a:lnTo>
                  <a:pt x="112254" y="88414"/>
                </a:lnTo>
                <a:lnTo>
                  <a:pt x="110720" y="88050"/>
                </a:lnTo>
                <a:lnTo>
                  <a:pt x="111183" y="87485"/>
                </a:lnTo>
                <a:lnTo>
                  <a:pt x="112220" y="87943"/>
                </a:lnTo>
                <a:lnTo>
                  <a:pt x="112720" y="87908"/>
                </a:lnTo>
                <a:lnTo>
                  <a:pt x="113613" y="86841"/>
                </a:lnTo>
                <a:lnTo>
                  <a:pt x="113577" y="86340"/>
                </a:lnTo>
                <a:lnTo>
                  <a:pt x="113543" y="85840"/>
                </a:lnTo>
                <a:lnTo>
                  <a:pt x="114043" y="85804"/>
                </a:lnTo>
                <a:lnTo>
                  <a:pt x="114542" y="85769"/>
                </a:lnTo>
                <a:lnTo>
                  <a:pt x="115078" y="86235"/>
                </a:lnTo>
                <a:lnTo>
                  <a:pt x="115515" y="85197"/>
                </a:lnTo>
                <a:lnTo>
                  <a:pt x="115945" y="84701"/>
                </a:lnTo>
                <a:lnTo>
                  <a:pt x="116909" y="84124"/>
                </a:lnTo>
                <a:lnTo>
                  <a:pt x="115873" y="83695"/>
                </a:lnTo>
                <a:lnTo>
                  <a:pt x="115839" y="83194"/>
                </a:lnTo>
                <a:lnTo>
                  <a:pt x="116339" y="82656"/>
                </a:lnTo>
                <a:lnTo>
                  <a:pt x="116802" y="82623"/>
                </a:lnTo>
                <a:lnTo>
                  <a:pt x="117702" y="81120"/>
                </a:lnTo>
                <a:lnTo>
                  <a:pt x="117163" y="80626"/>
                </a:lnTo>
                <a:lnTo>
                  <a:pt x="117095" y="79654"/>
                </a:lnTo>
                <a:lnTo>
                  <a:pt x="116166" y="80193"/>
                </a:lnTo>
                <a:lnTo>
                  <a:pt x="116132" y="79721"/>
                </a:lnTo>
                <a:lnTo>
                  <a:pt x="116094" y="79194"/>
                </a:lnTo>
                <a:lnTo>
                  <a:pt x="115526" y="78761"/>
                </a:lnTo>
                <a:lnTo>
                  <a:pt x="115029" y="78329"/>
                </a:lnTo>
                <a:lnTo>
                  <a:pt x="114994" y="77831"/>
                </a:lnTo>
                <a:lnTo>
                  <a:pt x="114958" y="77330"/>
                </a:lnTo>
                <a:lnTo>
                  <a:pt x="113985" y="77901"/>
                </a:lnTo>
                <a:lnTo>
                  <a:pt x="113451" y="77436"/>
                </a:lnTo>
                <a:lnTo>
                  <a:pt x="112913" y="76936"/>
                </a:lnTo>
                <a:lnTo>
                  <a:pt x="112845" y="75972"/>
                </a:lnTo>
                <a:lnTo>
                  <a:pt x="112312" y="75537"/>
                </a:lnTo>
                <a:lnTo>
                  <a:pt x="112276" y="75036"/>
                </a:lnTo>
                <a:lnTo>
                  <a:pt x="111777" y="74569"/>
                </a:lnTo>
                <a:lnTo>
                  <a:pt x="112240" y="74536"/>
                </a:lnTo>
                <a:lnTo>
                  <a:pt x="112706" y="74001"/>
                </a:lnTo>
                <a:lnTo>
                  <a:pt x="112634" y="73001"/>
                </a:lnTo>
                <a:lnTo>
                  <a:pt x="112599" y="72501"/>
                </a:lnTo>
                <a:lnTo>
                  <a:pt x="112531" y="71531"/>
                </a:lnTo>
                <a:lnTo>
                  <a:pt x="113032" y="71495"/>
                </a:lnTo>
                <a:lnTo>
                  <a:pt x="112498" y="71067"/>
                </a:lnTo>
                <a:lnTo>
                  <a:pt x="112960" y="70494"/>
                </a:lnTo>
                <a:lnTo>
                  <a:pt x="112893" y="69531"/>
                </a:lnTo>
                <a:lnTo>
                  <a:pt x="113356" y="68997"/>
                </a:lnTo>
                <a:lnTo>
                  <a:pt x="113286" y="67996"/>
                </a:lnTo>
                <a:lnTo>
                  <a:pt x="111785" y="68102"/>
                </a:lnTo>
                <a:lnTo>
                  <a:pt x="111717" y="67132"/>
                </a:lnTo>
                <a:lnTo>
                  <a:pt x="112182" y="66596"/>
                </a:lnTo>
                <a:lnTo>
                  <a:pt x="113217" y="67025"/>
                </a:lnTo>
                <a:lnTo>
                  <a:pt x="113682" y="66490"/>
                </a:lnTo>
                <a:lnTo>
                  <a:pt x="114190" y="66455"/>
                </a:lnTo>
                <a:lnTo>
                  <a:pt x="114620" y="65959"/>
                </a:lnTo>
                <a:lnTo>
                  <a:pt x="115156" y="65920"/>
                </a:lnTo>
                <a:lnTo>
                  <a:pt x="116085" y="65353"/>
                </a:lnTo>
                <a:lnTo>
                  <a:pt x="115549" y="64888"/>
                </a:lnTo>
                <a:lnTo>
                  <a:pt x="116478" y="63810"/>
                </a:lnTo>
                <a:lnTo>
                  <a:pt x="115943" y="63345"/>
                </a:lnTo>
                <a:lnTo>
                  <a:pt x="116944" y="63275"/>
                </a:lnTo>
                <a:lnTo>
                  <a:pt x="117374" y="62276"/>
                </a:lnTo>
                <a:lnTo>
                  <a:pt x="117881" y="62742"/>
                </a:lnTo>
                <a:lnTo>
                  <a:pt x="118845" y="62172"/>
                </a:lnTo>
                <a:lnTo>
                  <a:pt x="118340" y="61704"/>
                </a:lnTo>
                <a:lnTo>
                  <a:pt x="118775" y="61171"/>
                </a:lnTo>
                <a:lnTo>
                  <a:pt x="119275" y="61136"/>
                </a:lnTo>
                <a:lnTo>
                  <a:pt x="120240" y="60565"/>
                </a:lnTo>
                <a:lnTo>
                  <a:pt x="120169" y="59565"/>
                </a:lnTo>
                <a:lnTo>
                  <a:pt x="120136" y="59095"/>
                </a:lnTo>
                <a:lnTo>
                  <a:pt x="120103" y="58632"/>
                </a:lnTo>
                <a:lnTo>
                  <a:pt x="120533" y="57596"/>
                </a:lnTo>
                <a:lnTo>
                  <a:pt x="120996" y="57563"/>
                </a:lnTo>
                <a:lnTo>
                  <a:pt x="121424" y="56528"/>
                </a:lnTo>
                <a:lnTo>
                  <a:pt x="121890" y="55992"/>
                </a:lnTo>
                <a:lnTo>
                  <a:pt x="121356" y="55557"/>
                </a:lnTo>
                <a:lnTo>
                  <a:pt x="121321" y="55058"/>
                </a:lnTo>
                <a:lnTo>
                  <a:pt x="121250" y="54058"/>
                </a:lnTo>
                <a:lnTo>
                  <a:pt x="121180" y="53057"/>
                </a:lnTo>
                <a:lnTo>
                  <a:pt x="121647" y="52552"/>
                </a:lnTo>
                <a:lnTo>
                  <a:pt x="121611" y="52052"/>
                </a:lnTo>
                <a:lnTo>
                  <a:pt x="121576" y="51551"/>
                </a:lnTo>
                <a:lnTo>
                  <a:pt x="122040" y="51017"/>
                </a:lnTo>
                <a:lnTo>
                  <a:pt x="123047" y="50945"/>
                </a:lnTo>
                <a:lnTo>
                  <a:pt x="122977" y="49945"/>
                </a:lnTo>
                <a:lnTo>
                  <a:pt x="122908" y="48982"/>
                </a:lnTo>
                <a:lnTo>
                  <a:pt x="122875" y="48512"/>
                </a:lnTo>
                <a:lnTo>
                  <a:pt x="123339" y="48479"/>
                </a:lnTo>
                <a:lnTo>
                  <a:pt x="123872" y="48913"/>
                </a:lnTo>
                <a:lnTo>
                  <a:pt x="124801" y="47843"/>
                </a:lnTo>
                <a:lnTo>
                  <a:pt x="125339" y="48337"/>
                </a:lnTo>
                <a:lnTo>
                  <a:pt x="125839" y="48302"/>
                </a:lnTo>
                <a:lnTo>
                  <a:pt x="126340" y="48267"/>
                </a:lnTo>
                <a:lnTo>
                  <a:pt x="126842" y="48703"/>
                </a:lnTo>
                <a:lnTo>
                  <a:pt x="127273" y="48201"/>
                </a:lnTo>
                <a:lnTo>
                  <a:pt x="127200" y="47171"/>
                </a:lnTo>
                <a:lnTo>
                  <a:pt x="126667" y="46735"/>
                </a:lnTo>
                <a:lnTo>
                  <a:pt x="126136" y="45805"/>
                </a:lnTo>
                <a:lnTo>
                  <a:pt x="126100" y="45305"/>
                </a:lnTo>
                <a:lnTo>
                  <a:pt x="126030" y="44304"/>
                </a:lnTo>
                <a:lnTo>
                  <a:pt x="125959" y="43304"/>
                </a:lnTo>
                <a:lnTo>
                  <a:pt x="126389" y="42801"/>
                </a:lnTo>
                <a:lnTo>
                  <a:pt x="125890" y="42334"/>
                </a:lnTo>
                <a:lnTo>
                  <a:pt x="125854" y="41834"/>
                </a:lnTo>
                <a:lnTo>
                  <a:pt x="125319" y="41369"/>
                </a:lnTo>
                <a:lnTo>
                  <a:pt x="125284" y="40869"/>
                </a:lnTo>
                <a:lnTo>
                  <a:pt x="125250" y="40398"/>
                </a:lnTo>
                <a:lnTo>
                  <a:pt x="125216" y="39899"/>
                </a:lnTo>
                <a:lnTo>
                  <a:pt x="125244" y="39896"/>
                </a:lnTo>
                <a:lnTo>
                  <a:pt x="125280" y="40397"/>
                </a:lnTo>
                <a:lnTo>
                  <a:pt x="125313" y="40867"/>
                </a:lnTo>
                <a:lnTo>
                  <a:pt x="125349" y="41367"/>
                </a:lnTo>
                <a:lnTo>
                  <a:pt x="125885" y="41833"/>
                </a:lnTo>
                <a:lnTo>
                  <a:pt x="125920" y="42333"/>
                </a:lnTo>
                <a:lnTo>
                  <a:pt x="126425" y="42798"/>
                </a:lnTo>
                <a:lnTo>
                  <a:pt x="125989" y="43303"/>
                </a:lnTo>
                <a:lnTo>
                  <a:pt x="126059" y="44303"/>
                </a:lnTo>
                <a:lnTo>
                  <a:pt x="126131" y="45302"/>
                </a:lnTo>
                <a:lnTo>
                  <a:pt x="126165" y="45802"/>
                </a:lnTo>
                <a:lnTo>
                  <a:pt x="126702" y="46732"/>
                </a:lnTo>
                <a:lnTo>
                  <a:pt x="127237" y="47168"/>
                </a:lnTo>
                <a:lnTo>
                  <a:pt x="127310" y="48199"/>
                </a:lnTo>
                <a:lnTo>
                  <a:pt x="127810" y="48163"/>
                </a:lnTo>
                <a:lnTo>
                  <a:pt x="128343" y="48597"/>
                </a:lnTo>
                <a:lnTo>
                  <a:pt x="129343" y="48527"/>
                </a:lnTo>
                <a:lnTo>
                  <a:pt x="129380" y="49056"/>
                </a:lnTo>
                <a:lnTo>
                  <a:pt x="129875" y="49457"/>
                </a:lnTo>
                <a:lnTo>
                  <a:pt x="129909" y="49957"/>
                </a:lnTo>
                <a:lnTo>
                  <a:pt x="129945" y="50458"/>
                </a:lnTo>
                <a:lnTo>
                  <a:pt x="130015" y="51457"/>
                </a:lnTo>
                <a:lnTo>
                  <a:pt x="130051" y="51958"/>
                </a:lnTo>
                <a:lnTo>
                  <a:pt x="130584" y="52392"/>
                </a:lnTo>
                <a:lnTo>
                  <a:pt x="130620" y="52892"/>
                </a:lnTo>
                <a:lnTo>
                  <a:pt x="130120" y="52928"/>
                </a:lnTo>
                <a:lnTo>
                  <a:pt x="129657" y="52961"/>
                </a:lnTo>
                <a:lnTo>
                  <a:pt x="129156" y="52997"/>
                </a:lnTo>
                <a:lnTo>
                  <a:pt x="129191" y="53497"/>
                </a:lnTo>
                <a:lnTo>
                  <a:pt x="128298" y="55066"/>
                </a:lnTo>
                <a:lnTo>
                  <a:pt x="128331" y="55538"/>
                </a:lnTo>
                <a:lnTo>
                  <a:pt x="127899" y="56537"/>
                </a:lnTo>
                <a:lnTo>
                  <a:pt x="127436" y="57108"/>
                </a:lnTo>
                <a:lnTo>
                  <a:pt x="126537" y="58177"/>
                </a:lnTo>
                <a:lnTo>
                  <a:pt x="126570" y="58640"/>
                </a:lnTo>
                <a:lnTo>
                  <a:pt x="126603" y="59112"/>
                </a:lnTo>
                <a:lnTo>
                  <a:pt x="125640" y="59711"/>
                </a:lnTo>
                <a:lnTo>
                  <a:pt x="125173" y="60216"/>
                </a:lnTo>
                <a:lnTo>
                  <a:pt x="124710" y="60752"/>
                </a:lnTo>
                <a:lnTo>
                  <a:pt x="124744" y="61252"/>
                </a:lnTo>
                <a:lnTo>
                  <a:pt x="124816" y="62251"/>
                </a:lnTo>
                <a:lnTo>
                  <a:pt x="123884" y="62784"/>
                </a:lnTo>
                <a:lnTo>
                  <a:pt x="123344" y="62356"/>
                </a:lnTo>
                <a:lnTo>
                  <a:pt x="122844" y="62391"/>
                </a:lnTo>
                <a:lnTo>
                  <a:pt x="122913" y="63355"/>
                </a:lnTo>
                <a:lnTo>
                  <a:pt x="121984" y="64433"/>
                </a:lnTo>
                <a:lnTo>
                  <a:pt x="122054" y="65432"/>
                </a:lnTo>
                <a:lnTo>
                  <a:pt x="122087" y="65895"/>
                </a:lnTo>
                <a:lnTo>
                  <a:pt x="122623" y="66361"/>
                </a:lnTo>
                <a:lnTo>
                  <a:pt x="122691" y="67331"/>
                </a:lnTo>
                <a:lnTo>
                  <a:pt x="122228" y="67896"/>
                </a:lnTo>
                <a:lnTo>
                  <a:pt x="122261" y="68367"/>
                </a:lnTo>
                <a:lnTo>
                  <a:pt x="123297" y="68796"/>
                </a:lnTo>
                <a:lnTo>
                  <a:pt x="123330" y="69259"/>
                </a:lnTo>
                <a:lnTo>
                  <a:pt x="123403" y="70297"/>
                </a:lnTo>
                <a:lnTo>
                  <a:pt x="123505" y="71730"/>
                </a:lnTo>
                <a:lnTo>
                  <a:pt x="123575" y="72730"/>
                </a:lnTo>
                <a:lnTo>
                  <a:pt x="122610" y="73302"/>
                </a:lnTo>
                <a:lnTo>
                  <a:pt x="122680" y="74301"/>
                </a:lnTo>
                <a:lnTo>
                  <a:pt x="122716" y="74801"/>
                </a:lnTo>
                <a:lnTo>
                  <a:pt x="123818" y="76164"/>
                </a:lnTo>
                <a:lnTo>
                  <a:pt x="125288" y="76061"/>
                </a:lnTo>
                <a:lnTo>
                  <a:pt x="125827" y="76561"/>
                </a:lnTo>
                <a:lnTo>
                  <a:pt x="126826" y="76491"/>
                </a:lnTo>
                <a:lnTo>
                  <a:pt x="127326" y="76455"/>
                </a:lnTo>
                <a:lnTo>
                  <a:pt x="127898" y="77421"/>
                </a:lnTo>
                <a:lnTo>
                  <a:pt x="127964" y="78354"/>
                </a:lnTo>
                <a:lnTo>
                  <a:pt x="128501" y="78847"/>
                </a:lnTo>
                <a:lnTo>
                  <a:pt x="129004" y="79286"/>
                </a:lnTo>
                <a:lnTo>
                  <a:pt x="130504" y="79180"/>
                </a:lnTo>
                <a:lnTo>
                  <a:pt x="131005" y="79144"/>
                </a:lnTo>
                <a:lnTo>
                  <a:pt x="131433" y="78110"/>
                </a:lnTo>
                <a:lnTo>
                  <a:pt x="131863" y="77605"/>
                </a:lnTo>
                <a:lnTo>
                  <a:pt x="132434" y="78570"/>
                </a:lnTo>
                <a:lnTo>
                  <a:pt x="132897" y="78007"/>
                </a:lnTo>
                <a:lnTo>
                  <a:pt x="133364" y="77500"/>
                </a:lnTo>
                <a:lnTo>
                  <a:pt x="134338" y="76965"/>
                </a:lnTo>
                <a:lnTo>
                  <a:pt x="135767" y="76362"/>
                </a:lnTo>
                <a:lnTo>
                  <a:pt x="136267" y="76326"/>
                </a:lnTo>
                <a:lnTo>
                  <a:pt x="136766" y="76292"/>
                </a:lnTo>
                <a:lnTo>
                  <a:pt x="136730" y="75792"/>
                </a:lnTo>
                <a:lnTo>
                  <a:pt x="136693" y="75254"/>
                </a:lnTo>
                <a:lnTo>
                  <a:pt x="137160" y="74755"/>
                </a:lnTo>
                <a:lnTo>
                  <a:pt x="137732" y="75720"/>
                </a:lnTo>
                <a:lnTo>
                  <a:pt x="138163" y="75151"/>
                </a:lnTo>
                <a:lnTo>
                  <a:pt x="139131" y="74617"/>
                </a:lnTo>
                <a:lnTo>
                  <a:pt x="139562" y="73611"/>
                </a:lnTo>
                <a:lnTo>
                  <a:pt x="140097" y="74046"/>
                </a:lnTo>
                <a:lnTo>
                  <a:pt x="141125" y="73974"/>
                </a:lnTo>
                <a:lnTo>
                  <a:pt x="141559" y="73942"/>
                </a:lnTo>
                <a:lnTo>
                  <a:pt x="142026" y="73436"/>
                </a:lnTo>
                <a:lnTo>
                  <a:pt x="142518" y="72249"/>
                </a:lnTo>
                <a:lnTo>
                  <a:pt x="142595" y="73329"/>
                </a:lnTo>
                <a:lnTo>
                  <a:pt x="143558" y="73260"/>
                </a:lnTo>
                <a:lnTo>
                  <a:pt x="144523" y="72692"/>
                </a:lnTo>
                <a:lnTo>
                  <a:pt x="144927" y="72663"/>
                </a:lnTo>
                <a:lnTo>
                  <a:pt x="144962" y="73162"/>
                </a:lnTo>
                <a:lnTo>
                  <a:pt x="144627" y="74162"/>
                </a:lnTo>
                <a:lnTo>
                  <a:pt x="144663" y="74662"/>
                </a:lnTo>
                <a:lnTo>
                  <a:pt x="145596" y="74596"/>
                </a:lnTo>
                <a:lnTo>
                  <a:pt x="146107" y="75128"/>
                </a:lnTo>
                <a:lnTo>
                  <a:pt x="147169" y="75518"/>
                </a:lnTo>
                <a:lnTo>
                  <a:pt x="147569" y="75025"/>
                </a:lnTo>
                <a:lnTo>
                  <a:pt x="148540" y="74956"/>
                </a:lnTo>
                <a:lnTo>
                  <a:pt x="149135" y="74915"/>
                </a:lnTo>
                <a:lnTo>
                  <a:pt x="149603" y="75346"/>
                </a:lnTo>
                <a:lnTo>
                  <a:pt x="150103" y="75311"/>
                </a:lnTo>
                <a:lnTo>
                  <a:pt x="150170" y="76282"/>
                </a:lnTo>
                <a:lnTo>
                  <a:pt x="149670" y="76318"/>
                </a:lnTo>
                <a:lnTo>
                  <a:pt x="148642" y="76391"/>
                </a:lnTo>
                <a:lnTo>
                  <a:pt x="147671" y="76458"/>
                </a:lnTo>
                <a:lnTo>
                  <a:pt x="146209" y="76562"/>
                </a:lnTo>
                <a:lnTo>
                  <a:pt x="146243" y="77063"/>
                </a:lnTo>
                <a:lnTo>
                  <a:pt x="145773" y="77096"/>
                </a:lnTo>
                <a:lnTo>
                  <a:pt x="145737" y="76595"/>
                </a:lnTo>
                <a:lnTo>
                  <a:pt x="145243" y="77134"/>
                </a:lnTo>
                <a:lnTo>
                  <a:pt x="145276" y="77596"/>
                </a:lnTo>
                <a:lnTo>
                  <a:pt x="145311" y="78097"/>
                </a:lnTo>
                <a:lnTo>
                  <a:pt x="145346" y="78596"/>
                </a:lnTo>
                <a:lnTo>
                  <a:pt x="144943" y="78625"/>
                </a:lnTo>
                <a:lnTo>
                  <a:pt x="144372" y="77660"/>
                </a:lnTo>
                <a:lnTo>
                  <a:pt x="143907" y="78196"/>
                </a:lnTo>
                <a:lnTo>
                  <a:pt x="143941" y="78695"/>
                </a:lnTo>
                <a:lnTo>
                  <a:pt x="143977" y="79195"/>
                </a:lnTo>
                <a:lnTo>
                  <a:pt x="144046" y="80167"/>
                </a:lnTo>
                <a:lnTo>
                  <a:pt x="143612" y="80197"/>
                </a:lnTo>
                <a:lnTo>
                  <a:pt x="141612" y="80338"/>
                </a:lnTo>
                <a:lnTo>
                  <a:pt x="141141" y="80371"/>
                </a:lnTo>
                <a:lnTo>
                  <a:pt x="140605" y="79907"/>
                </a:lnTo>
                <a:lnTo>
                  <a:pt x="140144" y="79940"/>
                </a:lnTo>
                <a:lnTo>
                  <a:pt x="139178" y="80510"/>
                </a:lnTo>
                <a:lnTo>
                  <a:pt x="139142" y="80010"/>
                </a:lnTo>
                <a:lnTo>
                  <a:pt x="138143" y="80081"/>
                </a:lnTo>
                <a:lnTo>
                  <a:pt x="137709" y="80112"/>
                </a:lnTo>
                <a:lnTo>
                  <a:pt x="137239" y="80145"/>
                </a:lnTo>
                <a:lnTo>
                  <a:pt x="136708" y="80182"/>
                </a:lnTo>
                <a:lnTo>
                  <a:pt x="136244" y="80718"/>
                </a:lnTo>
                <a:lnTo>
                  <a:pt x="135774" y="80751"/>
                </a:lnTo>
                <a:lnTo>
                  <a:pt x="134811" y="80819"/>
                </a:lnTo>
                <a:lnTo>
                  <a:pt x="134273" y="80856"/>
                </a:lnTo>
                <a:lnTo>
                  <a:pt x="133810" y="80889"/>
                </a:lnTo>
                <a:lnTo>
                  <a:pt x="133273" y="80928"/>
                </a:lnTo>
                <a:lnTo>
                  <a:pt x="133306" y="81391"/>
                </a:lnTo>
                <a:lnTo>
                  <a:pt x="133343" y="81927"/>
                </a:lnTo>
                <a:lnTo>
                  <a:pt x="132910" y="81958"/>
                </a:lnTo>
                <a:lnTo>
                  <a:pt x="132410" y="81993"/>
                </a:lnTo>
                <a:lnTo>
                  <a:pt x="131910" y="82028"/>
                </a:lnTo>
                <a:lnTo>
                  <a:pt x="131446" y="82564"/>
                </a:lnTo>
                <a:lnTo>
                  <a:pt x="131479" y="83027"/>
                </a:lnTo>
                <a:lnTo>
                  <a:pt x="131514" y="83528"/>
                </a:lnTo>
                <a:lnTo>
                  <a:pt x="131550" y="84028"/>
                </a:lnTo>
                <a:lnTo>
                  <a:pt x="132549" y="83958"/>
                </a:lnTo>
                <a:lnTo>
                  <a:pt x="132578" y="84362"/>
                </a:lnTo>
                <a:lnTo>
                  <a:pt x="132612" y="84862"/>
                </a:lnTo>
                <a:lnTo>
                  <a:pt x="132113" y="84896"/>
                </a:lnTo>
                <a:lnTo>
                  <a:pt x="132146" y="85359"/>
                </a:lnTo>
                <a:lnTo>
                  <a:pt x="132255" y="86897"/>
                </a:lnTo>
                <a:lnTo>
                  <a:pt x="133320" y="87760"/>
                </a:lnTo>
                <a:lnTo>
                  <a:pt x="133754" y="87730"/>
                </a:lnTo>
                <a:lnTo>
                  <a:pt x="133724" y="87295"/>
                </a:lnTo>
                <a:lnTo>
                  <a:pt x="134225" y="86757"/>
                </a:lnTo>
                <a:lnTo>
                  <a:pt x="134688" y="86725"/>
                </a:lnTo>
                <a:lnTo>
                  <a:pt x="135261" y="87187"/>
                </a:lnTo>
                <a:lnTo>
                  <a:pt x="134793" y="88195"/>
                </a:lnTo>
                <a:lnTo>
                  <a:pt x="134860" y="89159"/>
                </a:lnTo>
                <a:lnTo>
                  <a:pt x="134886" y="89524"/>
                </a:lnTo>
                <a:lnTo>
                  <a:pt x="134366" y="89696"/>
                </a:lnTo>
                <a:lnTo>
                  <a:pt x="134401" y="90196"/>
                </a:lnTo>
                <a:lnTo>
                  <a:pt x="134437" y="90696"/>
                </a:lnTo>
                <a:lnTo>
                  <a:pt x="134470" y="91167"/>
                </a:lnTo>
                <a:lnTo>
                  <a:pt x="134539" y="92131"/>
                </a:lnTo>
                <a:lnTo>
                  <a:pt x="134573" y="92631"/>
                </a:lnTo>
                <a:lnTo>
                  <a:pt x="134644" y="93630"/>
                </a:lnTo>
                <a:lnTo>
                  <a:pt x="134180" y="94166"/>
                </a:lnTo>
                <a:lnTo>
                  <a:pt x="133743" y="94670"/>
                </a:lnTo>
                <a:lnTo>
                  <a:pt x="133243" y="94704"/>
                </a:lnTo>
                <a:lnTo>
                  <a:pt x="132174" y="93804"/>
                </a:lnTo>
                <a:lnTo>
                  <a:pt x="131671" y="93376"/>
                </a:lnTo>
                <a:lnTo>
                  <a:pt x="131597" y="92338"/>
                </a:lnTo>
                <a:lnTo>
                  <a:pt x="130529" y="91445"/>
                </a:lnTo>
                <a:lnTo>
                  <a:pt x="130066" y="91478"/>
                </a:lnTo>
                <a:lnTo>
                  <a:pt x="129562" y="91041"/>
                </a:lnTo>
                <a:lnTo>
                  <a:pt x="129526" y="90541"/>
                </a:lnTo>
                <a:lnTo>
                  <a:pt x="128563" y="90608"/>
                </a:lnTo>
                <a:lnTo>
                  <a:pt x="127600" y="91180"/>
                </a:lnTo>
                <a:lnTo>
                  <a:pt x="127095" y="91688"/>
                </a:lnTo>
                <a:lnTo>
                  <a:pt x="126632" y="91721"/>
                </a:lnTo>
                <a:lnTo>
                  <a:pt x="126267" y="92715"/>
                </a:lnTo>
                <a:lnTo>
                  <a:pt x="126340" y="93752"/>
                </a:lnTo>
                <a:lnTo>
                  <a:pt x="125908" y="94751"/>
                </a:lnTo>
                <a:lnTo>
                  <a:pt x="125434" y="95692"/>
                </a:lnTo>
                <a:lnTo>
                  <a:pt x="125144" y="98699"/>
                </a:lnTo>
                <a:lnTo>
                  <a:pt x="125247" y="100161"/>
                </a:lnTo>
                <a:lnTo>
                  <a:pt x="125283" y="100662"/>
                </a:lnTo>
                <a:lnTo>
                  <a:pt x="125316" y="101132"/>
                </a:lnTo>
                <a:lnTo>
                  <a:pt x="125922" y="102597"/>
                </a:lnTo>
                <a:lnTo>
                  <a:pt x="126029" y="104098"/>
                </a:lnTo>
                <a:lnTo>
                  <a:pt x="127065" y="104025"/>
                </a:lnTo>
                <a:lnTo>
                  <a:pt x="127097" y="104458"/>
                </a:lnTo>
                <a:lnTo>
                  <a:pt x="127565" y="104928"/>
                </a:lnTo>
                <a:lnTo>
                  <a:pt x="128028" y="104895"/>
                </a:lnTo>
                <a:lnTo>
                  <a:pt x="128601" y="105358"/>
                </a:lnTo>
                <a:lnTo>
                  <a:pt x="128846" y="105340"/>
                </a:lnTo>
                <a:lnTo>
                  <a:pt x="128681" y="105550"/>
                </a:lnTo>
                <a:lnTo>
                  <a:pt x="127709" y="105619"/>
                </a:lnTo>
                <a:lnTo>
                  <a:pt x="127115" y="105661"/>
                </a:lnTo>
                <a:lnTo>
                  <a:pt x="126983" y="105671"/>
                </a:lnTo>
                <a:lnTo>
                  <a:pt x="126815" y="105283"/>
                </a:lnTo>
                <a:lnTo>
                  <a:pt x="126377" y="104738"/>
                </a:lnTo>
                <a:lnTo>
                  <a:pt x="125651" y="104929"/>
                </a:lnTo>
                <a:lnTo>
                  <a:pt x="125151" y="104965"/>
                </a:lnTo>
                <a:lnTo>
                  <a:pt x="125184" y="105428"/>
                </a:lnTo>
                <a:lnTo>
                  <a:pt x="125684" y="105393"/>
                </a:lnTo>
                <a:lnTo>
                  <a:pt x="125684" y="105393"/>
                </a:lnTo>
                <a:lnTo>
                  <a:pt x="125253" y="106399"/>
                </a:lnTo>
                <a:lnTo>
                  <a:pt x="124788" y="106935"/>
                </a:lnTo>
                <a:lnTo>
                  <a:pt x="123825" y="107002"/>
                </a:lnTo>
                <a:lnTo>
                  <a:pt x="123789" y="106502"/>
                </a:lnTo>
                <a:lnTo>
                  <a:pt x="123756" y="106032"/>
                </a:lnTo>
                <a:lnTo>
                  <a:pt x="123721" y="105531"/>
                </a:lnTo>
                <a:lnTo>
                  <a:pt x="122289" y="106608"/>
                </a:lnTo>
                <a:lnTo>
                  <a:pt x="122324" y="107108"/>
                </a:lnTo>
                <a:lnTo>
                  <a:pt x="121507" y="107868"/>
                </a:lnTo>
                <a:lnTo>
                  <a:pt x="122395" y="108109"/>
                </a:lnTo>
                <a:lnTo>
                  <a:pt x="122428" y="108572"/>
                </a:lnTo>
                <a:lnTo>
                  <a:pt x="121966" y="109145"/>
                </a:lnTo>
                <a:lnTo>
                  <a:pt x="121496" y="109178"/>
                </a:lnTo>
                <a:lnTo>
                  <a:pt x="121532" y="109676"/>
                </a:lnTo>
                <a:lnTo>
                  <a:pt x="121563" y="110141"/>
                </a:lnTo>
                <a:lnTo>
                  <a:pt x="121599" y="110640"/>
                </a:lnTo>
                <a:lnTo>
                  <a:pt x="120599" y="110711"/>
                </a:lnTo>
                <a:lnTo>
                  <a:pt x="120098" y="110745"/>
                </a:lnTo>
                <a:lnTo>
                  <a:pt x="120064" y="110247"/>
                </a:lnTo>
                <a:lnTo>
                  <a:pt x="119563" y="110282"/>
                </a:lnTo>
                <a:lnTo>
                  <a:pt x="118128" y="110886"/>
                </a:lnTo>
                <a:lnTo>
                  <a:pt x="117563" y="110424"/>
                </a:lnTo>
                <a:lnTo>
                  <a:pt x="117530" y="109959"/>
                </a:lnTo>
                <a:lnTo>
                  <a:pt x="117496" y="109461"/>
                </a:lnTo>
                <a:lnTo>
                  <a:pt x="117457" y="108922"/>
                </a:lnTo>
                <a:lnTo>
                  <a:pt x="116955" y="108493"/>
                </a:lnTo>
                <a:lnTo>
                  <a:pt x="116919" y="107993"/>
                </a:lnTo>
                <a:lnTo>
                  <a:pt x="115418" y="108099"/>
                </a:lnTo>
                <a:lnTo>
                  <a:pt x="114954" y="108633"/>
                </a:lnTo>
                <a:lnTo>
                  <a:pt x="114454" y="108669"/>
                </a:lnTo>
                <a:lnTo>
                  <a:pt x="113455" y="108238"/>
                </a:lnTo>
                <a:lnTo>
                  <a:pt x="112990" y="108774"/>
                </a:lnTo>
                <a:lnTo>
                  <a:pt x="112490" y="108808"/>
                </a:lnTo>
                <a:lnTo>
                  <a:pt x="112523" y="109271"/>
                </a:lnTo>
                <a:lnTo>
                  <a:pt x="112023" y="109307"/>
                </a:lnTo>
                <a:lnTo>
                  <a:pt x="111554" y="109880"/>
                </a:lnTo>
                <a:lnTo>
                  <a:pt x="111016" y="109378"/>
                </a:lnTo>
                <a:lnTo>
                  <a:pt x="110591" y="109948"/>
                </a:lnTo>
                <a:lnTo>
                  <a:pt x="110125" y="110483"/>
                </a:lnTo>
                <a:lnTo>
                  <a:pt x="109660" y="110982"/>
                </a:lnTo>
                <a:lnTo>
                  <a:pt x="109158" y="111017"/>
                </a:lnTo>
                <a:lnTo>
                  <a:pt x="108694" y="111552"/>
                </a:lnTo>
                <a:lnTo>
                  <a:pt x="108193" y="111588"/>
                </a:lnTo>
                <a:lnTo>
                  <a:pt x="108229" y="112088"/>
                </a:lnTo>
                <a:lnTo>
                  <a:pt x="107758" y="112121"/>
                </a:lnTo>
                <a:lnTo>
                  <a:pt x="106759" y="112191"/>
                </a:lnTo>
                <a:lnTo>
                  <a:pt x="106259" y="112227"/>
                </a:lnTo>
                <a:lnTo>
                  <a:pt x="105294" y="112798"/>
                </a:lnTo>
                <a:lnTo>
                  <a:pt x="104865" y="113840"/>
                </a:lnTo>
                <a:lnTo>
                  <a:pt x="104435" y="114336"/>
                </a:lnTo>
                <a:lnTo>
                  <a:pt x="104930" y="114767"/>
                </a:lnTo>
                <a:lnTo>
                  <a:pt x="104968" y="115305"/>
                </a:lnTo>
                <a:lnTo>
                  <a:pt x="104831" y="115247"/>
                </a:lnTo>
                <a:lnTo>
                  <a:pt x="104096" y="115299"/>
                </a:lnTo>
                <a:lnTo>
                  <a:pt x="103517" y="114638"/>
                </a:lnTo>
                <a:lnTo>
                  <a:pt x="103511" y="115063"/>
                </a:lnTo>
                <a:lnTo>
                  <a:pt x="103431" y="113941"/>
                </a:lnTo>
                <a:lnTo>
                  <a:pt x="101932" y="114047"/>
                </a:lnTo>
                <a:lnTo>
                  <a:pt x="101860" y="113040"/>
                </a:lnTo>
                <a:lnTo>
                  <a:pt x="101789" y="112040"/>
                </a:lnTo>
                <a:lnTo>
                  <a:pt x="100819" y="112108"/>
                </a:lnTo>
                <a:lnTo>
                  <a:pt x="100288" y="112146"/>
                </a:lnTo>
                <a:lnTo>
                  <a:pt x="100254" y="111647"/>
                </a:lnTo>
                <a:lnTo>
                  <a:pt x="99750" y="111217"/>
                </a:lnTo>
                <a:lnTo>
                  <a:pt x="99715" y="110717"/>
                </a:lnTo>
                <a:lnTo>
                  <a:pt x="99186" y="110754"/>
                </a:lnTo>
                <a:lnTo>
                  <a:pt x="98751" y="111287"/>
                </a:lnTo>
                <a:lnTo>
                  <a:pt x="98220" y="111324"/>
                </a:lnTo>
                <a:lnTo>
                  <a:pt x="97750" y="111357"/>
                </a:lnTo>
                <a:lnTo>
                  <a:pt x="96783" y="111893"/>
                </a:lnTo>
                <a:lnTo>
                  <a:pt x="95819" y="112462"/>
                </a:lnTo>
                <a:lnTo>
                  <a:pt x="95320" y="111996"/>
                </a:lnTo>
                <a:lnTo>
                  <a:pt x="95320" y="111996"/>
                </a:lnTo>
                <a:lnTo>
                  <a:pt x="95355" y="112495"/>
                </a:lnTo>
                <a:lnTo>
                  <a:pt x="94855" y="112530"/>
                </a:lnTo>
                <a:lnTo>
                  <a:pt x="93855" y="112600"/>
                </a:lnTo>
                <a:lnTo>
                  <a:pt x="93355" y="112636"/>
                </a:lnTo>
                <a:lnTo>
                  <a:pt x="92312" y="112209"/>
                </a:lnTo>
                <a:lnTo>
                  <a:pt x="92849" y="112170"/>
                </a:lnTo>
                <a:lnTo>
                  <a:pt x="92816" y="111706"/>
                </a:lnTo>
                <a:lnTo>
                  <a:pt x="93287" y="111673"/>
                </a:lnTo>
                <a:lnTo>
                  <a:pt x="93252" y="111174"/>
                </a:lnTo>
                <a:lnTo>
                  <a:pt x="93213" y="110637"/>
                </a:lnTo>
                <a:lnTo>
                  <a:pt x="92743" y="110670"/>
                </a:lnTo>
                <a:lnTo>
                  <a:pt x="92206" y="110707"/>
                </a:lnTo>
                <a:lnTo>
                  <a:pt x="91780" y="111277"/>
                </a:lnTo>
                <a:lnTo>
                  <a:pt x="91210" y="110313"/>
                </a:lnTo>
                <a:lnTo>
                  <a:pt x="90740" y="110346"/>
                </a:lnTo>
                <a:lnTo>
                  <a:pt x="90210" y="110383"/>
                </a:lnTo>
                <a:lnTo>
                  <a:pt x="90175" y="109882"/>
                </a:lnTo>
                <a:lnTo>
                  <a:pt x="89704" y="109917"/>
                </a:lnTo>
                <a:lnTo>
                  <a:pt x="89175" y="109954"/>
                </a:lnTo>
                <a:lnTo>
                  <a:pt x="89141" y="109454"/>
                </a:lnTo>
                <a:lnTo>
                  <a:pt x="89634" y="108916"/>
                </a:lnTo>
                <a:lnTo>
                  <a:pt x="89072" y="108484"/>
                </a:lnTo>
                <a:lnTo>
                  <a:pt x="88536" y="108018"/>
                </a:lnTo>
                <a:lnTo>
                  <a:pt x="88383" y="107896"/>
                </a:lnTo>
                <a:lnTo>
                  <a:pt x="88420" y="107857"/>
                </a:lnTo>
                <a:lnTo>
                  <a:pt x="88414" y="107849"/>
                </a:lnTo>
                <a:lnTo>
                  <a:pt x="88666" y="107573"/>
                </a:lnTo>
                <a:lnTo>
                  <a:pt x="89167" y="107538"/>
                </a:lnTo>
                <a:lnTo>
                  <a:pt x="88632" y="107074"/>
                </a:lnTo>
                <a:lnTo>
                  <a:pt x="88066" y="106611"/>
                </a:lnTo>
                <a:lnTo>
                  <a:pt x="88563" y="106111"/>
                </a:lnTo>
                <a:lnTo>
                  <a:pt x="89062" y="106075"/>
                </a:lnTo>
                <a:lnTo>
                  <a:pt x="88528" y="105609"/>
                </a:lnTo>
                <a:lnTo>
                  <a:pt x="88495" y="105139"/>
                </a:lnTo>
                <a:lnTo>
                  <a:pt x="88993" y="105103"/>
                </a:lnTo>
                <a:lnTo>
                  <a:pt x="88956" y="104574"/>
                </a:lnTo>
                <a:lnTo>
                  <a:pt x="88923" y="104104"/>
                </a:lnTo>
                <a:lnTo>
                  <a:pt x="89432" y="104067"/>
                </a:lnTo>
                <a:lnTo>
                  <a:pt x="89859" y="103536"/>
                </a:lnTo>
                <a:lnTo>
                  <a:pt x="90395" y="103497"/>
                </a:lnTo>
                <a:lnTo>
                  <a:pt x="90361" y="102997"/>
                </a:lnTo>
                <a:lnTo>
                  <a:pt x="91290" y="102429"/>
                </a:lnTo>
                <a:lnTo>
                  <a:pt x="91720" y="101424"/>
                </a:lnTo>
                <a:lnTo>
                  <a:pt x="91185" y="100959"/>
                </a:lnTo>
                <a:lnTo>
                  <a:pt x="91650" y="100423"/>
                </a:lnTo>
                <a:lnTo>
                  <a:pt x="92150" y="100388"/>
                </a:lnTo>
                <a:lnTo>
                  <a:pt x="92184" y="100888"/>
                </a:lnTo>
                <a:lnTo>
                  <a:pt x="92684" y="100852"/>
                </a:lnTo>
                <a:lnTo>
                  <a:pt x="93120" y="100319"/>
                </a:lnTo>
                <a:lnTo>
                  <a:pt x="93085" y="99820"/>
                </a:lnTo>
                <a:lnTo>
                  <a:pt x="93050" y="99320"/>
                </a:lnTo>
                <a:lnTo>
                  <a:pt x="92545" y="98890"/>
                </a:lnTo>
                <a:lnTo>
                  <a:pt x="92045" y="98926"/>
                </a:lnTo>
                <a:lnTo>
                  <a:pt x="91545" y="98960"/>
                </a:lnTo>
                <a:lnTo>
                  <a:pt x="91511" y="98460"/>
                </a:lnTo>
                <a:lnTo>
                  <a:pt x="91011" y="98495"/>
                </a:lnTo>
                <a:lnTo>
                  <a:pt x="90976" y="97995"/>
                </a:lnTo>
                <a:lnTo>
                  <a:pt x="91439" y="97459"/>
                </a:lnTo>
                <a:lnTo>
                  <a:pt x="91940" y="97424"/>
                </a:lnTo>
                <a:lnTo>
                  <a:pt x="91406" y="96988"/>
                </a:lnTo>
                <a:lnTo>
                  <a:pt x="91369" y="96460"/>
                </a:lnTo>
                <a:lnTo>
                  <a:pt x="90869" y="96495"/>
                </a:lnTo>
                <a:lnTo>
                  <a:pt x="90406" y="96528"/>
                </a:lnTo>
                <a:lnTo>
                  <a:pt x="90443" y="97057"/>
                </a:lnTo>
                <a:lnTo>
                  <a:pt x="89407" y="97130"/>
                </a:lnTo>
                <a:lnTo>
                  <a:pt x="88943" y="97163"/>
                </a:lnTo>
                <a:lnTo>
                  <a:pt x="88469" y="97670"/>
                </a:lnTo>
                <a:lnTo>
                  <a:pt x="89011" y="98134"/>
                </a:lnTo>
                <a:lnTo>
                  <a:pt x="89047" y="98634"/>
                </a:lnTo>
                <a:lnTo>
                  <a:pt x="88504" y="98170"/>
                </a:lnTo>
                <a:lnTo>
                  <a:pt x="88040" y="98706"/>
                </a:lnTo>
                <a:lnTo>
                  <a:pt x="88004" y="98206"/>
                </a:lnTo>
                <a:lnTo>
                  <a:pt x="87970" y="97705"/>
                </a:lnTo>
                <a:lnTo>
                  <a:pt x="87439" y="97742"/>
                </a:lnTo>
                <a:lnTo>
                  <a:pt x="87041" y="98273"/>
                </a:lnTo>
                <a:lnTo>
                  <a:pt x="87077" y="98773"/>
                </a:lnTo>
                <a:lnTo>
                  <a:pt x="86576" y="98809"/>
                </a:lnTo>
                <a:lnTo>
                  <a:pt x="86005" y="98347"/>
                </a:lnTo>
                <a:lnTo>
                  <a:pt x="85540" y="98379"/>
                </a:lnTo>
                <a:lnTo>
                  <a:pt x="85506" y="97878"/>
                </a:lnTo>
                <a:lnTo>
                  <a:pt x="85006" y="97914"/>
                </a:lnTo>
                <a:lnTo>
                  <a:pt x="85042" y="98414"/>
                </a:lnTo>
                <a:lnTo>
                  <a:pt x="84576" y="98950"/>
                </a:lnTo>
                <a:lnTo>
                  <a:pt x="84612" y="99450"/>
                </a:lnTo>
                <a:lnTo>
                  <a:pt x="84680" y="100414"/>
                </a:lnTo>
                <a:lnTo>
                  <a:pt x="84715" y="100912"/>
                </a:lnTo>
                <a:lnTo>
                  <a:pt x="84750" y="101414"/>
                </a:lnTo>
                <a:lnTo>
                  <a:pt x="84786" y="101913"/>
                </a:lnTo>
                <a:lnTo>
                  <a:pt x="84819" y="102384"/>
                </a:lnTo>
                <a:lnTo>
                  <a:pt x="84855" y="102884"/>
                </a:lnTo>
                <a:lnTo>
                  <a:pt x="84389" y="103419"/>
                </a:lnTo>
                <a:lnTo>
                  <a:pt x="84925" y="103885"/>
                </a:lnTo>
                <a:lnTo>
                  <a:pt x="85425" y="103849"/>
                </a:lnTo>
                <a:lnTo>
                  <a:pt x="85461" y="104349"/>
                </a:lnTo>
                <a:lnTo>
                  <a:pt x="85994" y="104785"/>
                </a:lnTo>
                <a:lnTo>
                  <a:pt x="86031" y="105314"/>
                </a:lnTo>
                <a:lnTo>
                  <a:pt x="86064" y="105784"/>
                </a:lnTo>
                <a:lnTo>
                  <a:pt x="86133" y="106747"/>
                </a:lnTo>
                <a:lnTo>
                  <a:pt x="86163" y="107181"/>
                </a:lnTo>
                <a:lnTo>
                  <a:pt x="86031" y="107191"/>
                </a:lnTo>
                <a:lnTo>
                  <a:pt x="86102" y="108191"/>
                </a:lnTo>
                <a:lnTo>
                  <a:pt x="86137" y="108691"/>
                </a:lnTo>
                <a:lnTo>
                  <a:pt x="86634" y="109128"/>
                </a:lnTo>
                <a:lnTo>
                  <a:pt x="86669" y="109630"/>
                </a:lnTo>
                <a:lnTo>
                  <a:pt x="85704" y="110198"/>
                </a:lnTo>
                <a:lnTo>
                  <a:pt x="85241" y="110231"/>
                </a:lnTo>
                <a:lnTo>
                  <a:pt x="85277" y="110732"/>
                </a:lnTo>
                <a:lnTo>
                  <a:pt x="85740" y="110699"/>
                </a:lnTo>
                <a:lnTo>
                  <a:pt x="85773" y="111162"/>
                </a:lnTo>
                <a:lnTo>
                  <a:pt x="85810" y="111699"/>
                </a:lnTo>
                <a:lnTo>
                  <a:pt x="86846" y="112128"/>
                </a:lnTo>
                <a:lnTo>
                  <a:pt x="86416" y="112625"/>
                </a:lnTo>
                <a:lnTo>
                  <a:pt x="86915" y="113091"/>
                </a:lnTo>
                <a:lnTo>
                  <a:pt x="85913" y="113162"/>
                </a:lnTo>
                <a:lnTo>
                  <a:pt x="84950" y="113231"/>
                </a:lnTo>
                <a:lnTo>
                  <a:pt x="84985" y="113730"/>
                </a:lnTo>
                <a:lnTo>
                  <a:pt x="85057" y="114730"/>
                </a:lnTo>
                <a:lnTo>
                  <a:pt x="85092" y="115239"/>
                </a:lnTo>
                <a:lnTo>
                  <a:pt x="84624" y="115736"/>
                </a:lnTo>
                <a:lnTo>
                  <a:pt x="84657" y="116200"/>
                </a:lnTo>
                <a:lnTo>
                  <a:pt x="84657" y="116200"/>
                </a:lnTo>
                <a:lnTo>
                  <a:pt x="84092" y="115309"/>
                </a:lnTo>
                <a:lnTo>
                  <a:pt x="84056" y="114802"/>
                </a:lnTo>
                <a:lnTo>
                  <a:pt x="84021" y="114302"/>
                </a:lnTo>
                <a:lnTo>
                  <a:pt x="83521" y="114337"/>
                </a:lnTo>
                <a:lnTo>
                  <a:pt x="83556" y="114837"/>
                </a:lnTo>
                <a:lnTo>
                  <a:pt x="83085" y="114870"/>
                </a:lnTo>
                <a:lnTo>
                  <a:pt x="83051" y="114370"/>
                </a:lnTo>
                <a:lnTo>
                  <a:pt x="83486" y="113836"/>
                </a:lnTo>
                <a:lnTo>
                  <a:pt x="82443" y="113407"/>
                </a:lnTo>
                <a:lnTo>
                  <a:pt x="81480" y="113476"/>
                </a:lnTo>
                <a:lnTo>
                  <a:pt x="80480" y="113547"/>
                </a:lnTo>
                <a:lnTo>
                  <a:pt x="79980" y="113581"/>
                </a:lnTo>
                <a:lnTo>
                  <a:pt x="80014" y="114082"/>
                </a:lnTo>
                <a:lnTo>
                  <a:pt x="79551" y="114618"/>
                </a:lnTo>
                <a:lnTo>
                  <a:pt x="79585" y="115118"/>
                </a:lnTo>
                <a:lnTo>
                  <a:pt x="80085" y="115082"/>
                </a:lnTo>
                <a:lnTo>
                  <a:pt x="80121" y="115589"/>
                </a:lnTo>
                <a:lnTo>
                  <a:pt x="80654" y="116018"/>
                </a:lnTo>
                <a:lnTo>
                  <a:pt x="80590" y="116086"/>
                </a:lnTo>
                <a:lnTo>
                  <a:pt x="80089" y="115659"/>
                </a:lnTo>
                <a:lnTo>
                  <a:pt x="79592" y="116159"/>
                </a:lnTo>
                <a:lnTo>
                  <a:pt x="79122" y="116192"/>
                </a:lnTo>
                <a:lnTo>
                  <a:pt x="78982" y="114222"/>
                </a:lnTo>
                <a:lnTo>
                  <a:pt x="78482" y="114258"/>
                </a:lnTo>
                <a:lnTo>
                  <a:pt x="77983" y="114292"/>
                </a:lnTo>
                <a:lnTo>
                  <a:pt x="77557" y="114862"/>
                </a:lnTo>
                <a:lnTo>
                  <a:pt x="76591" y="115404"/>
                </a:lnTo>
                <a:lnTo>
                  <a:pt x="76557" y="114932"/>
                </a:lnTo>
                <a:lnTo>
                  <a:pt x="76520" y="114396"/>
                </a:lnTo>
                <a:lnTo>
                  <a:pt x="76021" y="114971"/>
                </a:lnTo>
                <a:lnTo>
                  <a:pt x="75558" y="115004"/>
                </a:lnTo>
                <a:lnTo>
                  <a:pt x="75058" y="115038"/>
                </a:lnTo>
                <a:lnTo>
                  <a:pt x="74083" y="115581"/>
                </a:lnTo>
                <a:lnTo>
                  <a:pt x="73619" y="116115"/>
                </a:lnTo>
                <a:lnTo>
                  <a:pt x="73652" y="116580"/>
                </a:lnTo>
                <a:lnTo>
                  <a:pt x="73686" y="117080"/>
                </a:lnTo>
                <a:lnTo>
                  <a:pt x="73722" y="117579"/>
                </a:lnTo>
                <a:lnTo>
                  <a:pt x="73758" y="118079"/>
                </a:lnTo>
                <a:lnTo>
                  <a:pt x="73828" y="119079"/>
                </a:lnTo>
                <a:lnTo>
                  <a:pt x="72933" y="120118"/>
                </a:lnTo>
                <a:lnTo>
                  <a:pt x="72433" y="120152"/>
                </a:lnTo>
                <a:lnTo>
                  <a:pt x="71933" y="120188"/>
                </a:lnTo>
                <a:lnTo>
                  <a:pt x="71864" y="119218"/>
                </a:lnTo>
                <a:lnTo>
                  <a:pt x="72327" y="118653"/>
                </a:lnTo>
                <a:lnTo>
                  <a:pt x="71827" y="118688"/>
                </a:lnTo>
                <a:lnTo>
                  <a:pt x="72294" y="118182"/>
                </a:lnTo>
                <a:lnTo>
                  <a:pt x="72759" y="117647"/>
                </a:lnTo>
                <a:lnTo>
                  <a:pt x="72723" y="117147"/>
                </a:lnTo>
                <a:lnTo>
                  <a:pt x="72187" y="116683"/>
                </a:lnTo>
                <a:lnTo>
                  <a:pt x="71217" y="116751"/>
                </a:lnTo>
                <a:lnTo>
                  <a:pt x="70759" y="117788"/>
                </a:lnTo>
                <a:lnTo>
                  <a:pt x="70827" y="118759"/>
                </a:lnTo>
                <a:lnTo>
                  <a:pt x="70394" y="119322"/>
                </a:lnTo>
                <a:lnTo>
                  <a:pt x="70427" y="119792"/>
                </a:lnTo>
                <a:lnTo>
                  <a:pt x="69898" y="119829"/>
                </a:lnTo>
                <a:lnTo>
                  <a:pt x="69932" y="120330"/>
                </a:lnTo>
                <a:lnTo>
                  <a:pt x="69498" y="120863"/>
                </a:lnTo>
                <a:lnTo>
                  <a:pt x="68498" y="120934"/>
                </a:lnTo>
                <a:lnTo>
                  <a:pt x="68569" y="121935"/>
                </a:lnTo>
                <a:lnTo>
                  <a:pt x="69068" y="121899"/>
                </a:lnTo>
                <a:lnTo>
                  <a:pt x="69101" y="122362"/>
                </a:lnTo>
                <a:lnTo>
                  <a:pt x="68173" y="122929"/>
                </a:lnTo>
                <a:lnTo>
                  <a:pt x="68106" y="121966"/>
                </a:lnTo>
                <a:lnTo>
                  <a:pt x="67569" y="122005"/>
                </a:lnTo>
                <a:lnTo>
                  <a:pt x="67602" y="122468"/>
                </a:lnTo>
                <a:lnTo>
                  <a:pt x="67636" y="122968"/>
                </a:lnTo>
                <a:lnTo>
                  <a:pt x="67705" y="123938"/>
                </a:lnTo>
                <a:lnTo>
                  <a:pt x="68242" y="123901"/>
                </a:lnTo>
                <a:lnTo>
                  <a:pt x="68715" y="124369"/>
                </a:lnTo>
                <a:lnTo>
                  <a:pt x="68307" y="124398"/>
                </a:lnTo>
                <a:lnTo>
                  <a:pt x="67840" y="124897"/>
                </a:lnTo>
                <a:lnTo>
                  <a:pt x="67875" y="125397"/>
                </a:lnTo>
                <a:lnTo>
                  <a:pt x="66875" y="125467"/>
                </a:lnTo>
                <a:lnTo>
                  <a:pt x="66375" y="125503"/>
                </a:lnTo>
                <a:lnTo>
                  <a:pt x="65912" y="125536"/>
                </a:lnTo>
                <a:lnTo>
                  <a:pt x="65876" y="125036"/>
                </a:lnTo>
                <a:lnTo>
                  <a:pt x="65343" y="124608"/>
                </a:lnTo>
                <a:lnTo>
                  <a:pt x="64836" y="124644"/>
                </a:lnTo>
                <a:lnTo>
                  <a:pt x="64799" y="124107"/>
                </a:lnTo>
                <a:lnTo>
                  <a:pt x="64299" y="124143"/>
                </a:lnTo>
                <a:lnTo>
                  <a:pt x="63836" y="124714"/>
                </a:lnTo>
                <a:lnTo>
                  <a:pt x="63298" y="124213"/>
                </a:lnTo>
                <a:lnTo>
                  <a:pt x="63337" y="124750"/>
                </a:lnTo>
                <a:lnTo>
                  <a:pt x="62405" y="125280"/>
                </a:lnTo>
                <a:lnTo>
                  <a:pt x="62441" y="125781"/>
                </a:lnTo>
                <a:lnTo>
                  <a:pt x="62479" y="126318"/>
                </a:lnTo>
                <a:lnTo>
                  <a:pt x="62505" y="126686"/>
                </a:lnTo>
                <a:lnTo>
                  <a:pt x="62466" y="126652"/>
                </a:lnTo>
                <a:lnTo>
                  <a:pt x="62433" y="126187"/>
                </a:lnTo>
                <a:lnTo>
                  <a:pt x="62397" y="125689"/>
                </a:lnTo>
                <a:lnTo>
                  <a:pt x="62361" y="125188"/>
                </a:lnTo>
                <a:lnTo>
                  <a:pt x="61361" y="125258"/>
                </a:lnTo>
                <a:lnTo>
                  <a:pt x="60862" y="125294"/>
                </a:lnTo>
                <a:lnTo>
                  <a:pt x="60362" y="125330"/>
                </a:lnTo>
                <a:lnTo>
                  <a:pt x="59862" y="125364"/>
                </a:lnTo>
                <a:lnTo>
                  <a:pt x="59399" y="125397"/>
                </a:lnTo>
                <a:lnTo>
                  <a:pt x="58934" y="125933"/>
                </a:lnTo>
                <a:lnTo>
                  <a:pt x="58969" y="126432"/>
                </a:lnTo>
                <a:lnTo>
                  <a:pt x="59001" y="126896"/>
                </a:lnTo>
                <a:lnTo>
                  <a:pt x="58566" y="127429"/>
                </a:lnTo>
                <a:lnTo>
                  <a:pt x="58602" y="127930"/>
                </a:lnTo>
                <a:lnTo>
                  <a:pt x="58673" y="128937"/>
                </a:lnTo>
                <a:lnTo>
                  <a:pt x="58707" y="129437"/>
                </a:lnTo>
                <a:lnTo>
                  <a:pt x="58180" y="129474"/>
                </a:lnTo>
                <a:lnTo>
                  <a:pt x="57678" y="129510"/>
                </a:lnTo>
                <a:lnTo>
                  <a:pt x="57211" y="130009"/>
                </a:lnTo>
                <a:lnTo>
                  <a:pt x="56704" y="130044"/>
                </a:lnTo>
                <a:lnTo>
                  <a:pt x="55777" y="130612"/>
                </a:lnTo>
                <a:lnTo>
                  <a:pt x="54809" y="131153"/>
                </a:lnTo>
                <a:lnTo>
                  <a:pt x="53810" y="131225"/>
                </a:lnTo>
                <a:lnTo>
                  <a:pt x="52839" y="131293"/>
                </a:lnTo>
                <a:lnTo>
                  <a:pt x="52876" y="131822"/>
                </a:lnTo>
                <a:lnTo>
                  <a:pt x="53376" y="131787"/>
                </a:lnTo>
                <a:lnTo>
                  <a:pt x="54380" y="132188"/>
                </a:lnTo>
                <a:lnTo>
                  <a:pt x="54915" y="132654"/>
                </a:lnTo>
                <a:lnTo>
                  <a:pt x="54416" y="132688"/>
                </a:lnTo>
                <a:lnTo>
                  <a:pt x="54453" y="133218"/>
                </a:lnTo>
                <a:lnTo>
                  <a:pt x="53445" y="132757"/>
                </a:lnTo>
                <a:lnTo>
                  <a:pt x="52444" y="132828"/>
                </a:lnTo>
                <a:lnTo>
                  <a:pt x="51445" y="132898"/>
                </a:lnTo>
                <a:lnTo>
                  <a:pt x="51410" y="132398"/>
                </a:lnTo>
                <a:lnTo>
                  <a:pt x="50409" y="132470"/>
                </a:lnTo>
                <a:lnTo>
                  <a:pt x="49413" y="132067"/>
                </a:lnTo>
                <a:lnTo>
                  <a:pt x="48376" y="131608"/>
                </a:lnTo>
                <a:lnTo>
                  <a:pt x="48413" y="132138"/>
                </a:lnTo>
                <a:lnTo>
                  <a:pt x="47367" y="131680"/>
                </a:lnTo>
                <a:lnTo>
                  <a:pt x="47843" y="131172"/>
                </a:lnTo>
                <a:lnTo>
                  <a:pt x="47298" y="130708"/>
                </a:lnTo>
                <a:lnTo>
                  <a:pt x="47267" y="130245"/>
                </a:lnTo>
                <a:lnTo>
                  <a:pt x="47738" y="129709"/>
                </a:lnTo>
                <a:lnTo>
                  <a:pt x="47738" y="129709"/>
                </a:lnTo>
                <a:lnTo>
                  <a:pt x="47231" y="129745"/>
                </a:lnTo>
                <a:lnTo>
                  <a:pt x="46768" y="129778"/>
                </a:lnTo>
                <a:lnTo>
                  <a:pt x="46232" y="129306"/>
                </a:lnTo>
                <a:lnTo>
                  <a:pt x="45732" y="129342"/>
                </a:lnTo>
                <a:lnTo>
                  <a:pt x="45768" y="129849"/>
                </a:lnTo>
                <a:lnTo>
                  <a:pt x="45266" y="130386"/>
                </a:lnTo>
                <a:lnTo>
                  <a:pt x="45335" y="131350"/>
                </a:lnTo>
                <a:lnTo>
                  <a:pt x="45368" y="131821"/>
                </a:lnTo>
                <a:lnTo>
                  <a:pt x="45975" y="132783"/>
                </a:lnTo>
                <a:lnTo>
                  <a:pt x="45474" y="133320"/>
                </a:lnTo>
                <a:lnTo>
                  <a:pt x="45511" y="133851"/>
                </a:lnTo>
                <a:lnTo>
                  <a:pt x="45542" y="134283"/>
                </a:lnTo>
                <a:lnTo>
                  <a:pt x="46117" y="134784"/>
                </a:lnTo>
                <a:lnTo>
                  <a:pt x="46150" y="135247"/>
                </a:lnTo>
                <a:lnTo>
                  <a:pt x="45149" y="135317"/>
                </a:lnTo>
                <a:lnTo>
                  <a:pt x="44581" y="134892"/>
                </a:lnTo>
                <a:lnTo>
                  <a:pt x="44117" y="134925"/>
                </a:lnTo>
                <a:lnTo>
                  <a:pt x="43646" y="134958"/>
                </a:lnTo>
                <a:lnTo>
                  <a:pt x="44079" y="134388"/>
                </a:lnTo>
                <a:lnTo>
                  <a:pt x="43109" y="134457"/>
                </a:lnTo>
                <a:lnTo>
                  <a:pt x="42107" y="134527"/>
                </a:lnTo>
                <a:lnTo>
                  <a:pt x="41578" y="134128"/>
                </a:lnTo>
                <a:lnTo>
                  <a:pt x="41608" y="134562"/>
                </a:lnTo>
                <a:lnTo>
                  <a:pt x="40645" y="134630"/>
                </a:lnTo>
                <a:lnTo>
                  <a:pt x="40615" y="134197"/>
                </a:lnTo>
                <a:lnTo>
                  <a:pt x="40542" y="133166"/>
                </a:lnTo>
                <a:lnTo>
                  <a:pt x="40005" y="133205"/>
                </a:lnTo>
                <a:lnTo>
                  <a:pt x="39542" y="133238"/>
                </a:lnTo>
                <a:lnTo>
                  <a:pt x="39507" y="132768"/>
                </a:lnTo>
                <a:lnTo>
                  <a:pt x="38471" y="132309"/>
                </a:lnTo>
                <a:lnTo>
                  <a:pt x="38008" y="132874"/>
                </a:lnTo>
                <a:lnTo>
                  <a:pt x="38041" y="133344"/>
                </a:lnTo>
                <a:lnTo>
                  <a:pt x="37070" y="133412"/>
                </a:lnTo>
                <a:lnTo>
                  <a:pt x="37037" y="132942"/>
                </a:lnTo>
                <a:lnTo>
                  <a:pt x="36037" y="133012"/>
                </a:lnTo>
                <a:lnTo>
                  <a:pt x="35501" y="133051"/>
                </a:lnTo>
                <a:lnTo>
                  <a:pt x="35000" y="132553"/>
                </a:lnTo>
                <a:lnTo>
                  <a:pt x="34500" y="133121"/>
                </a:lnTo>
                <a:lnTo>
                  <a:pt x="34066" y="133153"/>
                </a:lnTo>
                <a:lnTo>
                  <a:pt x="33567" y="133187"/>
                </a:lnTo>
                <a:lnTo>
                  <a:pt x="33067" y="133223"/>
                </a:lnTo>
                <a:lnTo>
                  <a:pt x="33100" y="133693"/>
                </a:lnTo>
                <a:lnTo>
                  <a:pt x="33600" y="133657"/>
                </a:lnTo>
                <a:lnTo>
                  <a:pt x="34099" y="133622"/>
                </a:lnTo>
                <a:lnTo>
                  <a:pt x="34535" y="133591"/>
                </a:lnTo>
                <a:lnTo>
                  <a:pt x="34569" y="134091"/>
                </a:lnTo>
                <a:lnTo>
                  <a:pt x="34608" y="134621"/>
                </a:lnTo>
                <a:lnTo>
                  <a:pt x="34172" y="134652"/>
                </a:lnTo>
                <a:lnTo>
                  <a:pt x="34204" y="135086"/>
                </a:lnTo>
                <a:lnTo>
                  <a:pt x="33703" y="135120"/>
                </a:lnTo>
                <a:lnTo>
                  <a:pt x="33203" y="135156"/>
                </a:lnTo>
                <a:lnTo>
                  <a:pt x="32742" y="135729"/>
                </a:lnTo>
                <a:lnTo>
                  <a:pt x="33242" y="135693"/>
                </a:lnTo>
                <a:lnTo>
                  <a:pt x="33775" y="136121"/>
                </a:lnTo>
                <a:lnTo>
                  <a:pt x="34345" y="137085"/>
                </a:lnTo>
                <a:lnTo>
                  <a:pt x="34345" y="137085"/>
                </a:lnTo>
                <a:lnTo>
                  <a:pt x="34309" y="136586"/>
                </a:lnTo>
                <a:lnTo>
                  <a:pt x="35315" y="137016"/>
                </a:lnTo>
                <a:lnTo>
                  <a:pt x="35281" y="136518"/>
                </a:lnTo>
                <a:lnTo>
                  <a:pt x="35744" y="136485"/>
                </a:lnTo>
                <a:lnTo>
                  <a:pt x="35778" y="136985"/>
                </a:lnTo>
                <a:lnTo>
                  <a:pt x="36847" y="137885"/>
                </a:lnTo>
                <a:lnTo>
                  <a:pt x="37385" y="137846"/>
                </a:lnTo>
                <a:lnTo>
                  <a:pt x="37419" y="138347"/>
                </a:lnTo>
                <a:lnTo>
                  <a:pt x="37882" y="138314"/>
                </a:lnTo>
                <a:lnTo>
                  <a:pt x="37918" y="138814"/>
                </a:lnTo>
                <a:lnTo>
                  <a:pt x="37953" y="139314"/>
                </a:lnTo>
                <a:lnTo>
                  <a:pt x="38961" y="139242"/>
                </a:lnTo>
                <a:lnTo>
                  <a:pt x="39961" y="139171"/>
                </a:lnTo>
                <a:lnTo>
                  <a:pt x="39459" y="139710"/>
                </a:lnTo>
                <a:lnTo>
                  <a:pt x="39995" y="139671"/>
                </a:lnTo>
                <a:lnTo>
                  <a:pt x="40491" y="140103"/>
                </a:lnTo>
                <a:lnTo>
                  <a:pt x="40100" y="141141"/>
                </a:lnTo>
                <a:lnTo>
                  <a:pt x="40563" y="141108"/>
                </a:lnTo>
                <a:lnTo>
                  <a:pt x="41136" y="141572"/>
                </a:lnTo>
                <a:lnTo>
                  <a:pt x="41171" y="142072"/>
                </a:lnTo>
                <a:lnTo>
                  <a:pt x="41604" y="142040"/>
                </a:lnTo>
                <a:lnTo>
                  <a:pt x="41637" y="142505"/>
                </a:lnTo>
                <a:lnTo>
                  <a:pt x="40737" y="143574"/>
                </a:lnTo>
                <a:lnTo>
                  <a:pt x="40773" y="144074"/>
                </a:lnTo>
                <a:lnTo>
                  <a:pt x="41379" y="145005"/>
                </a:lnTo>
                <a:lnTo>
                  <a:pt x="41812" y="144975"/>
                </a:lnTo>
                <a:lnTo>
                  <a:pt x="41883" y="145975"/>
                </a:lnTo>
                <a:lnTo>
                  <a:pt x="42448" y="146438"/>
                </a:lnTo>
                <a:lnTo>
                  <a:pt x="42481" y="146902"/>
                </a:lnTo>
                <a:lnTo>
                  <a:pt x="43516" y="147330"/>
                </a:lnTo>
                <a:lnTo>
                  <a:pt x="43980" y="146796"/>
                </a:lnTo>
                <a:lnTo>
                  <a:pt x="44016" y="147295"/>
                </a:lnTo>
                <a:lnTo>
                  <a:pt x="44052" y="147795"/>
                </a:lnTo>
                <a:lnTo>
                  <a:pt x="43586" y="148331"/>
                </a:lnTo>
                <a:lnTo>
                  <a:pt x="44086" y="148295"/>
                </a:lnTo>
                <a:lnTo>
                  <a:pt x="43621" y="148831"/>
                </a:lnTo>
                <a:lnTo>
                  <a:pt x="43693" y="149830"/>
                </a:lnTo>
                <a:lnTo>
                  <a:pt x="43726" y="150301"/>
                </a:lnTo>
                <a:lnTo>
                  <a:pt x="43260" y="150837"/>
                </a:lnTo>
                <a:lnTo>
                  <a:pt x="43296" y="151337"/>
                </a:lnTo>
                <a:lnTo>
                  <a:pt x="43796" y="151301"/>
                </a:lnTo>
                <a:lnTo>
                  <a:pt x="43832" y="151800"/>
                </a:lnTo>
                <a:lnTo>
                  <a:pt x="43865" y="152271"/>
                </a:lnTo>
                <a:lnTo>
                  <a:pt x="44401" y="152736"/>
                </a:lnTo>
                <a:lnTo>
                  <a:pt x="44436" y="153236"/>
                </a:lnTo>
                <a:lnTo>
                  <a:pt x="44506" y="154236"/>
                </a:lnTo>
                <a:lnTo>
                  <a:pt x="44539" y="154699"/>
                </a:lnTo>
                <a:lnTo>
                  <a:pt x="44006" y="154271"/>
                </a:lnTo>
                <a:lnTo>
                  <a:pt x="43968" y="153735"/>
                </a:lnTo>
                <a:lnTo>
                  <a:pt x="43936" y="153272"/>
                </a:lnTo>
                <a:lnTo>
                  <a:pt x="43400" y="152807"/>
                </a:lnTo>
                <a:lnTo>
                  <a:pt x="43365" y="152307"/>
                </a:lnTo>
                <a:lnTo>
                  <a:pt x="42831" y="151872"/>
                </a:lnTo>
                <a:lnTo>
                  <a:pt x="42797" y="151371"/>
                </a:lnTo>
                <a:lnTo>
                  <a:pt x="42302" y="151909"/>
                </a:lnTo>
                <a:lnTo>
                  <a:pt x="42407" y="153380"/>
                </a:lnTo>
                <a:lnTo>
                  <a:pt x="42438" y="153843"/>
                </a:lnTo>
                <a:lnTo>
                  <a:pt x="42044" y="154410"/>
                </a:lnTo>
                <a:lnTo>
                  <a:pt x="42111" y="155373"/>
                </a:lnTo>
                <a:lnTo>
                  <a:pt x="41574" y="155411"/>
                </a:lnTo>
                <a:lnTo>
                  <a:pt x="42580" y="155843"/>
                </a:lnTo>
                <a:lnTo>
                  <a:pt x="42180" y="156344"/>
                </a:lnTo>
                <a:lnTo>
                  <a:pt x="41180" y="156414"/>
                </a:lnTo>
                <a:lnTo>
                  <a:pt x="41217" y="156945"/>
                </a:lnTo>
                <a:lnTo>
                  <a:pt x="41250" y="157416"/>
                </a:lnTo>
                <a:lnTo>
                  <a:pt x="40750" y="157953"/>
                </a:lnTo>
                <a:lnTo>
                  <a:pt x="40784" y="158453"/>
                </a:lnTo>
                <a:lnTo>
                  <a:pt x="40321" y="158486"/>
                </a:lnTo>
                <a:lnTo>
                  <a:pt x="40390" y="159450"/>
                </a:lnTo>
                <a:lnTo>
                  <a:pt x="39889" y="159484"/>
                </a:lnTo>
                <a:lnTo>
                  <a:pt x="39417" y="160021"/>
                </a:lnTo>
                <a:lnTo>
                  <a:pt x="39453" y="160521"/>
                </a:lnTo>
                <a:lnTo>
                  <a:pt x="38524" y="161599"/>
                </a:lnTo>
                <a:lnTo>
                  <a:pt x="37655" y="162598"/>
                </a:lnTo>
                <a:lnTo>
                  <a:pt x="37559" y="162605"/>
                </a:lnTo>
                <a:lnTo>
                  <a:pt x="36987" y="162136"/>
                </a:lnTo>
                <a:lnTo>
                  <a:pt x="36053" y="162202"/>
                </a:lnTo>
                <a:lnTo>
                  <a:pt x="35018" y="161773"/>
                </a:lnTo>
                <a:lnTo>
                  <a:pt x="34454" y="161310"/>
                </a:lnTo>
                <a:lnTo>
                  <a:pt x="33984" y="161343"/>
                </a:lnTo>
                <a:lnTo>
                  <a:pt x="33453" y="161380"/>
                </a:lnTo>
                <a:lnTo>
                  <a:pt x="32483" y="161449"/>
                </a:lnTo>
                <a:lnTo>
                  <a:pt x="31947" y="160985"/>
                </a:lnTo>
                <a:lnTo>
                  <a:pt x="31380" y="160057"/>
                </a:lnTo>
                <a:lnTo>
                  <a:pt x="30408" y="160126"/>
                </a:lnTo>
                <a:lnTo>
                  <a:pt x="29872" y="159660"/>
                </a:lnTo>
                <a:lnTo>
                  <a:pt x="29409" y="159693"/>
                </a:lnTo>
                <a:lnTo>
                  <a:pt x="28410" y="159763"/>
                </a:lnTo>
                <a:lnTo>
                  <a:pt x="27873" y="159801"/>
                </a:lnTo>
                <a:lnTo>
                  <a:pt x="27376" y="159364"/>
                </a:lnTo>
                <a:lnTo>
                  <a:pt x="26840" y="159402"/>
                </a:lnTo>
                <a:lnTo>
                  <a:pt x="26377" y="159435"/>
                </a:lnTo>
                <a:lnTo>
                  <a:pt x="25868" y="158939"/>
                </a:lnTo>
                <a:lnTo>
                  <a:pt x="25304" y="158475"/>
                </a:lnTo>
                <a:lnTo>
                  <a:pt x="24832" y="158508"/>
                </a:lnTo>
                <a:lnTo>
                  <a:pt x="23800" y="158109"/>
                </a:lnTo>
                <a:lnTo>
                  <a:pt x="23270" y="158147"/>
                </a:lnTo>
                <a:lnTo>
                  <a:pt x="22261" y="157685"/>
                </a:lnTo>
                <a:lnTo>
                  <a:pt x="22231" y="157253"/>
                </a:lnTo>
                <a:lnTo>
                  <a:pt x="21232" y="157323"/>
                </a:lnTo>
                <a:lnTo>
                  <a:pt x="20694" y="156821"/>
                </a:lnTo>
                <a:lnTo>
                  <a:pt x="20222" y="156854"/>
                </a:lnTo>
                <a:lnTo>
                  <a:pt x="19259" y="156923"/>
                </a:lnTo>
                <a:lnTo>
                  <a:pt x="18690" y="156497"/>
                </a:lnTo>
                <a:lnTo>
                  <a:pt x="18154" y="156032"/>
                </a:lnTo>
                <a:lnTo>
                  <a:pt x="17227" y="156601"/>
                </a:lnTo>
                <a:lnTo>
                  <a:pt x="16619" y="155638"/>
                </a:lnTo>
                <a:lnTo>
                  <a:pt x="16121" y="155172"/>
                </a:lnTo>
                <a:lnTo>
                  <a:pt x="16086" y="154672"/>
                </a:lnTo>
                <a:lnTo>
                  <a:pt x="16052" y="154201"/>
                </a:lnTo>
                <a:lnTo>
                  <a:pt x="15086" y="154742"/>
                </a:lnTo>
                <a:lnTo>
                  <a:pt x="14584" y="154778"/>
                </a:lnTo>
                <a:lnTo>
                  <a:pt x="14053" y="154342"/>
                </a:lnTo>
                <a:lnTo>
                  <a:pt x="14086" y="154812"/>
                </a:lnTo>
                <a:lnTo>
                  <a:pt x="13616" y="154846"/>
                </a:lnTo>
                <a:lnTo>
                  <a:pt x="13116" y="154881"/>
                </a:lnTo>
                <a:lnTo>
                  <a:pt x="12614" y="154917"/>
                </a:lnTo>
                <a:lnTo>
                  <a:pt x="13150" y="155382"/>
                </a:lnTo>
                <a:lnTo>
                  <a:pt x="12685" y="155917"/>
                </a:lnTo>
                <a:lnTo>
                  <a:pt x="12221" y="156451"/>
                </a:lnTo>
                <a:lnTo>
                  <a:pt x="12187" y="155951"/>
                </a:lnTo>
                <a:lnTo>
                  <a:pt x="11651" y="155488"/>
                </a:lnTo>
                <a:lnTo>
                  <a:pt x="11151" y="155523"/>
                </a:lnTo>
                <a:lnTo>
                  <a:pt x="10650" y="155558"/>
                </a:lnTo>
                <a:lnTo>
                  <a:pt x="10143" y="155091"/>
                </a:lnTo>
                <a:lnTo>
                  <a:pt x="9715" y="156126"/>
                </a:lnTo>
                <a:lnTo>
                  <a:pt x="9180" y="155663"/>
                </a:lnTo>
                <a:lnTo>
                  <a:pt x="8714" y="156197"/>
                </a:lnTo>
                <a:lnTo>
                  <a:pt x="8250" y="156733"/>
                </a:lnTo>
                <a:lnTo>
                  <a:pt x="8786" y="157198"/>
                </a:lnTo>
                <a:lnTo>
                  <a:pt x="8819" y="157661"/>
                </a:lnTo>
                <a:lnTo>
                  <a:pt x="9286" y="157162"/>
                </a:lnTo>
                <a:lnTo>
                  <a:pt x="9319" y="157625"/>
                </a:lnTo>
                <a:lnTo>
                  <a:pt x="8856" y="158197"/>
                </a:lnTo>
                <a:lnTo>
                  <a:pt x="9856" y="158126"/>
                </a:lnTo>
                <a:lnTo>
                  <a:pt x="9886" y="158561"/>
                </a:lnTo>
                <a:lnTo>
                  <a:pt x="9425" y="159125"/>
                </a:lnTo>
                <a:lnTo>
                  <a:pt x="9458" y="159595"/>
                </a:lnTo>
                <a:lnTo>
                  <a:pt x="8993" y="160131"/>
                </a:lnTo>
                <a:lnTo>
                  <a:pt x="9493" y="160095"/>
                </a:lnTo>
                <a:lnTo>
                  <a:pt x="9531" y="160626"/>
                </a:lnTo>
                <a:lnTo>
                  <a:pt x="9063" y="161130"/>
                </a:lnTo>
                <a:lnTo>
                  <a:pt x="8530" y="160696"/>
                </a:lnTo>
                <a:lnTo>
                  <a:pt x="8064" y="161202"/>
                </a:lnTo>
                <a:lnTo>
                  <a:pt x="8132" y="162165"/>
                </a:lnTo>
                <a:lnTo>
                  <a:pt x="8198" y="162159"/>
                </a:lnTo>
                <a:lnTo>
                  <a:pt x="8228" y="162595"/>
                </a:lnTo>
                <a:lnTo>
                  <a:pt x="8266" y="163131"/>
                </a:lnTo>
                <a:lnTo>
                  <a:pt x="8299" y="163594"/>
                </a:lnTo>
                <a:lnTo>
                  <a:pt x="7872" y="164127"/>
                </a:lnTo>
                <a:lnTo>
                  <a:pt x="7906" y="164627"/>
                </a:lnTo>
                <a:lnTo>
                  <a:pt x="7978" y="165634"/>
                </a:lnTo>
                <a:lnTo>
                  <a:pt x="7511" y="166133"/>
                </a:lnTo>
                <a:lnTo>
                  <a:pt x="7075" y="166666"/>
                </a:lnTo>
                <a:lnTo>
                  <a:pt x="7147" y="167667"/>
                </a:lnTo>
                <a:lnTo>
                  <a:pt x="6649" y="168174"/>
                </a:lnTo>
                <a:lnTo>
                  <a:pt x="6214" y="168708"/>
                </a:lnTo>
                <a:lnTo>
                  <a:pt x="6285" y="169709"/>
                </a:lnTo>
                <a:lnTo>
                  <a:pt x="5821" y="170243"/>
                </a:lnTo>
                <a:lnTo>
                  <a:pt x="5392" y="171279"/>
                </a:lnTo>
                <a:lnTo>
                  <a:pt x="4922" y="171748"/>
                </a:lnTo>
                <a:lnTo>
                  <a:pt x="4459" y="172312"/>
                </a:lnTo>
                <a:lnTo>
                  <a:pt x="4492" y="172784"/>
                </a:lnTo>
                <a:lnTo>
                  <a:pt x="4065" y="173317"/>
                </a:lnTo>
                <a:lnTo>
                  <a:pt x="3599" y="174353"/>
                </a:lnTo>
                <a:lnTo>
                  <a:pt x="3136" y="174386"/>
                </a:lnTo>
                <a:lnTo>
                  <a:pt x="2127" y="174457"/>
                </a:lnTo>
                <a:lnTo>
                  <a:pt x="1661" y="174956"/>
                </a:lnTo>
                <a:lnTo>
                  <a:pt x="1697" y="175456"/>
                </a:lnTo>
                <a:lnTo>
                  <a:pt x="1731" y="175956"/>
                </a:lnTo>
                <a:lnTo>
                  <a:pt x="1767" y="176464"/>
                </a:lnTo>
                <a:lnTo>
                  <a:pt x="1338" y="176997"/>
                </a:lnTo>
                <a:lnTo>
                  <a:pt x="875" y="177533"/>
                </a:lnTo>
                <a:lnTo>
                  <a:pt x="907" y="177996"/>
                </a:lnTo>
                <a:lnTo>
                  <a:pt x="943" y="178496"/>
                </a:lnTo>
                <a:lnTo>
                  <a:pt x="1906" y="178427"/>
                </a:lnTo>
                <a:lnTo>
                  <a:pt x="2440" y="178892"/>
                </a:lnTo>
                <a:lnTo>
                  <a:pt x="2912" y="178859"/>
                </a:lnTo>
                <a:lnTo>
                  <a:pt x="2982" y="179859"/>
                </a:lnTo>
                <a:lnTo>
                  <a:pt x="3017" y="180359"/>
                </a:lnTo>
                <a:lnTo>
                  <a:pt x="2582" y="180892"/>
                </a:lnTo>
                <a:lnTo>
                  <a:pt x="2113" y="181361"/>
                </a:lnTo>
                <a:lnTo>
                  <a:pt x="2152" y="181898"/>
                </a:lnTo>
                <a:lnTo>
                  <a:pt x="1720" y="182394"/>
                </a:lnTo>
                <a:lnTo>
                  <a:pt x="2222" y="182898"/>
                </a:lnTo>
                <a:lnTo>
                  <a:pt x="1826" y="183895"/>
                </a:lnTo>
                <a:lnTo>
                  <a:pt x="1862" y="184395"/>
                </a:lnTo>
                <a:lnTo>
                  <a:pt x="1362" y="184429"/>
                </a:lnTo>
                <a:lnTo>
                  <a:pt x="859" y="184939"/>
                </a:lnTo>
                <a:lnTo>
                  <a:pt x="896" y="185468"/>
                </a:lnTo>
                <a:lnTo>
                  <a:pt x="502" y="186471"/>
                </a:lnTo>
                <a:lnTo>
                  <a:pt x="0" y="187010"/>
                </a:lnTo>
                <a:lnTo>
                  <a:pt x="36" y="187508"/>
                </a:lnTo>
                <a:lnTo>
                  <a:pt x="572" y="187470"/>
                </a:lnTo>
                <a:lnTo>
                  <a:pt x="1035" y="187438"/>
                </a:lnTo>
                <a:lnTo>
                  <a:pt x="1536" y="186901"/>
                </a:lnTo>
                <a:lnTo>
                  <a:pt x="2072" y="187364"/>
                </a:lnTo>
                <a:lnTo>
                  <a:pt x="2105" y="187835"/>
                </a:lnTo>
                <a:lnTo>
                  <a:pt x="2570" y="187802"/>
                </a:lnTo>
                <a:lnTo>
                  <a:pt x="3068" y="187767"/>
                </a:lnTo>
                <a:lnTo>
                  <a:pt x="3574" y="188234"/>
                </a:lnTo>
                <a:lnTo>
                  <a:pt x="4610" y="188664"/>
                </a:lnTo>
                <a:lnTo>
                  <a:pt x="5182" y="189126"/>
                </a:lnTo>
                <a:lnTo>
                  <a:pt x="5609" y="188593"/>
                </a:lnTo>
                <a:lnTo>
                  <a:pt x="5645" y="189093"/>
                </a:lnTo>
                <a:lnTo>
                  <a:pt x="6145" y="189058"/>
                </a:lnTo>
                <a:lnTo>
                  <a:pt x="7523" y="188487"/>
                </a:lnTo>
                <a:lnTo>
                  <a:pt x="8016" y="188452"/>
                </a:lnTo>
                <a:lnTo>
                  <a:pt x="8555" y="188954"/>
                </a:lnTo>
                <a:lnTo>
                  <a:pt x="9087" y="189381"/>
                </a:lnTo>
                <a:lnTo>
                  <a:pt x="9586" y="189848"/>
                </a:lnTo>
                <a:lnTo>
                  <a:pt x="9621" y="190349"/>
                </a:lnTo>
                <a:lnTo>
                  <a:pt x="10655" y="190748"/>
                </a:lnTo>
                <a:lnTo>
                  <a:pt x="11192" y="191243"/>
                </a:lnTo>
                <a:lnTo>
                  <a:pt x="11225" y="191713"/>
                </a:lnTo>
                <a:lnTo>
                  <a:pt x="10760" y="192249"/>
                </a:lnTo>
                <a:lnTo>
                  <a:pt x="11261" y="192213"/>
                </a:lnTo>
                <a:lnTo>
                  <a:pt x="11761" y="192179"/>
                </a:lnTo>
                <a:lnTo>
                  <a:pt x="11328" y="193176"/>
                </a:lnTo>
                <a:lnTo>
                  <a:pt x="11366" y="193714"/>
                </a:lnTo>
                <a:lnTo>
                  <a:pt x="10367" y="193784"/>
                </a:lnTo>
                <a:lnTo>
                  <a:pt x="10899" y="194211"/>
                </a:lnTo>
                <a:lnTo>
                  <a:pt x="10971" y="195220"/>
                </a:lnTo>
                <a:lnTo>
                  <a:pt x="11505" y="195684"/>
                </a:lnTo>
                <a:lnTo>
                  <a:pt x="12007" y="195650"/>
                </a:lnTo>
                <a:lnTo>
                  <a:pt x="12538" y="196077"/>
                </a:lnTo>
                <a:lnTo>
                  <a:pt x="13109" y="197042"/>
                </a:lnTo>
                <a:lnTo>
                  <a:pt x="13544" y="196507"/>
                </a:lnTo>
                <a:lnTo>
                  <a:pt x="13510" y="196008"/>
                </a:lnTo>
                <a:lnTo>
                  <a:pt x="14477" y="195475"/>
                </a:lnTo>
                <a:lnTo>
                  <a:pt x="15476" y="195404"/>
                </a:lnTo>
                <a:lnTo>
                  <a:pt x="15941" y="194868"/>
                </a:lnTo>
                <a:lnTo>
                  <a:pt x="16442" y="194832"/>
                </a:lnTo>
                <a:lnTo>
                  <a:pt x="17447" y="195265"/>
                </a:lnTo>
                <a:lnTo>
                  <a:pt x="17947" y="195229"/>
                </a:lnTo>
                <a:lnTo>
                  <a:pt x="18376" y="194186"/>
                </a:lnTo>
                <a:lnTo>
                  <a:pt x="19339" y="194118"/>
                </a:lnTo>
                <a:lnTo>
                  <a:pt x="20375" y="194555"/>
                </a:lnTo>
                <a:lnTo>
                  <a:pt x="20911" y="195020"/>
                </a:lnTo>
                <a:lnTo>
                  <a:pt x="21947" y="194946"/>
                </a:lnTo>
                <a:lnTo>
                  <a:pt x="22480" y="195877"/>
                </a:lnTo>
                <a:lnTo>
                  <a:pt x="23449" y="195808"/>
                </a:lnTo>
                <a:lnTo>
                  <a:pt x="24949" y="195702"/>
                </a:lnTo>
                <a:lnTo>
                  <a:pt x="25449" y="195666"/>
                </a:lnTo>
                <a:lnTo>
                  <a:pt x="26485" y="196096"/>
                </a:lnTo>
                <a:lnTo>
                  <a:pt x="26921" y="195562"/>
                </a:lnTo>
                <a:lnTo>
                  <a:pt x="27920" y="195492"/>
                </a:lnTo>
                <a:lnTo>
                  <a:pt x="28485" y="195955"/>
                </a:lnTo>
                <a:lnTo>
                  <a:pt x="28956" y="195922"/>
                </a:lnTo>
                <a:lnTo>
                  <a:pt x="28992" y="196422"/>
                </a:lnTo>
                <a:lnTo>
                  <a:pt x="29455" y="196389"/>
                </a:lnTo>
                <a:lnTo>
                  <a:pt x="29955" y="195850"/>
                </a:lnTo>
                <a:lnTo>
                  <a:pt x="29921" y="195350"/>
                </a:lnTo>
                <a:lnTo>
                  <a:pt x="29885" y="194851"/>
                </a:lnTo>
                <a:lnTo>
                  <a:pt x="30852" y="194317"/>
                </a:lnTo>
                <a:lnTo>
                  <a:pt x="30816" y="193817"/>
                </a:lnTo>
                <a:lnTo>
                  <a:pt x="31817" y="193747"/>
                </a:lnTo>
                <a:lnTo>
                  <a:pt x="32244" y="193207"/>
                </a:lnTo>
                <a:lnTo>
                  <a:pt x="33244" y="193135"/>
                </a:lnTo>
                <a:lnTo>
                  <a:pt x="33714" y="193102"/>
                </a:lnTo>
                <a:lnTo>
                  <a:pt x="34752" y="193539"/>
                </a:lnTo>
                <a:lnTo>
                  <a:pt x="35252" y="192994"/>
                </a:lnTo>
                <a:lnTo>
                  <a:pt x="36179" y="192425"/>
                </a:lnTo>
                <a:lnTo>
                  <a:pt x="36109" y="191426"/>
                </a:lnTo>
                <a:lnTo>
                  <a:pt x="36548" y="190928"/>
                </a:lnTo>
                <a:lnTo>
                  <a:pt x="37077" y="190891"/>
                </a:lnTo>
                <a:lnTo>
                  <a:pt x="37511" y="190358"/>
                </a:lnTo>
                <a:lnTo>
                  <a:pt x="37477" y="189858"/>
                </a:lnTo>
                <a:lnTo>
                  <a:pt x="38443" y="189317"/>
                </a:lnTo>
                <a:lnTo>
                  <a:pt x="38907" y="189284"/>
                </a:lnTo>
                <a:lnTo>
                  <a:pt x="39907" y="189214"/>
                </a:lnTo>
                <a:lnTo>
                  <a:pt x="40836" y="188143"/>
                </a:lnTo>
                <a:lnTo>
                  <a:pt x="40337" y="187676"/>
                </a:lnTo>
                <a:lnTo>
                  <a:pt x="40302" y="187174"/>
                </a:lnTo>
                <a:lnTo>
                  <a:pt x="39733" y="186750"/>
                </a:lnTo>
                <a:lnTo>
                  <a:pt x="39694" y="186214"/>
                </a:lnTo>
                <a:lnTo>
                  <a:pt x="39663" y="185751"/>
                </a:lnTo>
                <a:lnTo>
                  <a:pt x="39594" y="184779"/>
                </a:lnTo>
                <a:lnTo>
                  <a:pt x="39523" y="183779"/>
                </a:lnTo>
                <a:lnTo>
                  <a:pt x="40024" y="183240"/>
                </a:lnTo>
                <a:lnTo>
                  <a:pt x="40451" y="182709"/>
                </a:lnTo>
                <a:lnTo>
                  <a:pt x="41416" y="182137"/>
                </a:lnTo>
                <a:lnTo>
                  <a:pt x="42317" y="181098"/>
                </a:lnTo>
                <a:lnTo>
                  <a:pt x="42818" y="181063"/>
                </a:lnTo>
                <a:lnTo>
                  <a:pt x="43319" y="180525"/>
                </a:lnTo>
                <a:lnTo>
                  <a:pt x="44249" y="179454"/>
                </a:lnTo>
                <a:lnTo>
                  <a:pt x="44679" y="178959"/>
                </a:lnTo>
                <a:lnTo>
                  <a:pt x="45643" y="178352"/>
                </a:lnTo>
                <a:lnTo>
                  <a:pt x="45610" y="177887"/>
                </a:lnTo>
                <a:lnTo>
                  <a:pt x="46109" y="177853"/>
                </a:lnTo>
                <a:lnTo>
                  <a:pt x="46076" y="177381"/>
                </a:lnTo>
                <a:lnTo>
                  <a:pt x="46539" y="176818"/>
                </a:lnTo>
                <a:lnTo>
                  <a:pt x="47039" y="176782"/>
                </a:lnTo>
                <a:lnTo>
                  <a:pt x="47972" y="176716"/>
                </a:lnTo>
                <a:lnTo>
                  <a:pt x="49009" y="176642"/>
                </a:lnTo>
                <a:lnTo>
                  <a:pt x="49972" y="176575"/>
                </a:lnTo>
                <a:lnTo>
                  <a:pt x="50508" y="176536"/>
                </a:lnTo>
                <a:lnTo>
                  <a:pt x="50973" y="176503"/>
                </a:lnTo>
                <a:lnTo>
                  <a:pt x="51473" y="176469"/>
                </a:lnTo>
                <a:lnTo>
                  <a:pt x="52407" y="175900"/>
                </a:lnTo>
                <a:lnTo>
                  <a:pt x="52945" y="175862"/>
                </a:lnTo>
                <a:lnTo>
                  <a:pt x="53375" y="175357"/>
                </a:lnTo>
                <a:lnTo>
                  <a:pt x="54375" y="175287"/>
                </a:lnTo>
                <a:lnTo>
                  <a:pt x="54875" y="175252"/>
                </a:lnTo>
                <a:lnTo>
                  <a:pt x="55340" y="174717"/>
                </a:lnTo>
                <a:lnTo>
                  <a:pt x="55840" y="174681"/>
                </a:lnTo>
                <a:lnTo>
                  <a:pt x="56304" y="174147"/>
                </a:lnTo>
                <a:lnTo>
                  <a:pt x="56769" y="173611"/>
                </a:lnTo>
                <a:lnTo>
                  <a:pt x="56736" y="173148"/>
                </a:lnTo>
                <a:lnTo>
                  <a:pt x="57171" y="172615"/>
                </a:lnTo>
                <a:lnTo>
                  <a:pt x="57136" y="172115"/>
                </a:lnTo>
                <a:lnTo>
                  <a:pt x="57064" y="171107"/>
                </a:lnTo>
                <a:lnTo>
                  <a:pt x="56977" y="171006"/>
                </a:lnTo>
                <a:lnTo>
                  <a:pt x="57081" y="170907"/>
                </a:lnTo>
                <a:lnTo>
                  <a:pt x="56841" y="170761"/>
                </a:lnTo>
                <a:lnTo>
                  <a:pt x="56682" y="170499"/>
                </a:lnTo>
                <a:lnTo>
                  <a:pt x="56568" y="170240"/>
                </a:lnTo>
                <a:lnTo>
                  <a:pt x="57032" y="169706"/>
                </a:lnTo>
                <a:lnTo>
                  <a:pt x="56497" y="169240"/>
                </a:lnTo>
                <a:lnTo>
                  <a:pt x="56927" y="168204"/>
                </a:lnTo>
                <a:lnTo>
                  <a:pt x="56894" y="167734"/>
                </a:lnTo>
                <a:lnTo>
                  <a:pt x="57357" y="167199"/>
                </a:lnTo>
                <a:lnTo>
                  <a:pt x="57857" y="167164"/>
                </a:lnTo>
                <a:lnTo>
                  <a:pt x="58323" y="166628"/>
                </a:lnTo>
                <a:lnTo>
                  <a:pt x="58823" y="166594"/>
                </a:lnTo>
                <a:lnTo>
                  <a:pt x="59286" y="166561"/>
                </a:lnTo>
                <a:lnTo>
                  <a:pt x="59793" y="166525"/>
                </a:lnTo>
                <a:lnTo>
                  <a:pt x="60257" y="165989"/>
                </a:lnTo>
                <a:lnTo>
                  <a:pt x="60722" y="165453"/>
                </a:lnTo>
                <a:lnTo>
                  <a:pt x="61251" y="165416"/>
                </a:lnTo>
                <a:lnTo>
                  <a:pt x="61758" y="165883"/>
                </a:lnTo>
                <a:lnTo>
                  <a:pt x="62292" y="166348"/>
                </a:lnTo>
                <a:lnTo>
                  <a:pt x="62755" y="166315"/>
                </a:lnTo>
                <a:lnTo>
                  <a:pt x="63756" y="166244"/>
                </a:lnTo>
                <a:lnTo>
                  <a:pt x="63827" y="167243"/>
                </a:lnTo>
                <a:lnTo>
                  <a:pt x="64290" y="166709"/>
                </a:lnTo>
                <a:lnTo>
                  <a:pt x="64792" y="166675"/>
                </a:lnTo>
                <a:lnTo>
                  <a:pt x="65256" y="166139"/>
                </a:lnTo>
                <a:lnTo>
                  <a:pt x="65756" y="166103"/>
                </a:lnTo>
                <a:lnTo>
                  <a:pt x="65792" y="166603"/>
                </a:lnTo>
                <a:lnTo>
                  <a:pt x="65827" y="167103"/>
                </a:lnTo>
                <a:lnTo>
                  <a:pt x="66298" y="167069"/>
                </a:lnTo>
                <a:lnTo>
                  <a:pt x="66798" y="167035"/>
                </a:lnTo>
                <a:lnTo>
                  <a:pt x="66831" y="167505"/>
                </a:lnTo>
                <a:lnTo>
                  <a:pt x="66867" y="168005"/>
                </a:lnTo>
                <a:lnTo>
                  <a:pt x="67331" y="167469"/>
                </a:lnTo>
                <a:lnTo>
                  <a:pt x="67866" y="167935"/>
                </a:lnTo>
                <a:lnTo>
                  <a:pt x="68402" y="168399"/>
                </a:lnTo>
                <a:lnTo>
                  <a:pt x="68437" y="168899"/>
                </a:lnTo>
                <a:lnTo>
                  <a:pt x="68972" y="169364"/>
                </a:lnTo>
                <a:lnTo>
                  <a:pt x="69443" y="169331"/>
                </a:lnTo>
                <a:lnTo>
                  <a:pt x="69943" y="169295"/>
                </a:lnTo>
                <a:lnTo>
                  <a:pt x="70472" y="169258"/>
                </a:lnTo>
                <a:lnTo>
                  <a:pt x="70944" y="169223"/>
                </a:lnTo>
                <a:lnTo>
                  <a:pt x="71473" y="169186"/>
                </a:lnTo>
                <a:lnTo>
                  <a:pt x="71907" y="168655"/>
                </a:lnTo>
                <a:lnTo>
                  <a:pt x="71871" y="168153"/>
                </a:lnTo>
                <a:lnTo>
                  <a:pt x="71837" y="167654"/>
                </a:lnTo>
                <a:lnTo>
                  <a:pt x="72337" y="167619"/>
                </a:lnTo>
                <a:lnTo>
                  <a:pt x="72800" y="167586"/>
                </a:lnTo>
                <a:lnTo>
                  <a:pt x="73300" y="167550"/>
                </a:lnTo>
                <a:lnTo>
                  <a:pt x="73264" y="167050"/>
                </a:lnTo>
                <a:lnTo>
                  <a:pt x="73802" y="167011"/>
                </a:lnTo>
                <a:lnTo>
                  <a:pt x="74265" y="166980"/>
                </a:lnTo>
                <a:lnTo>
                  <a:pt x="74300" y="167480"/>
                </a:lnTo>
                <a:lnTo>
                  <a:pt x="75133" y="166548"/>
                </a:lnTo>
                <a:lnTo>
                  <a:pt x="75141" y="166544"/>
                </a:lnTo>
                <a:lnTo>
                  <a:pt x="75563" y="166319"/>
                </a:lnTo>
                <a:lnTo>
                  <a:pt x="76025" y="165747"/>
                </a:lnTo>
                <a:lnTo>
                  <a:pt x="76525" y="165711"/>
                </a:lnTo>
                <a:lnTo>
                  <a:pt x="77025" y="165676"/>
                </a:lnTo>
                <a:lnTo>
                  <a:pt x="77993" y="165142"/>
                </a:lnTo>
                <a:lnTo>
                  <a:pt x="78457" y="164607"/>
                </a:lnTo>
                <a:lnTo>
                  <a:pt x="78423" y="164106"/>
                </a:lnTo>
                <a:lnTo>
                  <a:pt x="78850" y="163573"/>
                </a:lnTo>
                <a:lnTo>
                  <a:pt x="79314" y="163037"/>
                </a:lnTo>
                <a:lnTo>
                  <a:pt x="80315" y="162967"/>
                </a:lnTo>
                <a:lnTo>
                  <a:pt x="80822" y="162932"/>
                </a:lnTo>
                <a:lnTo>
                  <a:pt x="81892" y="163862"/>
                </a:lnTo>
                <a:lnTo>
                  <a:pt x="82321" y="163329"/>
                </a:lnTo>
                <a:lnTo>
                  <a:pt x="83892" y="164223"/>
                </a:lnTo>
                <a:lnTo>
                  <a:pt x="83892" y="164223"/>
                </a:lnTo>
                <a:lnTo>
                  <a:pt x="83856" y="163723"/>
                </a:lnTo>
                <a:lnTo>
                  <a:pt x="84320" y="163187"/>
                </a:lnTo>
                <a:lnTo>
                  <a:pt x="84820" y="163151"/>
                </a:lnTo>
                <a:lnTo>
                  <a:pt x="85321" y="163116"/>
                </a:lnTo>
                <a:lnTo>
                  <a:pt x="84856" y="163652"/>
                </a:lnTo>
                <a:lnTo>
                  <a:pt x="84890" y="164152"/>
                </a:lnTo>
                <a:lnTo>
                  <a:pt x="85426" y="164618"/>
                </a:lnTo>
                <a:lnTo>
                  <a:pt x="84959" y="165115"/>
                </a:lnTo>
                <a:lnTo>
                  <a:pt x="85999" y="166016"/>
                </a:lnTo>
                <a:lnTo>
                  <a:pt x="86671" y="168009"/>
                </a:lnTo>
                <a:lnTo>
                  <a:pt x="87279" y="169911"/>
                </a:lnTo>
                <a:lnTo>
                  <a:pt x="87815" y="170382"/>
                </a:lnTo>
                <a:lnTo>
                  <a:pt x="88989" y="172774"/>
                </a:lnTo>
                <a:lnTo>
                  <a:pt x="89488" y="172740"/>
                </a:lnTo>
                <a:lnTo>
                  <a:pt x="90560" y="173669"/>
                </a:lnTo>
                <a:lnTo>
                  <a:pt x="91101" y="174636"/>
                </a:lnTo>
                <a:lnTo>
                  <a:pt x="91662" y="175032"/>
                </a:lnTo>
                <a:lnTo>
                  <a:pt x="92169" y="175536"/>
                </a:lnTo>
                <a:lnTo>
                  <a:pt x="93737" y="176895"/>
                </a:lnTo>
                <a:lnTo>
                  <a:pt x="96916" y="179656"/>
                </a:lnTo>
                <a:lnTo>
                  <a:pt x="97447" y="179618"/>
                </a:lnTo>
                <a:lnTo>
                  <a:pt x="97987" y="180584"/>
                </a:lnTo>
                <a:lnTo>
                  <a:pt x="98987" y="180514"/>
                </a:lnTo>
                <a:lnTo>
                  <a:pt x="99556" y="181450"/>
                </a:lnTo>
                <a:lnTo>
                  <a:pt x="100022" y="180914"/>
                </a:lnTo>
                <a:lnTo>
                  <a:pt x="101598" y="182312"/>
                </a:lnTo>
                <a:lnTo>
                  <a:pt x="102163" y="182773"/>
                </a:lnTo>
                <a:lnTo>
                  <a:pt x="102666" y="183203"/>
                </a:lnTo>
                <a:lnTo>
                  <a:pt x="103130" y="183170"/>
                </a:lnTo>
                <a:lnTo>
                  <a:pt x="104199" y="184099"/>
                </a:lnTo>
                <a:lnTo>
                  <a:pt x="104738" y="184062"/>
                </a:lnTo>
                <a:lnTo>
                  <a:pt x="105235" y="184529"/>
                </a:lnTo>
                <a:lnTo>
                  <a:pt x="105304" y="185501"/>
                </a:lnTo>
                <a:lnTo>
                  <a:pt x="105341" y="186029"/>
                </a:lnTo>
                <a:lnTo>
                  <a:pt x="105372" y="186463"/>
                </a:lnTo>
                <a:lnTo>
                  <a:pt x="106410" y="186930"/>
                </a:lnTo>
                <a:lnTo>
                  <a:pt x="106910" y="186894"/>
                </a:lnTo>
                <a:lnTo>
                  <a:pt x="107380" y="186861"/>
                </a:lnTo>
                <a:lnTo>
                  <a:pt x="108445" y="187287"/>
                </a:lnTo>
                <a:lnTo>
                  <a:pt x="108948" y="187719"/>
                </a:lnTo>
                <a:lnTo>
                  <a:pt x="108986" y="188255"/>
                </a:lnTo>
                <a:lnTo>
                  <a:pt x="109519" y="188682"/>
                </a:lnTo>
                <a:lnTo>
                  <a:pt x="110087" y="190121"/>
                </a:lnTo>
                <a:lnTo>
                  <a:pt x="110729" y="191583"/>
                </a:lnTo>
                <a:lnTo>
                  <a:pt x="110833" y="193054"/>
                </a:lnTo>
                <a:lnTo>
                  <a:pt x="110332" y="193591"/>
                </a:lnTo>
                <a:lnTo>
                  <a:pt x="109868" y="193624"/>
                </a:lnTo>
                <a:lnTo>
                  <a:pt x="109368" y="193659"/>
                </a:lnTo>
                <a:lnTo>
                  <a:pt x="109404" y="194159"/>
                </a:lnTo>
                <a:lnTo>
                  <a:pt x="109440" y="194659"/>
                </a:lnTo>
                <a:lnTo>
                  <a:pt x="109471" y="195122"/>
                </a:lnTo>
                <a:lnTo>
                  <a:pt x="109506" y="195593"/>
                </a:lnTo>
                <a:lnTo>
                  <a:pt x="109071" y="196155"/>
                </a:lnTo>
                <a:lnTo>
                  <a:pt x="108606" y="196661"/>
                </a:lnTo>
                <a:lnTo>
                  <a:pt x="108643" y="197192"/>
                </a:lnTo>
                <a:lnTo>
                  <a:pt x="109176" y="197626"/>
                </a:lnTo>
                <a:lnTo>
                  <a:pt x="109646" y="197593"/>
                </a:lnTo>
                <a:lnTo>
                  <a:pt x="110146" y="197558"/>
                </a:lnTo>
                <a:lnTo>
                  <a:pt x="110610" y="197525"/>
                </a:lnTo>
                <a:lnTo>
                  <a:pt x="111113" y="197017"/>
                </a:lnTo>
                <a:lnTo>
                  <a:pt x="111576" y="196984"/>
                </a:lnTo>
                <a:lnTo>
                  <a:pt x="111539" y="196454"/>
                </a:lnTo>
                <a:lnTo>
                  <a:pt x="112542" y="195911"/>
                </a:lnTo>
                <a:lnTo>
                  <a:pt x="112505" y="195380"/>
                </a:lnTo>
                <a:lnTo>
                  <a:pt x="112439" y="194447"/>
                </a:lnTo>
                <a:lnTo>
                  <a:pt x="112904" y="193912"/>
                </a:lnTo>
                <a:lnTo>
                  <a:pt x="113339" y="193378"/>
                </a:lnTo>
                <a:lnTo>
                  <a:pt x="113804" y="192844"/>
                </a:lnTo>
                <a:lnTo>
                  <a:pt x="114304" y="192808"/>
                </a:lnTo>
                <a:lnTo>
                  <a:pt x="114767" y="192775"/>
                </a:lnTo>
                <a:lnTo>
                  <a:pt x="115304" y="192738"/>
                </a:lnTo>
                <a:lnTo>
                  <a:pt x="115269" y="192238"/>
                </a:lnTo>
                <a:lnTo>
                  <a:pt x="115236" y="191767"/>
                </a:lnTo>
                <a:lnTo>
                  <a:pt x="115201" y="191266"/>
                </a:lnTo>
                <a:lnTo>
                  <a:pt x="115130" y="190268"/>
                </a:lnTo>
                <a:lnTo>
                  <a:pt x="115094" y="189767"/>
                </a:lnTo>
                <a:lnTo>
                  <a:pt x="115060" y="189266"/>
                </a:lnTo>
                <a:lnTo>
                  <a:pt x="114489" y="188841"/>
                </a:lnTo>
                <a:lnTo>
                  <a:pt x="113558" y="189373"/>
                </a:lnTo>
                <a:lnTo>
                  <a:pt x="113000" y="188577"/>
                </a:lnTo>
                <a:lnTo>
                  <a:pt x="112739" y="187287"/>
                </a:lnTo>
                <a:lnTo>
                  <a:pt x="112852" y="186474"/>
                </a:lnTo>
                <a:lnTo>
                  <a:pt x="113350" y="186439"/>
                </a:lnTo>
                <a:lnTo>
                  <a:pt x="113313" y="185901"/>
                </a:lnTo>
                <a:lnTo>
                  <a:pt x="113783" y="185432"/>
                </a:lnTo>
                <a:lnTo>
                  <a:pt x="113282" y="185468"/>
                </a:lnTo>
                <a:lnTo>
                  <a:pt x="113746" y="184903"/>
                </a:lnTo>
                <a:lnTo>
                  <a:pt x="114175" y="184400"/>
                </a:lnTo>
                <a:lnTo>
                  <a:pt x="114712" y="184362"/>
                </a:lnTo>
                <a:lnTo>
                  <a:pt x="115175" y="184330"/>
                </a:lnTo>
                <a:lnTo>
                  <a:pt x="115208" y="184800"/>
                </a:lnTo>
                <a:lnTo>
                  <a:pt x="116246" y="185258"/>
                </a:lnTo>
                <a:lnTo>
                  <a:pt x="116746" y="185223"/>
                </a:lnTo>
                <a:lnTo>
                  <a:pt x="117246" y="185188"/>
                </a:lnTo>
                <a:lnTo>
                  <a:pt x="117746" y="185152"/>
                </a:lnTo>
                <a:lnTo>
                  <a:pt x="118246" y="185116"/>
                </a:lnTo>
                <a:lnTo>
                  <a:pt x="118278" y="185550"/>
                </a:lnTo>
                <a:lnTo>
                  <a:pt x="118315" y="186088"/>
                </a:lnTo>
                <a:lnTo>
                  <a:pt x="118821" y="186553"/>
                </a:lnTo>
                <a:lnTo>
                  <a:pt x="118854" y="187018"/>
                </a:lnTo>
                <a:lnTo>
                  <a:pt x="119421" y="187517"/>
                </a:lnTo>
                <a:lnTo>
                  <a:pt x="119854" y="187486"/>
                </a:lnTo>
                <a:lnTo>
                  <a:pt x="120391" y="187448"/>
                </a:lnTo>
                <a:lnTo>
                  <a:pt x="120853" y="186876"/>
                </a:lnTo>
                <a:lnTo>
                  <a:pt x="120786" y="185913"/>
                </a:lnTo>
                <a:lnTo>
                  <a:pt x="120717" y="184942"/>
                </a:lnTo>
                <a:lnTo>
                  <a:pt x="120680" y="184414"/>
                </a:lnTo>
                <a:lnTo>
                  <a:pt x="119609" y="184015"/>
                </a:lnTo>
                <a:lnTo>
                  <a:pt x="119105" y="183047"/>
                </a:lnTo>
                <a:lnTo>
                  <a:pt x="118540" y="182584"/>
                </a:lnTo>
                <a:lnTo>
                  <a:pt x="117534" y="182152"/>
                </a:lnTo>
                <a:lnTo>
                  <a:pt x="116534" y="182224"/>
                </a:lnTo>
                <a:lnTo>
                  <a:pt x="116001" y="181795"/>
                </a:lnTo>
                <a:lnTo>
                  <a:pt x="115502" y="181328"/>
                </a:lnTo>
                <a:lnTo>
                  <a:pt x="113930" y="180936"/>
                </a:lnTo>
                <a:lnTo>
                  <a:pt x="113431" y="180469"/>
                </a:lnTo>
                <a:lnTo>
                  <a:pt x="112896" y="180005"/>
                </a:lnTo>
                <a:lnTo>
                  <a:pt x="112397" y="180039"/>
                </a:lnTo>
                <a:lnTo>
                  <a:pt x="111425" y="180108"/>
                </a:lnTo>
                <a:lnTo>
                  <a:pt x="110892" y="179673"/>
                </a:lnTo>
                <a:lnTo>
                  <a:pt x="109856" y="179245"/>
                </a:lnTo>
                <a:lnTo>
                  <a:pt x="109320" y="179282"/>
                </a:lnTo>
                <a:lnTo>
                  <a:pt x="109822" y="178745"/>
                </a:lnTo>
                <a:lnTo>
                  <a:pt x="110285" y="178712"/>
                </a:lnTo>
                <a:lnTo>
                  <a:pt x="110786" y="178173"/>
                </a:lnTo>
                <a:lnTo>
                  <a:pt x="110716" y="177174"/>
                </a:lnTo>
                <a:lnTo>
                  <a:pt x="109146" y="176811"/>
                </a:lnTo>
                <a:lnTo>
                  <a:pt x="108683" y="176844"/>
                </a:lnTo>
                <a:lnTo>
                  <a:pt x="107212" y="176949"/>
                </a:lnTo>
                <a:lnTo>
                  <a:pt x="106212" y="177019"/>
                </a:lnTo>
                <a:lnTo>
                  <a:pt x="105213" y="176586"/>
                </a:lnTo>
                <a:lnTo>
                  <a:pt x="104608" y="175661"/>
                </a:lnTo>
                <a:lnTo>
                  <a:pt x="104107" y="175157"/>
                </a:lnTo>
                <a:lnTo>
                  <a:pt x="103037" y="174228"/>
                </a:lnTo>
                <a:lnTo>
                  <a:pt x="102435" y="173332"/>
                </a:lnTo>
                <a:lnTo>
                  <a:pt x="101429" y="172399"/>
                </a:lnTo>
                <a:lnTo>
                  <a:pt x="101359" y="171397"/>
                </a:lnTo>
                <a:lnTo>
                  <a:pt x="101793" y="170864"/>
                </a:lnTo>
                <a:lnTo>
                  <a:pt x="101256" y="169934"/>
                </a:lnTo>
                <a:lnTo>
                  <a:pt x="100654" y="168965"/>
                </a:lnTo>
                <a:lnTo>
                  <a:pt x="100620" y="168464"/>
                </a:lnTo>
                <a:lnTo>
                  <a:pt x="100113" y="167998"/>
                </a:lnTo>
                <a:lnTo>
                  <a:pt x="100047" y="167063"/>
                </a:lnTo>
                <a:lnTo>
                  <a:pt x="99511" y="167102"/>
                </a:lnTo>
                <a:lnTo>
                  <a:pt x="98510" y="166640"/>
                </a:lnTo>
                <a:lnTo>
                  <a:pt x="97474" y="166212"/>
                </a:lnTo>
                <a:lnTo>
                  <a:pt x="96974" y="166246"/>
                </a:lnTo>
                <a:lnTo>
                  <a:pt x="95941" y="165846"/>
                </a:lnTo>
                <a:lnTo>
                  <a:pt x="95904" y="165317"/>
                </a:lnTo>
                <a:lnTo>
                  <a:pt x="95402" y="164917"/>
                </a:lnTo>
                <a:lnTo>
                  <a:pt x="95364" y="164380"/>
                </a:lnTo>
                <a:lnTo>
                  <a:pt x="94796" y="163452"/>
                </a:lnTo>
                <a:lnTo>
                  <a:pt x="95261" y="162916"/>
                </a:lnTo>
                <a:lnTo>
                  <a:pt x="95225" y="162416"/>
                </a:lnTo>
                <a:lnTo>
                  <a:pt x="95191" y="161916"/>
                </a:lnTo>
                <a:lnTo>
                  <a:pt x="95628" y="161413"/>
                </a:lnTo>
                <a:lnTo>
                  <a:pt x="96122" y="160875"/>
                </a:lnTo>
                <a:lnTo>
                  <a:pt x="96086" y="160374"/>
                </a:lnTo>
                <a:lnTo>
                  <a:pt x="95557" y="160413"/>
                </a:lnTo>
                <a:lnTo>
                  <a:pt x="95050" y="159946"/>
                </a:lnTo>
                <a:lnTo>
                  <a:pt x="95017" y="159483"/>
                </a:lnTo>
                <a:lnTo>
                  <a:pt x="94517" y="159518"/>
                </a:lnTo>
                <a:lnTo>
                  <a:pt x="94980" y="158945"/>
                </a:lnTo>
                <a:lnTo>
                  <a:pt x="95450" y="158912"/>
                </a:lnTo>
                <a:lnTo>
                  <a:pt x="95383" y="157942"/>
                </a:lnTo>
                <a:lnTo>
                  <a:pt x="96382" y="157871"/>
                </a:lnTo>
                <a:lnTo>
                  <a:pt x="96882" y="157835"/>
                </a:lnTo>
                <a:lnTo>
                  <a:pt x="97382" y="157801"/>
                </a:lnTo>
                <a:lnTo>
                  <a:pt x="97882" y="157765"/>
                </a:lnTo>
                <a:lnTo>
                  <a:pt x="98348" y="157229"/>
                </a:lnTo>
                <a:lnTo>
                  <a:pt x="98810" y="157196"/>
                </a:lnTo>
                <a:lnTo>
                  <a:pt x="98778" y="156733"/>
                </a:lnTo>
                <a:lnTo>
                  <a:pt x="99314" y="156696"/>
                </a:lnTo>
                <a:lnTo>
                  <a:pt x="99785" y="156663"/>
                </a:lnTo>
                <a:lnTo>
                  <a:pt x="99817" y="157125"/>
                </a:lnTo>
                <a:lnTo>
                  <a:pt x="100383" y="157588"/>
                </a:lnTo>
                <a:lnTo>
                  <a:pt x="100315" y="156625"/>
                </a:lnTo>
                <a:lnTo>
                  <a:pt x="100784" y="156592"/>
                </a:lnTo>
                <a:lnTo>
                  <a:pt x="100886" y="156457"/>
                </a:lnTo>
                <a:lnTo>
                  <a:pt x="101316" y="156583"/>
                </a:lnTo>
                <a:lnTo>
                  <a:pt x="101752" y="156050"/>
                </a:lnTo>
                <a:lnTo>
                  <a:pt x="101788" y="156550"/>
                </a:lnTo>
                <a:lnTo>
                  <a:pt x="101822" y="157051"/>
                </a:lnTo>
                <a:lnTo>
                  <a:pt x="101858" y="157551"/>
                </a:lnTo>
                <a:lnTo>
                  <a:pt x="101423" y="158091"/>
                </a:lnTo>
                <a:lnTo>
                  <a:pt x="100923" y="158126"/>
                </a:lnTo>
                <a:lnTo>
                  <a:pt x="100456" y="158625"/>
                </a:lnTo>
                <a:lnTo>
                  <a:pt x="100991" y="159090"/>
                </a:lnTo>
                <a:lnTo>
                  <a:pt x="101026" y="159590"/>
                </a:lnTo>
                <a:lnTo>
                  <a:pt x="101096" y="160590"/>
                </a:lnTo>
                <a:lnTo>
                  <a:pt x="101631" y="161026"/>
                </a:lnTo>
                <a:lnTo>
                  <a:pt x="101665" y="161525"/>
                </a:lnTo>
                <a:lnTo>
                  <a:pt x="102172" y="161992"/>
                </a:lnTo>
                <a:lnTo>
                  <a:pt x="102601" y="160957"/>
                </a:lnTo>
                <a:lnTo>
                  <a:pt x="103068" y="160450"/>
                </a:lnTo>
                <a:lnTo>
                  <a:pt x="103497" y="159415"/>
                </a:lnTo>
                <a:lnTo>
                  <a:pt x="103461" y="158915"/>
                </a:lnTo>
                <a:lnTo>
                  <a:pt x="103961" y="158879"/>
                </a:lnTo>
                <a:lnTo>
                  <a:pt x="104497" y="159345"/>
                </a:lnTo>
                <a:lnTo>
                  <a:pt x="105033" y="159808"/>
                </a:lnTo>
                <a:lnTo>
                  <a:pt x="105532" y="160277"/>
                </a:lnTo>
                <a:lnTo>
                  <a:pt x="106101" y="161211"/>
                </a:lnTo>
                <a:lnTo>
                  <a:pt x="105668" y="162210"/>
                </a:lnTo>
                <a:lnTo>
                  <a:pt x="105706" y="162747"/>
                </a:lnTo>
                <a:lnTo>
                  <a:pt x="105774" y="163711"/>
                </a:lnTo>
                <a:lnTo>
                  <a:pt x="106774" y="163639"/>
                </a:lnTo>
                <a:lnTo>
                  <a:pt x="106811" y="164177"/>
                </a:lnTo>
                <a:lnTo>
                  <a:pt x="107311" y="164141"/>
                </a:lnTo>
                <a:lnTo>
                  <a:pt x="107813" y="164542"/>
                </a:lnTo>
                <a:lnTo>
                  <a:pt x="108387" y="165034"/>
                </a:lnTo>
                <a:lnTo>
                  <a:pt x="106880" y="165140"/>
                </a:lnTo>
                <a:lnTo>
                  <a:pt x="107413" y="165574"/>
                </a:lnTo>
                <a:lnTo>
                  <a:pt x="107919" y="166041"/>
                </a:lnTo>
                <a:lnTo>
                  <a:pt x="108526" y="167004"/>
                </a:lnTo>
                <a:lnTo>
                  <a:pt x="108989" y="166971"/>
                </a:lnTo>
                <a:lnTo>
                  <a:pt x="110058" y="167871"/>
                </a:lnTo>
                <a:lnTo>
                  <a:pt x="110094" y="168372"/>
                </a:lnTo>
                <a:lnTo>
                  <a:pt x="111130" y="168800"/>
                </a:lnTo>
                <a:lnTo>
                  <a:pt x="112093" y="168230"/>
                </a:lnTo>
                <a:lnTo>
                  <a:pt x="112595" y="168194"/>
                </a:lnTo>
                <a:lnTo>
                  <a:pt x="113636" y="169126"/>
                </a:lnTo>
                <a:lnTo>
                  <a:pt x="114704" y="170019"/>
                </a:lnTo>
                <a:lnTo>
                  <a:pt x="115274" y="170982"/>
                </a:lnTo>
                <a:lnTo>
                  <a:pt x="116237" y="170915"/>
                </a:lnTo>
                <a:lnTo>
                  <a:pt x="116806" y="171851"/>
                </a:lnTo>
                <a:lnTo>
                  <a:pt x="117844" y="172308"/>
                </a:lnTo>
                <a:lnTo>
                  <a:pt x="118344" y="172273"/>
                </a:lnTo>
                <a:lnTo>
                  <a:pt x="118917" y="173173"/>
                </a:lnTo>
                <a:lnTo>
                  <a:pt x="119380" y="173140"/>
                </a:lnTo>
                <a:lnTo>
                  <a:pt x="119918" y="173641"/>
                </a:lnTo>
                <a:lnTo>
                  <a:pt x="120919" y="173570"/>
                </a:lnTo>
                <a:lnTo>
                  <a:pt x="121419" y="173534"/>
                </a:lnTo>
                <a:lnTo>
                  <a:pt x="121988" y="173960"/>
                </a:lnTo>
                <a:lnTo>
                  <a:pt x="122025" y="174496"/>
                </a:lnTo>
                <a:lnTo>
                  <a:pt x="122492" y="174930"/>
                </a:lnTo>
                <a:lnTo>
                  <a:pt x="123021" y="174892"/>
                </a:lnTo>
                <a:lnTo>
                  <a:pt x="123090" y="175862"/>
                </a:lnTo>
                <a:lnTo>
                  <a:pt x="124061" y="175793"/>
                </a:lnTo>
                <a:lnTo>
                  <a:pt x="124097" y="176293"/>
                </a:lnTo>
                <a:lnTo>
                  <a:pt x="124596" y="176259"/>
                </a:lnTo>
                <a:lnTo>
                  <a:pt x="125096" y="176223"/>
                </a:lnTo>
                <a:lnTo>
                  <a:pt x="125027" y="175252"/>
                </a:lnTo>
                <a:lnTo>
                  <a:pt x="124992" y="174753"/>
                </a:lnTo>
                <a:lnTo>
                  <a:pt x="124959" y="174288"/>
                </a:lnTo>
                <a:lnTo>
                  <a:pt x="124921" y="173752"/>
                </a:lnTo>
                <a:lnTo>
                  <a:pt x="124949" y="173722"/>
                </a:lnTo>
                <a:lnTo>
                  <a:pt x="124985" y="174221"/>
                </a:lnTo>
                <a:lnTo>
                  <a:pt x="125018" y="174684"/>
                </a:lnTo>
                <a:lnTo>
                  <a:pt x="125052" y="175184"/>
                </a:lnTo>
                <a:lnTo>
                  <a:pt x="125121" y="176156"/>
                </a:lnTo>
                <a:lnTo>
                  <a:pt x="125658" y="176649"/>
                </a:lnTo>
                <a:lnTo>
                  <a:pt x="125692" y="177119"/>
                </a:lnTo>
                <a:lnTo>
                  <a:pt x="125727" y="177619"/>
                </a:lnTo>
                <a:lnTo>
                  <a:pt x="125227" y="177655"/>
                </a:lnTo>
                <a:lnTo>
                  <a:pt x="125262" y="178155"/>
                </a:lnTo>
                <a:lnTo>
                  <a:pt x="125298" y="178655"/>
                </a:lnTo>
                <a:lnTo>
                  <a:pt x="125331" y="179125"/>
                </a:lnTo>
                <a:lnTo>
                  <a:pt x="125367" y="179625"/>
                </a:lnTo>
                <a:lnTo>
                  <a:pt x="125401" y="180125"/>
                </a:lnTo>
                <a:lnTo>
                  <a:pt x="125472" y="181126"/>
                </a:lnTo>
                <a:lnTo>
                  <a:pt x="125005" y="181625"/>
                </a:lnTo>
                <a:lnTo>
                  <a:pt x="125040" y="182123"/>
                </a:lnTo>
                <a:lnTo>
                  <a:pt x="125075" y="182625"/>
                </a:lnTo>
                <a:lnTo>
                  <a:pt x="125611" y="183089"/>
                </a:lnTo>
                <a:lnTo>
                  <a:pt x="125147" y="183625"/>
                </a:lnTo>
                <a:lnTo>
                  <a:pt x="125180" y="184095"/>
                </a:lnTo>
                <a:lnTo>
                  <a:pt x="125680" y="184061"/>
                </a:lnTo>
                <a:lnTo>
                  <a:pt x="125717" y="184588"/>
                </a:lnTo>
                <a:lnTo>
                  <a:pt x="125217" y="184624"/>
                </a:lnTo>
                <a:lnTo>
                  <a:pt x="125286" y="185596"/>
                </a:lnTo>
                <a:lnTo>
                  <a:pt x="126286" y="185524"/>
                </a:lnTo>
                <a:lnTo>
                  <a:pt x="126792" y="185990"/>
                </a:lnTo>
                <a:lnTo>
                  <a:pt x="127792" y="185920"/>
                </a:lnTo>
                <a:lnTo>
                  <a:pt x="127825" y="186384"/>
                </a:lnTo>
                <a:lnTo>
                  <a:pt x="128395" y="187348"/>
                </a:lnTo>
                <a:lnTo>
                  <a:pt x="128329" y="187353"/>
                </a:lnTo>
                <a:lnTo>
                  <a:pt x="128861" y="188290"/>
                </a:lnTo>
                <a:lnTo>
                  <a:pt x="129395" y="188756"/>
                </a:lnTo>
                <a:lnTo>
                  <a:pt x="130367" y="188687"/>
                </a:lnTo>
                <a:lnTo>
                  <a:pt x="130403" y="189188"/>
                </a:lnTo>
                <a:lnTo>
                  <a:pt x="130473" y="190186"/>
                </a:lnTo>
                <a:lnTo>
                  <a:pt x="131044" y="190650"/>
                </a:lnTo>
                <a:lnTo>
                  <a:pt x="131473" y="190116"/>
                </a:lnTo>
                <a:lnTo>
                  <a:pt x="132010" y="190078"/>
                </a:lnTo>
                <a:lnTo>
                  <a:pt x="132472" y="190045"/>
                </a:lnTo>
                <a:lnTo>
                  <a:pt x="133011" y="190008"/>
                </a:lnTo>
                <a:lnTo>
                  <a:pt x="133045" y="190508"/>
                </a:lnTo>
                <a:lnTo>
                  <a:pt x="133079" y="190979"/>
                </a:lnTo>
                <a:lnTo>
                  <a:pt x="132079" y="191049"/>
                </a:lnTo>
                <a:lnTo>
                  <a:pt x="131542" y="191088"/>
                </a:lnTo>
                <a:lnTo>
                  <a:pt x="131113" y="191620"/>
                </a:lnTo>
                <a:lnTo>
                  <a:pt x="131612" y="192087"/>
                </a:lnTo>
                <a:lnTo>
                  <a:pt x="131648" y="192587"/>
                </a:lnTo>
                <a:lnTo>
                  <a:pt x="131683" y="193087"/>
                </a:lnTo>
                <a:lnTo>
                  <a:pt x="132219" y="193050"/>
                </a:lnTo>
                <a:lnTo>
                  <a:pt x="133253" y="193442"/>
                </a:lnTo>
                <a:lnTo>
                  <a:pt x="133683" y="192946"/>
                </a:lnTo>
                <a:lnTo>
                  <a:pt x="134184" y="192910"/>
                </a:lnTo>
                <a:lnTo>
                  <a:pt x="134654" y="192877"/>
                </a:lnTo>
                <a:lnTo>
                  <a:pt x="134687" y="193340"/>
                </a:lnTo>
                <a:lnTo>
                  <a:pt x="135654" y="192807"/>
                </a:lnTo>
                <a:lnTo>
                  <a:pt x="136153" y="192771"/>
                </a:lnTo>
                <a:lnTo>
                  <a:pt x="136682" y="192734"/>
                </a:lnTo>
                <a:lnTo>
                  <a:pt x="137654" y="192665"/>
                </a:lnTo>
                <a:lnTo>
                  <a:pt x="138150" y="193095"/>
                </a:lnTo>
                <a:lnTo>
                  <a:pt x="138720" y="193528"/>
                </a:lnTo>
                <a:lnTo>
                  <a:pt x="138687" y="193057"/>
                </a:lnTo>
                <a:lnTo>
                  <a:pt x="139650" y="192990"/>
                </a:lnTo>
                <a:lnTo>
                  <a:pt x="140154" y="193427"/>
                </a:lnTo>
                <a:lnTo>
                  <a:pt x="140692" y="193921"/>
                </a:lnTo>
                <a:lnTo>
                  <a:pt x="141724" y="194320"/>
                </a:lnTo>
                <a:lnTo>
                  <a:pt x="141299" y="194883"/>
                </a:lnTo>
                <a:lnTo>
                  <a:pt x="140762" y="194922"/>
                </a:lnTo>
                <a:lnTo>
                  <a:pt x="140296" y="195427"/>
                </a:lnTo>
                <a:lnTo>
                  <a:pt x="139792" y="194990"/>
                </a:lnTo>
                <a:lnTo>
                  <a:pt x="139755" y="194460"/>
                </a:lnTo>
                <a:lnTo>
                  <a:pt x="139221" y="194024"/>
                </a:lnTo>
                <a:lnTo>
                  <a:pt x="138254" y="194566"/>
                </a:lnTo>
                <a:lnTo>
                  <a:pt x="138221" y="194096"/>
                </a:lnTo>
                <a:lnTo>
                  <a:pt x="137757" y="194129"/>
                </a:lnTo>
                <a:lnTo>
                  <a:pt x="137221" y="194166"/>
                </a:lnTo>
                <a:lnTo>
                  <a:pt x="136787" y="194197"/>
                </a:lnTo>
                <a:lnTo>
                  <a:pt x="136258" y="194235"/>
                </a:lnTo>
                <a:lnTo>
                  <a:pt x="135790" y="194740"/>
                </a:lnTo>
                <a:lnTo>
                  <a:pt x="135290" y="194775"/>
                </a:lnTo>
                <a:lnTo>
                  <a:pt x="134791" y="194810"/>
                </a:lnTo>
                <a:lnTo>
                  <a:pt x="134320" y="194843"/>
                </a:lnTo>
                <a:lnTo>
                  <a:pt x="133820" y="194879"/>
                </a:lnTo>
                <a:lnTo>
                  <a:pt x="133394" y="195442"/>
                </a:lnTo>
                <a:lnTo>
                  <a:pt x="133427" y="195912"/>
                </a:lnTo>
                <a:lnTo>
                  <a:pt x="133962" y="196880"/>
                </a:lnTo>
                <a:lnTo>
                  <a:pt x="134462" y="196844"/>
                </a:lnTo>
                <a:lnTo>
                  <a:pt x="134965" y="197275"/>
                </a:lnTo>
                <a:lnTo>
                  <a:pt x="135502" y="197776"/>
                </a:lnTo>
                <a:lnTo>
                  <a:pt x="135535" y="198247"/>
                </a:lnTo>
                <a:lnTo>
                  <a:pt x="135606" y="199246"/>
                </a:lnTo>
                <a:lnTo>
                  <a:pt x="135142" y="199782"/>
                </a:lnTo>
                <a:lnTo>
                  <a:pt x="135674" y="200209"/>
                </a:lnTo>
                <a:lnTo>
                  <a:pt x="135709" y="200709"/>
                </a:lnTo>
                <a:lnTo>
                  <a:pt x="135745" y="201209"/>
                </a:lnTo>
                <a:lnTo>
                  <a:pt x="136315" y="202175"/>
                </a:lnTo>
                <a:lnTo>
                  <a:pt x="136815" y="202140"/>
                </a:lnTo>
                <a:lnTo>
                  <a:pt x="137345" y="202102"/>
                </a:lnTo>
                <a:lnTo>
                  <a:pt x="137744" y="201571"/>
                </a:lnTo>
                <a:lnTo>
                  <a:pt x="137274" y="201102"/>
                </a:lnTo>
                <a:lnTo>
                  <a:pt x="137239" y="200602"/>
                </a:lnTo>
                <a:lnTo>
                  <a:pt x="137637" y="200070"/>
                </a:lnTo>
                <a:lnTo>
                  <a:pt x="138210" y="200533"/>
                </a:lnTo>
                <a:lnTo>
                  <a:pt x="138245" y="201033"/>
                </a:lnTo>
                <a:lnTo>
                  <a:pt x="138280" y="201534"/>
                </a:lnTo>
                <a:lnTo>
                  <a:pt x="138316" y="202034"/>
                </a:lnTo>
                <a:lnTo>
                  <a:pt x="138813" y="202471"/>
                </a:lnTo>
                <a:lnTo>
                  <a:pt x="139349" y="202434"/>
                </a:lnTo>
                <a:lnTo>
                  <a:pt x="139884" y="203401"/>
                </a:lnTo>
                <a:lnTo>
                  <a:pt x="140384" y="203365"/>
                </a:lnTo>
                <a:lnTo>
                  <a:pt x="140313" y="202365"/>
                </a:lnTo>
                <a:lnTo>
                  <a:pt x="140280" y="201895"/>
                </a:lnTo>
                <a:lnTo>
                  <a:pt x="140244" y="201395"/>
                </a:lnTo>
                <a:lnTo>
                  <a:pt x="140679" y="200862"/>
                </a:lnTo>
                <a:lnTo>
                  <a:pt x="140751" y="201862"/>
                </a:lnTo>
                <a:lnTo>
                  <a:pt x="141250" y="201826"/>
                </a:lnTo>
                <a:lnTo>
                  <a:pt x="141318" y="202796"/>
                </a:lnTo>
                <a:lnTo>
                  <a:pt x="141856" y="202758"/>
                </a:lnTo>
                <a:lnTo>
                  <a:pt x="143855" y="202616"/>
                </a:lnTo>
                <a:lnTo>
                  <a:pt x="143821" y="202118"/>
                </a:lnTo>
                <a:lnTo>
                  <a:pt x="142786" y="201718"/>
                </a:lnTo>
                <a:lnTo>
                  <a:pt x="142752" y="201218"/>
                </a:lnTo>
                <a:lnTo>
                  <a:pt x="142179" y="200756"/>
                </a:lnTo>
                <a:lnTo>
                  <a:pt x="142108" y="199754"/>
                </a:lnTo>
                <a:lnTo>
                  <a:pt x="141645" y="199787"/>
                </a:lnTo>
                <a:lnTo>
                  <a:pt x="141041" y="198862"/>
                </a:lnTo>
                <a:lnTo>
                  <a:pt x="140505" y="198398"/>
                </a:lnTo>
                <a:lnTo>
                  <a:pt x="140438" y="197426"/>
                </a:lnTo>
                <a:lnTo>
                  <a:pt x="140936" y="197391"/>
                </a:lnTo>
                <a:lnTo>
                  <a:pt x="141507" y="197824"/>
                </a:lnTo>
                <a:lnTo>
                  <a:pt x="141542" y="198325"/>
                </a:lnTo>
                <a:lnTo>
                  <a:pt x="142040" y="198791"/>
                </a:lnTo>
                <a:lnTo>
                  <a:pt x="142577" y="198754"/>
                </a:lnTo>
                <a:lnTo>
                  <a:pt x="143542" y="198184"/>
                </a:lnTo>
                <a:lnTo>
                  <a:pt x="144470" y="197615"/>
                </a:lnTo>
                <a:lnTo>
                  <a:pt x="144399" y="196608"/>
                </a:lnTo>
                <a:lnTo>
                  <a:pt x="143473" y="197212"/>
                </a:lnTo>
                <a:lnTo>
                  <a:pt x="142937" y="197251"/>
                </a:lnTo>
                <a:lnTo>
                  <a:pt x="142435" y="196746"/>
                </a:lnTo>
                <a:lnTo>
                  <a:pt x="142402" y="196283"/>
                </a:lnTo>
                <a:lnTo>
                  <a:pt x="142831" y="195750"/>
                </a:lnTo>
                <a:lnTo>
                  <a:pt x="143761" y="194709"/>
                </a:lnTo>
                <a:lnTo>
                  <a:pt x="144262" y="194674"/>
                </a:lnTo>
                <a:lnTo>
                  <a:pt x="144830" y="195609"/>
                </a:lnTo>
                <a:lnTo>
                  <a:pt x="145867" y="196037"/>
                </a:lnTo>
                <a:lnTo>
                  <a:pt x="145831" y="195539"/>
                </a:lnTo>
                <a:lnTo>
                  <a:pt x="145795" y="195038"/>
                </a:lnTo>
                <a:lnTo>
                  <a:pt x="145725" y="194038"/>
                </a:lnTo>
                <a:lnTo>
                  <a:pt x="145654" y="193038"/>
                </a:lnTo>
                <a:lnTo>
                  <a:pt x="145125" y="193076"/>
                </a:lnTo>
                <a:lnTo>
                  <a:pt x="144120" y="192674"/>
                </a:lnTo>
                <a:lnTo>
                  <a:pt x="143553" y="191746"/>
                </a:lnTo>
                <a:lnTo>
                  <a:pt x="143090" y="191778"/>
                </a:lnTo>
                <a:lnTo>
                  <a:pt x="142053" y="191349"/>
                </a:lnTo>
                <a:lnTo>
                  <a:pt x="141019" y="190920"/>
                </a:lnTo>
                <a:lnTo>
                  <a:pt x="139983" y="190993"/>
                </a:lnTo>
                <a:lnTo>
                  <a:pt x="139476" y="190527"/>
                </a:lnTo>
                <a:lnTo>
                  <a:pt x="139914" y="190023"/>
                </a:lnTo>
                <a:lnTo>
                  <a:pt x="140377" y="189487"/>
                </a:lnTo>
                <a:lnTo>
                  <a:pt x="140343" y="188987"/>
                </a:lnTo>
                <a:lnTo>
                  <a:pt x="139843" y="189023"/>
                </a:lnTo>
                <a:lnTo>
                  <a:pt x="139301" y="188055"/>
                </a:lnTo>
                <a:lnTo>
                  <a:pt x="139737" y="187522"/>
                </a:lnTo>
                <a:lnTo>
                  <a:pt x="140237" y="187486"/>
                </a:lnTo>
                <a:lnTo>
                  <a:pt x="141236" y="187416"/>
                </a:lnTo>
                <a:lnTo>
                  <a:pt x="141808" y="187879"/>
                </a:lnTo>
                <a:lnTo>
                  <a:pt x="141843" y="188378"/>
                </a:lnTo>
                <a:lnTo>
                  <a:pt x="141879" y="188878"/>
                </a:lnTo>
                <a:lnTo>
                  <a:pt x="142343" y="188845"/>
                </a:lnTo>
                <a:lnTo>
                  <a:pt x="142809" y="187808"/>
                </a:lnTo>
                <a:lnTo>
                  <a:pt x="142809" y="187808"/>
                </a:lnTo>
                <a:lnTo>
                  <a:pt x="142272" y="187846"/>
                </a:lnTo>
                <a:lnTo>
                  <a:pt x="140704" y="186478"/>
                </a:lnTo>
                <a:lnTo>
                  <a:pt x="140097" y="185517"/>
                </a:lnTo>
                <a:lnTo>
                  <a:pt x="139094" y="185120"/>
                </a:lnTo>
                <a:lnTo>
                  <a:pt x="138559" y="184657"/>
                </a:lnTo>
                <a:lnTo>
                  <a:pt x="138490" y="183686"/>
                </a:lnTo>
                <a:lnTo>
                  <a:pt x="138453" y="183158"/>
                </a:lnTo>
                <a:lnTo>
                  <a:pt x="138419" y="182687"/>
                </a:lnTo>
                <a:lnTo>
                  <a:pt x="137920" y="182220"/>
                </a:lnTo>
                <a:lnTo>
                  <a:pt x="138349" y="181686"/>
                </a:lnTo>
                <a:lnTo>
                  <a:pt x="139285" y="181118"/>
                </a:lnTo>
                <a:lnTo>
                  <a:pt x="139783" y="181082"/>
                </a:lnTo>
                <a:lnTo>
                  <a:pt x="139855" y="182082"/>
                </a:lnTo>
                <a:lnTo>
                  <a:pt x="140427" y="182545"/>
                </a:lnTo>
                <a:lnTo>
                  <a:pt x="140960" y="183511"/>
                </a:lnTo>
                <a:lnTo>
                  <a:pt x="141566" y="184444"/>
                </a:lnTo>
                <a:lnTo>
                  <a:pt x="142602" y="184873"/>
                </a:lnTo>
                <a:lnTo>
                  <a:pt x="143598" y="185269"/>
                </a:lnTo>
                <a:lnTo>
                  <a:pt x="143565" y="184804"/>
                </a:lnTo>
                <a:lnTo>
                  <a:pt x="142566" y="184374"/>
                </a:lnTo>
                <a:lnTo>
                  <a:pt x="141992" y="183874"/>
                </a:lnTo>
                <a:lnTo>
                  <a:pt x="141960" y="183441"/>
                </a:lnTo>
                <a:lnTo>
                  <a:pt x="141923" y="182912"/>
                </a:lnTo>
                <a:lnTo>
                  <a:pt x="141923" y="182912"/>
                </a:lnTo>
                <a:lnTo>
                  <a:pt x="142497" y="183403"/>
                </a:lnTo>
                <a:lnTo>
                  <a:pt x="142992" y="183804"/>
                </a:lnTo>
                <a:lnTo>
                  <a:pt x="143529" y="184305"/>
                </a:lnTo>
                <a:lnTo>
                  <a:pt x="145064" y="184698"/>
                </a:lnTo>
                <a:lnTo>
                  <a:pt x="145064" y="184698"/>
                </a:lnTo>
                <a:lnTo>
                  <a:pt x="145028" y="184200"/>
                </a:lnTo>
                <a:lnTo>
                  <a:pt x="144499" y="184237"/>
                </a:lnTo>
                <a:lnTo>
                  <a:pt x="143961" y="183300"/>
                </a:lnTo>
                <a:lnTo>
                  <a:pt x="143423" y="182806"/>
                </a:lnTo>
                <a:lnTo>
                  <a:pt x="143922" y="182771"/>
                </a:lnTo>
                <a:lnTo>
                  <a:pt x="144394" y="182738"/>
                </a:lnTo>
                <a:lnTo>
                  <a:pt x="144461" y="183699"/>
                </a:lnTo>
                <a:lnTo>
                  <a:pt x="145463" y="183629"/>
                </a:lnTo>
                <a:lnTo>
                  <a:pt x="146431" y="183125"/>
                </a:lnTo>
                <a:lnTo>
                  <a:pt x="146893" y="182560"/>
                </a:lnTo>
                <a:lnTo>
                  <a:pt x="146393" y="182596"/>
                </a:lnTo>
                <a:lnTo>
                  <a:pt x="145361" y="182196"/>
                </a:lnTo>
                <a:lnTo>
                  <a:pt x="144325" y="181766"/>
                </a:lnTo>
                <a:lnTo>
                  <a:pt x="143819" y="181299"/>
                </a:lnTo>
                <a:lnTo>
                  <a:pt x="143283" y="180834"/>
                </a:lnTo>
                <a:lnTo>
                  <a:pt x="143249" y="180336"/>
                </a:lnTo>
                <a:lnTo>
                  <a:pt x="143748" y="180300"/>
                </a:lnTo>
                <a:lnTo>
                  <a:pt x="145219" y="180196"/>
                </a:lnTo>
                <a:lnTo>
                  <a:pt x="145720" y="180161"/>
                </a:lnTo>
                <a:lnTo>
                  <a:pt x="145687" y="179697"/>
                </a:lnTo>
                <a:lnTo>
                  <a:pt x="145652" y="179198"/>
                </a:lnTo>
                <a:lnTo>
                  <a:pt x="146115" y="178662"/>
                </a:lnTo>
                <a:lnTo>
                  <a:pt x="146651" y="179126"/>
                </a:lnTo>
                <a:lnTo>
                  <a:pt x="147149" y="179594"/>
                </a:lnTo>
                <a:lnTo>
                  <a:pt x="148186" y="179519"/>
                </a:lnTo>
                <a:lnTo>
                  <a:pt x="148650" y="178985"/>
                </a:lnTo>
                <a:lnTo>
                  <a:pt x="148116" y="178521"/>
                </a:lnTo>
                <a:lnTo>
                  <a:pt x="148616" y="178485"/>
                </a:lnTo>
                <a:lnTo>
                  <a:pt x="149549" y="178419"/>
                </a:lnTo>
                <a:lnTo>
                  <a:pt x="150585" y="178849"/>
                </a:lnTo>
                <a:lnTo>
                  <a:pt x="152086" y="178743"/>
                </a:lnTo>
                <a:lnTo>
                  <a:pt x="152620" y="179206"/>
                </a:lnTo>
                <a:lnTo>
                  <a:pt x="153086" y="179173"/>
                </a:lnTo>
                <a:lnTo>
                  <a:pt x="153086" y="179173"/>
                </a:lnTo>
                <a:lnTo>
                  <a:pt x="153056" y="179205"/>
                </a:lnTo>
                <a:lnTo>
                  <a:pt x="153592" y="179671"/>
                </a:lnTo>
                <a:lnTo>
                  <a:pt x="154592" y="179599"/>
                </a:lnTo>
                <a:lnTo>
                  <a:pt x="155092" y="179565"/>
                </a:lnTo>
                <a:lnTo>
                  <a:pt x="155526" y="179030"/>
                </a:lnTo>
                <a:lnTo>
                  <a:pt x="155562" y="179530"/>
                </a:lnTo>
                <a:lnTo>
                  <a:pt x="155598" y="180031"/>
                </a:lnTo>
                <a:lnTo>
                  <a:pt x="155128" y="180065"/>
                </a:lnTo>
                <a:lnTo>
                  <a:pt x="154198" y="181134"/>
                </a:lnTo>
                <a:lnTo>
                  <a:pt x="154732" y="181570"/>
                </a:lnTo>
                <a:lnTo>
                  <a:pt x="155198" y="181064"/>
                </a:lnTo>
                <a:lnTo>
                  <a:pt x="156631" y="180430"/>
                </a:lnTo>
                <a:lnTo>
                  <a:pt x="157097" y="179925"/>
                </a:lnTo>
                <a:lnTo>
                  <a:pt x="158063" y="179355"/>
                </a:lnTo>
                <a:lnTo>
                  <a:pt x="158027" y="178854"/>
                </a:lnTo>
                <a:lnTo>
                  <a:pt x="158457" y="178358"/>
                </a:lnTo>
                <a:lnTo>
                  <a:pt x="159427" y="177751"/>
                </a:lnTo>
                <a:lnTo>
                  <a:pt x="159894" y="177252"/>
                </a:lnTo>
                <a:lnTo>
                  <a:pt x="160356" y="176679"/>
                </a:lnTo>
                <a:lnTo>
                  <a:pt x="161325" y="176175"/>
                </a:lnTo>
                <a:lnTo>
                  <a:pt x="161789" y="176142"/>
                </a:lnTo>
                <a:lnTo>
                  <a:pt x="162825" y="176069"/>
                </a:lnTo>
                <a:lnTo>
                  <a:pt x="163789" y="176000"/>
                </a:lnTo>
                <a:lnTo>
                  <a:pt x="164289" y="175966"/>
                </a:lnTo>
                <a:lnTo>
                  <a:pt x="164755" y="175430"/>
                </a:lnTo>
                <a:lnTo>
                  <a:pt x="164685" y="174430"/>
                </a:lnTo>
                <a:lnTo>
                  <a:pt x="164183" y="174466"/>
                </a:lnTo>
                <a:lnTo>
                  <a:pt x="163148" y="174037"/>
                </a:lnTo>
                <a:lnTo>
                  <a:pt x="162685" y="174069"/>
                </a:lnTo>
                <a:lnTo>
                  <a:pt x="161576" y="173142"/>
                </a:lnTo>
                <a:lnTo>
                  <a:pt x="160613" y="173210"/>
                </a:lnTo>
                <a:lnTo>
                  <a:pt x="160580" y="172740"/>
                </a:lnTo>
                <a:lnTo>
                  <a:pt x="160546" y="172240"/>
                </a:lnTo>
                <a:lnTo>
                  <a:pt x="160013" y="171811"/>
                </a:lnTo>
                <a:lnTo>
                  <a:pt x="159844" y="171823"/>
                </a:lnTo>
                <a:lnTo>
                  <a:pt x="159811" y="171353"/>
                </a:lnTo>
                <a:lnTo>
                  <a:pt x="159739" y="170353"/>
                </a:lnTo>
                <a:lnTo>
                  <a:pt x="159239" y="170389"/>
                </a:lnTo>
                <a:lnTo>
                  <a:pt x="158707" y="169961"/>
                </a:lnTo>
                <a:lnTo>
                  <a:pt x="158672" y="169460"/>
                </a:lnTo>
                <a:lnTo>
                  <a:pt x="157671" y="169531"/>
                </a:lnTo>
                <a:lnTo>
                  <a:pt x="157237" y="170064"/>
                </a:lnTo>
                <a:lnTo>
                  <a:pt x="157166" y="169064"/>
                </a:lnTo>
                <a:lnTo>
                  <a:pt x="157130" y="168564"/>
                </a:lnTo>
                <a:lnTo>
                  <a:pt x="157567" y="168061"/>
                </a:lnTo>
                <a:lnTo>
                  <a:pt x="158067" y="168025"/>
                </a:lnTo>
                <a:lnTo>
                  <a:pt x="158030" y="167495"/>
                </a:lnTo>
                <a:lnTo>
                  <a:pt x="158497" y="166989"/>
                </a:lnTo>
                <a:lnTo>
                  <a:pt x="157961" y="166525"/>
                </a:lnTo>
                <a:lnTo>
                  <a:pt x="157892" y="165562"/>
                </a:lnTo>
                <a:lnTo>
                  <a:pt x="158393" y="165526"/>
                </a:lnTo>
                <a:lnTo>
                  <a:pt x="158323" y="164527"/>
                </a:lnTo>
                <a:lnTo>
                  <a:pt x="158254" y="163555"/>
                </a:lnTo>
                <a:lnTo>
                  <a:pt x="159254" y="163485"/>
                </a:lnTo>
                <a:lnTo>
                  <a:pt x="160253" y="163414"/>
                </a:lnTo>
                <a:lnTo>
                  <a:pt x="160682" y="162881"/>
                </a:lnTo>
                <a:lnTo>
                  <a:pt x="160263" y="162029"/>
                </a:lnTo>
                <a:lnTo>
                  <a:pt x="160312" y="161836"/>
                </a:lnTo>
                <a:lnTo>
                  <a:pt x="160278" y="161367"/>
                </a:lnTo>
                <a:lnTo>
                  <a:pt x="160674" y="160369"/>
                </a:lnTo>
                <a:lnTo>
                  <a:pt x="160172" y="159865"/>
                </a:lnTo>
                <a:lnTo>
                  <a:pt x="160105" y="158901"/>
                </a:lnTo>
                <a:lnTo>
                  <a:pt x="160066" y="158366"/>
                </a:lnTo>
                <a:lnTo>
                  <a:pt x="160498" y="157869"/>
                </a:lnTo>
                <a:lnTo>
                  <a:pt x="160962" y="157334"/>
                </a:lnTo>
                <a:lnTo>
                  <a:pt x="160462" y="157369"/>
                </a:lnTo>
                <a:lnTo>
                  <a:pt x="159999" y="157402"/>
                </a:lnTo>
                <a:lnTo>
                  <a:pt x="159963" y="156902"/>
                </a:lnTo>
                <a:lnTo>
                  <a:pt x="160358" y="155898"/>
                </a:lnTo>
                <a:lnTo>
                  <a:pt x="160323" y="155399"/>
                </a:lnTo>
                <a:lnTo>
                  <a:pt x="160788" y="154863"/>
                </a:lnTo>
                <a:lnTo>
                  <a:pt x="161361" y="155326"/>
                </a:lnTo>
                <a:lnTo>
                  <a:pt x="161431" y="156325"/>
                </a:lnTo>
                <a:lnTo>
                  <a:pt x="161894" y="156292"/>
                </a:lnTo>
                <a:lnTo>
                  <a:pt x="162358" y="155758"/>
                </a:lnTo>
                <a:lnTo>
                  <a:pt x="162324" y="155257"/>
                </a:lnTo>
                <a:lnTo>
                  <a:pt x="162823" y="155223"/>
                </a:lnTo>
                <a:lnTo>
                  <a:pt x="163253" y="154187"/>
                </a:lnTo>
                <a:lnTo>
                  <a:pt x="163114" y="152215"/>
                </a:lnTo>
                <a:lnTo>
                  <a:pt x="162801" y="153013"/>
                </a:lnTo>
                <a:lnTo>
                  <a:pt x="162074" y="152156"/>
                </a:lnTo>
                <a:lnTo>
                  <a:pt x="161938" y="152107"/>
                </a:lnTo>
                <a:lnTo>
                  <a:pt x="161905" y="151635"/>
                </a:lnTo>
                <a:lnTo>
                  <a:pt x="161869" y="151136"/>
                </a:lnTo>
                <a:lnTo>
                  <a:pt x="161336" y="150701"/>
                </a:lnTo>
                <a:lnTo>
                  <a:pt x="161300" y="150201"/>
                </a:lnTo>
                <a:lnTo>
                  <a:pt x="161765" y="149665"/>
                </a:lnTo>
                <a:lnTo>
                  <a:pt x="162266" y="149630"/>
                </a:lnTo>
                <a:lnTo>
                  <a:pt x="162300" y="150131"/>
                </a:lnTo>
                <a:lnTo>
                  <a:pt x="162765" y="149595"/>
                </a:lnTo>
                <a:lnTo>
                  <a:pt x="163699" y="149529"/>
                </a:lnTo>
                <a:lnTo>
                  <a:pt x="164164" y="148993"/>
                </a:lnTo>
                <a:lnTo>
                  <a:pt x="164663" y="148957"/>
                </a:lnTo>
                <a:lnTo>
                  <a:pt x="165127" y="148926"/>
                </a:lnTo>
                <a:lnTo>
                  <a:pt x="165060" y="147962"/>
                </a:lnTo>
                <a:lnTo>
                  <a:pt x="164557" y="147458"/>
                </a:lnTo>
                <a:lnTo>
                  <a:pt x="164057" y="147494"/>
                </a:lnTo>
                <a:lnTo>
                  <a:pt x="163056" y="147128"/>
                </a:lnTo>
                <a:lnTo>
                  <a:pt x="163026" y="146694"/>
                </a:lnTo>
                <a:lnTo>
                  <a:pt x="163496" y="146661"/>
                </a:lnTo>
                <a:lnTo>
                  <a:pt x="163958" y="146096"/>
                </a:lnTo>
                <a:lnTo>
                  <a:pt x="164496" y="146590"/>
                </a:lnTo>
                <a:lnTo>
                  <a:pt x="164991" y="146991"/>
                </a:lnTo>
                <a:lnTo>
                  <a:pt x="165461" y="146958"/>
                </a:lnTo>
                <a:lnTo>
                  <a:pt x="165359" y="145525"/>
                </a:lnTo>
                <a:lnTo>
                  <a:pt x="165818" y="144487"/>
                </a:lnTo>
                <a:lnTo>
                  <a:pt x="166318" y="144452"/>
                </a:lnTo>
                <a:lnTo>
                  <a:pt x="166787" y="144920"/>
                </a:lnTo>
                <a:lnTo>
                  <a:pt x="167753" y="144350"/>
                </a:lnTo>
                <a:lnTo>
                  <a:pt x="168683" y="143308"/>
                </a:lnTo>
                <a:lnTo>
                  <a:pt x="169154" y="143275"/>
                </a:lnTo>
                <a:lnTo>
                  <a:pt x="169185" y="143710"/>
                </a:lnTo>
                <a:lnTo>
                  <a:pt x="169715" y="143672"/>
                </a:lnTo>
                <a:lnTo>
                  <a:pt x="169649" y="142738"/>
                </a:lnTo>
                <a:lnTo>
                  <a:pt x="169613" y="142238"/>
                </a:lnTo>
                <a:lnTo>
                  <a:pt x="169545" y="141275"/>
                </a:lnTo>
                <a:lnTo>
                  <a:pt x="169545" y="141275"/>
                </a:lnTo>
                <a:lnTo>
                  <a:pt x="170083" y="142205"/>
                </a:lnTo>
                <a:lnTo>
                  <a:pt x="170582" y="142672"/>
                </a:lnTo>
                <a:lnTo>
                  <a:pt x="170618" y="143172"/>
                </a:lnTo>
                <a:lnTo>
                  <a:pt x="171222" y="144104"/>
                </a:lnTo>
                <a:lnTo>
                  <a:pt x="170223" y="144175"/>
                </a:lnTo>
                <a:lnTo>
                  <a:pt x="170258" y="144676"/>
                </a:lnTo>
                <a:lnTo>
                  <a:pt x="170294" y="145176"/>
                </a:lnTo>
                <a:lnTo>
                  <a:pt x="170326" y="145647"/>
                </a:lnTo>
                <a:lnTo>
                  <a:pt x="171364" y="146105"/>
                </a:lnTo>
                <a:lnTo>
                  <a:pt x="172329" y="146473"/>
                </a:lnTo>
                <a:lnTo>
                  <a:pt x="173797" y="145401"/>
                </a:lnTo>
                <a:lnTo>
                  <a:pt x="174662" y="144867"/>
                </a:lnTo>
                <a:lnTo>
                  <a:pt x="175160" y="144832"/>
                </a:lnTo>
                <a:lnTo>
                  <a:pt x="175663" y="144294"/>
                </a:lnTo>
                <a:lnTo>
                  <a:pt x="176232" y="145760"/>
                </a:lnTo>
                <a:lnTo>
                  <a:pt x="176695" y="145196"/>
                </a:lnTo>
                <a:lnTo>
                  <a:pt x="177125" y="144189"/>
                </a:lnTo>
                <a:lnTo>
                  <a:pt x="177091" y="143690"/>
                </a:lnTo>
                <a:lnTo>
                  <a:pt x="177525" y="143659"/>
                </a:lnTo>
                <a:lnTo>
                  <a:pt x="178127" y="144119"/>
                </a:lnTo>
                <a:lnTo>
                  <a:pt x="178561" y="143586"/>
                </a:lnTo>
                <a:lnTo>
                  <a:pt x="179024" y="143553"/>
                </a:lnTo>
                <a:lnTo>
                  <a:pt x="180525" y="143447"/>
                </a:lnTo>
                <a:lnTo>
                  <a:pt x="180561" y="143947"/>
                </a:lnTo>
                <a:lnTo>
                  <a:pt x="181031" y="143914"/>
                </a:lnTo>
                <a:lnTo>
                  <a:pt x="180996" y="143414"/>
                </a:lnTo>
                <a:lnTo>
                  <a:pt x="181495" y="143378"/>
                </a:lnTo>
                <a:lnTo>
                  <a:pt x="181825" y="141878"/>
                </a:lnTo>
                <a:lnTo>
                  <a:pt x="182791" y="141306"/>
                </a:lnTo>
                <a:lnTo>
                  <a:pt x="182861" y="142307"/>
                </a:lnTo>
                <a:lnTo>
                  <a:pt x="183427" y="142267"/>
                </a:lnTo>
                <a:lnTo>
                  <a:pt x="184754" y="140665"/>
                </a:lnTo>
                <a:lnTo>
                  <a:pt x="185723" y="140131"/>
                </a:lnTo>
                <a:lnTo>
                  <a:pt x="186091" y="139604"/>
                </a:lnTo>
                <a:lnTo>
                  <a:pt x="186586" y="139065"/>
                </a:lnTo>
                <a:lnTo>
                  <a:pt x="187056" y="139032"/>
                </a:lnTo>
                <a:lnTo>
                  <a:pt x="188121" y="139460"/>
                </a:lnTo>
                <a:lnTo>
                  <a:pt x="188556" y="138926"/>
                </a:lnTo>
                <a:lnTo>
                  <a:pt x="188051" y="138459"/>
                </a:lnTo>
                <a:lnTo>
                  <a:pt x="188951" y="137923"/>
                </a:lnTo>
                <a:lnTo>
                  <a:pt x="189384" y="136924"/>
                </a:lnTo>
                <a:lnTo>
                  <a:pt x="189884" y="136386"/>
                </a:lnTo>
                <a:lnTo>
                  <a:pt x="190347" y="136353"/>
                </a:lnTo>
                <a:lnTo>
                  <a:pt x="190780" y="135784"/>
                </a:lnTo>
                <a:lnTo>
                  <a:pt x="190747" y="135321"/>
                </a:lnTo>
                <a:lnTo>
                  <a:pt x="191310" y="135745"/>
                </a:lnTo>
                <a:lnTo>
                  <a:pt x="191743" y="135715"/>
                </a:lnTo>
                <a:lnTo>
                  <a:pt x="191777" y="135248"/>
                </a:lnTo>
                <a:lnTo>
                  <a:pt x="191773" y="135181"/>
                </a:lnTo>
                <a:lnTo>
                  <a:pt x="192209" y="134676"/>
                </a:lnTo>
                <a:lnTo>
                  <a:pt x="192709" y="134642"/>
                </a:lnTo>
                <a:lnTo>
                  <a:pt x="193116" y="134215"/>
                </a:lnTo>
                <a:lnTo>
                  <a:pt x="193182" y="135148"/>
                </a:lnTo>
                <a:lnTo>
                  <a:pt x="193711" y="135111"/>
                </a:lnTo>
                <a:lnTo>
                  <a:pt x="194652" y="134106"/>
                </a:lnTo>
                <a:lnTo>
                  <a:pt x="195085" y="133639"/>
                </a:lnTo>
                <a:lnTo>
                  <a:pt x="196019" y="133573"/>
                </a:lnTo>
                <a:lnTo>
                  <a:pt x="196077" y="134403"/>
                </a:lnTo>
                <a:lnTo>
                  <a:pt x="196115" y="134940"/>
                </a:lnTo>
                <a:lnTo>
                  <a:pt x="195214" y="135471"/>
                </a:lnTo>
                <a:lnTo>
                  <a:pt x="194215" y="136079"/>
                </a:lnTo>
                <a:lnTo>
                  <a:pt x="193816" y="136611"/>
                </a:lnTo>
                <a:lnTo>
                  <a:pt x="194282" y="137043"/>
                </a:lnTo>
                <a:lnTo>
                  <a:pt x="194892" y="137503"/>
                </a:lnTo>
                <a:lnTo>
                  <a:pt x="193918" y="138044"/>
                </a:lnTo>
                <a:lnTo>
                  <a:pt x="192922" y="137642"/>
                </a:lnTo>
                <a:lnTo>
                  <a:pt x="192422" y="137677"/>
                </a:lnTo>
                <a:lnTo>
                  <a:pt x="191917" y="138186"/>
                </a:lnTo>
                <a:lnTo>
                  <a:pt x="191485" y="138216"/>
                </a:lnTo>
                <a:lnTo>
                  <a:pt x="191519" y="138718"/>
                </a:lnTo>
                <a:lnTo>
                  <a:pt x="191989" y="139186"/>
                </a:lnTo>
                <a:lnTo>
                  <a:pt x="193460" y="139083"/>
                </a:lnTo>
                <a:lnTo>
                  <a:pt x="194024" y="139545"/>
                </a:lnTo>
                <a:lnTo>
                  <a:pt x="194057" y="140008"/>
                </a:lnTo>
                <a:lnTo>
                  <a:pt x="195563" y="140404"/>
                </a:lnTo>
                <a:lnTo>
                  <a:pt x="195100" y="140437"/>
                </a:lnTo>
                <a:lnTo>
                  <a:pt x="194561" y="140978"/>
                </a:lnTo>
                <a:lnTo>
                  <a:pt x="194091" y="140508"/>
                </a:lnTo>
                <a:lnTo>
                  <a:pt x="194163" y="141508"/>
                </a:lnTo>
                <a:lnTo>
                  <a:pt x="194627" y="141911"/>
                </a:lnTo>
                <a:lnTo>
                  <a:pt x="194231" y="142478"/>
                </a:lnTo>
                <a:lnTo>
                  <a:pt x="193665" y="141980"/>
                </a:lnTo>
                <a:lnTo>
                  <a:pt x="193199" y="141576"/>
                </a:lnTo>
                <a:lnTo>
                  <a:pt x="192729" y="142046"/>
                </a:lnTo>
                <a:lnTo>
                  <a:pt x="192804" y="143082"/>
                </a:lnTo>
                <a:lnTo>
                  <a:pt x="192302" y="143620"/>
                </a:lnTo>
                <a:lnTo>
                  <a:pt x="192872" y="144053"/>
                </a:lnTo>
                <a:lnTo>
                  <a:pt x="192940" y="145016"/>
                </a:lnTo>
                <a:lnTo>
                  <a:pt x="191970" y="145085"/>
                </a:lnTo>
                <a:lnTo>
                  <a:pt x="191541" y="146557"/>
                </a:lnTo>
                <a:lnTo>
                  <a:pt x="191577" y="147055"/>
                </a:lnTo>
                <a:lnTo>
                  <a:pt x="192576" y="147487"/>
                </a:lnTo>
                <a:lnTo>
                  <a:pt x="193647" y="147914"/>
                </a:lnTo>
                <a:lnTo>
                  <a:pt x="194082" y="147884"/>
                </a:lnTo>
                <a:lnTo>
                  <a:pt x="195045" y="147815"/>
                </a:lnTo>
                <a:lnTo>
                  <a:pt x="195653" y="148276"/>
                </a:lnTo>
                <a:lnTo>
                  <a:pt x="195686" y="148747"/>
                </a:lnTo>
                <a:lnTo>
                  <a:pt x="196584" y="148682"/>
                </a:lnTo>
                <a:lnTo>
                  <a:pt x="197051" y="148177"/>
                </a:lnTo>
                <a:lnTo>
                  <a:pt x="197584" y="148612"/>
                </a:lnTo>
                <a:lnTo>
                  <a:pt x="198584" y="148541"/>
                </a:lnTo>
                <a:lnTo>
                  <a:pt x="198619" y="149041"/>
                </a:lnTo>
                <a:lnTo>
                  <a:pt x="199652" y="149434"/>
                </a:lnTo>
                <a:lnTo>
                  <a:pt x="200622" y="149365"/>
                </a:lnTo>
                <a:lnTo>
                  <a:pt x="201121" y="149832"/>
                </a:lnTo>
                <a:lnTo>
                  <a:pt x="201627" y="150300"/>
                </a:lnTo>
                <a:lnTo>
                  <a:pt x="202628" y="150228"/>
                </a:lnTo>
                <a:lnTo>
                  <a:pt x="204202" y="152097"/>
                </a:lnTo>
                <a:lnTo>
                  <a:pt x="205763" y="152453"/>
                </a:lnTo>
                <a:lnTo>
                  <a:pt x="206234" y="152418"/>
                </a:lnTo>
                <a:lnTo>
                  <a:pt x="206734" y="152384"/>
                </a:lnTo>
                <a:lnTo>
                  <a:pt x="207236" y="152888"/>
                </a:lnTo>
                <a:lnTo>
                  <a:pt x="207705" y="152855"/>
                </a:lnTo>
                <a:lnTo>
                  <a:pt x="208196" y="152280"/>
                </a:lnTo>
                <a:lnTo>
                  <a:pt x="208667" y="152247"/>
                </a:lnTo>
                <a:lnTo>
                  <a:pt x="209205" y="152750"/>
                </a:lnTo>
                <a:lnTo>
                  <a:pt x="210242" y="152675"/>
                </a:lnTo>
                <a:lnTo>
                  <a:pt x="210309" y="153639"/>
                </a:lnTo>
                <a:lnTo>
                  <a:pt x="210774" y="153607"/>
                </a:lnTo>
                <a:lnTo>
                  <a:pt x="211744" y="153538"/>
                </a:lnTo>
                <a:lnTo>
                  <a:pt x="212212" y="154008"/>
                </a:lnTo>
                <a:lnTo>
                  <a:pt x="212248" y="154514"/>
                </a:lnTo>
                <a:lnTo>
                  <a:pt x="212879" y="155371"/>
                </a:lnTo>
                <a:lnTo>
                  <a:pt x="213378" y="155839"/>
                </a:lnTo>
                <a:lnTo>
                  <a:pt x="214445" y="156739"/>
                </a:lnTo>
                <a:lnTo>
                  <a:pt x="214914" y="157209"/>
                </a:lnTo>
                <a:lnTo>
                  <a:pt x="214951" y="157738"/>
                </a:lnTo>
                <a:lnTo>
                  <a:pt x="214518" y="157768"/>
                </a:lnTo>
                <a:lnTo>
                  <a:pt x="214087" y="158774"/>
                </a:lnTo>
                <a:lnTo>
                  <a:pt x="214120" y="159237"/>
                </a:lnTo>
                <a:lnTo>
                  <a:pt x="214154" y="159737"/>
                </a:lnTo>
                <a:lnTo>
                  <a:pt x="214656" y="159702"/>
                </a:lnTo>
                <a:lnTo>
                  <a:pt x="214620" y="159202"/>
                </a:lnTo>
                <a:lnTo>
                  <a:pt x="215053" y="159171"/>
                </a:lnTo>
                <a:lnTo>
                  <a:pt x="215620" y="159131"/>
                </a:lnTo>
                <a:lnTo>
                  <a:pt x="217525" y="158996"/>
                </a:lnTo>
                <a:lnTo>
                  <a:pt x="218021" y="158496"/>
                </a:lnTo>
                <a:lnTo>
                  <a:pt x="218492" y="158463"/>
                </a:lnTo>
                <a:lnTo>
                  <a:pt x="218919" y="157930"/>
                </a:lnTo>
                <a:lnTo>
                  <a:pt x="219927" y="158361"/>
                </a:lnTo>
                <a:lnTo>
                  <a:pt x="220454" y="158324"/>
                </a:lnTo>
                <a:lnTo>
                  <a:pt x="220487" y="158787"/>
                </a:lnTo>
                <a:lnTo>
                  <a:pt x="220523" y="159288"/>
                </a:lnTo>
                <a:lnTo>
                  <a:pt x="221031" y="159252"/>
                </a:lnTo>
                <a:lnTo>
                  <a:pt x="221995" y="159183"/>
                </a:lnTo>
                <a:lnTo>
                  <a:pt x="223498" y="159550"/>
                </a:lnTo>
                <a:lnTo>
                  <a:pt x="223535" y="160079"/>
                </a:lnTo>
                <a:lnTo>
                  <a:pt x="224002" y="160519"/>
                </a:lnTo>
                <a:lnTo>
                  <a:pt x="223637" y="161514"/>
                </a:lnTo>
                <a:lnTo>
                  <a:pt x="223672" y="162014"/>
                </a:lnTo>
                <a:lnTo>
                  <a:pt x="224177" y="162982"/>
                </a:lnTo>
                <a:lnTo>
                  <a:pt x="224714" y="163484"/>
                </a:lnTo>
                <a:lnTo>
                  <a:pt x="225244" y="163447"/>
                </a:lnTo>
                <a:lnTo>
                  <a:pt x="225714" y="163414"/>
                </a:lnTo>
                <a:lnTo>
                  <a:pt x="226214" y="163378"/>
                </a:lnTo>
                <a:lnTo>
                  <a:pt x="226677" y="163345"/>
                </a:lnTo>
                <a:lnTo>
                  <a:pt x="227149" y="163312"/>
                </a:lnTo>
                <a:lnTo>
                  <a:pt x="227610" y="162741"/>
                </a:lnTo>
                <a:lnTo>
                  <a:pt x="228178" y="163239"/>
                </a:lnTo>
                <a:lnTo>
                  <a:pt x="228211" y="163702"/>
                </a:lnTo>
                <a:lnTo>
                  <a:pt x="229181" y="163634"/>
                </a:lnTo>
                <a:lnTo>
                  <a:pt x="229681" y="163599"/>
                </a:lnTo>
                <a:lnTo>
                  <a:pt x="230716" y="164028"/>
                </a:lnTo>
                <a:lnTo>
                  <a:pt x="230745" y="164432"/>
                </a:lnTo>
                <a:lnTo>
                  <a:pt x="232247" y="165294"/>
                </a:lnTo>
                <a:lnTo>
                  <a:pt x="233284" y="165761"/>
                </a:lnTo>
                <a:lnTo>
                  <a:pt x="233781" y="166191"/>
                </a:lnTo>
                <a:lnTo>
                  <a:pt x="235252" y="166086"/>
                </a:lnTo>
                <a:lnTo>
                  <a:pt x="236288" y="166014"/>
                </a:lnTo>
                <a:lnTo>
                  <a:pt x="236723" y="165983"/>
                </a:lnTo>
                <a:lnTo>
                  <a:pt x="237689" y="165449"/>
                </a:lnTo>
                <a:lnTo>
                  <a:pt x="238652" y="165382"/>
                </a:lnTo>
                <a:lnTo>
                  <a:pt x="238680" y="165306"/>
                </a:lnTo>
                <a:lnTo>
                  <a:pt x="238690" y="165379"/>
                </a:lnTo>
                <a:lnTo>
                  <a:pt x="238684" y="165294"/>
                </a:lnTo>
                <a:lnTo>
                  <a:pt x="239017" y="164350"/>
                </a:lnTo>
                <a:lnTo>
                  <a:pt x="238981" y="163849"/>
                </a:lnTo>
                <a:lnTo>
                  <a:pt x="238953" y="163445"/>
                </a:lnTo>
                <a:lnTo>
                  <a:pt x="239954" y="162872"/>
                </a:lnTo>
                <a:lnTo>
                  <a:pt x="240845" y="161805"/>
                </a:lnTo>
                <a:lnTo>
                  <a:pt x="240810" y="161305"/>
                </a:lnTo>
                <a:lnTo>
                  <a:pt x="241241" y="160269"/>
                </a:lnTo>
                <a:lnTo>
                  <a:pt x="241642" y="159272"/>
                </a:lnTo>
                <a:lnTo>
                  <a:pt x="242673" y="159200"/>
                </a:lnTo>
                <a:lnTo>
                  <a:pt x="243036" y="158169"/>
                </a:lnTo>
                <a:lnTo>
                  <a:pt x="243572" y="158132"/>
                </a:lnTo>
                <a:lnTo>
                  <a:pt x="244576" y="159065"/>
                </a:lnTo>
                <a:lnTo>
                  <a:pt x="245178" y="159525"/>
                </a:lnTo>
                <a:lnTo>
                  <a:pt x="245247" y="160488"/>
                </a:lnTo>
                <a:lnTo>
                  <a:pt x="244679" y="160528"/>
                </a:lnTo>
                <a:lnTo>
                  <a:pt x="245282" y="160989"/>
                </a:lnTo>
                <a:lnTo>
                  <a:pt x="245825" y="161992"/>
                </a:lnTo>
                <a:lnTo>
                  <a:pt x="245858" y="162455"/>
                </a:lnTo>
                <a:lnTo>
                  <a:pt x="244856" y="163029"/>
                </a:lnTo>
                <a:lnTo>
                  <a:pt x="244385" y="163062"/>
                </a:lnTo>
                <a:lnTo>
                  <a:pt x="245451" y="163392"/>
                </a:lnTo>
                <a:lnTo>
                  <a:pt x="246384" y="163830"/>
                </a:lnTo>
                <a:lnTo>
                  <a:pt x="246886" y="163292"/>
                </a:lnTo>
                <a:lnTo>
                  <a:pt x="247385" y="163256"/>
                </a:lnTo>
                <a:lnTo>
                  <a:pt x="249355" y="163620"/>
                </a:lnTo>
                <a:lnTo>
                  <a:pt x="248819" y="163154"/>
                </a:lnTo>
                <a:lnTo>
                  <a:pt x="249291" y="162714"/>
                </a:lnTo>
                <a:lnTo>
                  <a:pt x="248256" y="162286"/>
                </a:lnTo>
                <a:lnTo>
                  <a:pt x="247750" y="161317"/>
                </a:lnTo>
                <a:lnTo>
                  <a:pt x="248149" y="160787"/>
                </a:lnTo>
                <a:lnTo>
                  <a:pt x="248114" y="160285"/>
                </a:lnTo>
                <a:lnTo>
                  <a:pt x="248079" y="159785"/>
                </a:lnTo>
                <a:lnTo>
                  <a:pt x="248579" y="159751"/>
                </a:lnTo>
                <a:lnTo>
                  <a:pt x="248649" y="160751"/>
                </a:lnTo>
                <a:lnTo>
                  <a:pt x="249079" y="159715"/>
                </a:lnTo>
                <a:lnTo>
                  <a:pt x="249010" y="158752"/>
                </a:lnTo>
                <a:lnTo>
                  <a:pt x="248977" y="158280"/>
                </a:lnTo>
                <a:lnTo>
                  <a:pt x="248440" y="157787"/>
                </a:lnTo>
                <a:lnTo>
                  <a:pt x="247871" y="156851"/>
                </a:lnTo>
                <a:lnTo>
                  <a:pt x="248371" y="156816"/>
                </a:lnTo>
                <a:lnTo>
                  <a:pt x="248338" y="156354"/>
                </a:lnTo>
                <a:lnTo>
                  <a:pt x="248270" y="155382"/>
                </a:lnTo>
                <a:lnTo>
                  <a:pt x="248233" y="154853"/>
                </a:lnTo>
                <a:lnTo>
                  <a:pt x="247697" y="154389"/>
                </a:lnTo>
                <a:lnTo>
                  <a:pt x="247662" y="153889"/>
                </a:lnTo>
                <a:lnTo>
                  <a:pt x="248128" y="153382"/>
                </a:lnTo>
                <a:lnTo>
                  <a:pt x="248555" y="152310"/>
                </a:lnTo>
                <a:lnTo>
                  <a:pt x="249029" y="151914"/>
                </a:lnTo>
                <a:lnTo>
                  <a:pt x="250001" y="151846"/>
                </a:lnTo>
                <a:lnTo>
                  <a:pt x="249964" y="151340"/>
                </a:lnTo>
                <a:lnTo>
                  <a:pt x="249495" y="150870"/>
                </a:lnTo>
                <a:lnTo>
                  <a:pt x="248494" y="151443"/>
                </a:lnTo>
                <a:lnTo>
                  <a:pt x="247493" y="151514"/>
                </a:lnTo>
                <a:lnTo>
                  <a:pt x="246560" y="151580"/>
                </a:lnTo>
                <a:lnTo>
                  <a:pt x="245993" y="150651"/>
                </a:lnTo>
                <a:lnTo>
                  <a:pt x="245028" y="150720"/>
                </a:lnTo>
                <a:lnTo>
                  <a:pt x="244523" y="150253"/>
                </a:lnTo>
                <a:lnTo>
                  <a:pt x="243885" y="149292"/>
                </a:lnTo>
                <a:lnTo>
                  <a:pt x="243379" y="148827"/>
                </a:lnTo>
                <a:lnTo>
                  <a:pt x="242883" y="148388"/>
                </a:lnTo>
                <a:lnTo>
                  <a:pt x="242309" y="147896"/>
                </a:lnTo>
                <a:lnTo>
                  <a:pt x="241876" y="147928"/>
                </a:lnTo>
                <a:lnTo>
                  <a:pt x="240869" y="147550"/>
                </a:lnTo>
                <a:lnTo>
                  <a:pt x="240878" y="147524"/>
                </a:lnTo>
                <a:lnTo>
                  <a:pt x="240878" y="147524"/>
                </a:lnTo>
                <a:lnTo>
                  <a:pt x="240813" y="147530"/>
                </a:lnTo>
                <a:lnTo>
                  <a:pt x="240343" y="147562"/>
                </a:lnTo>
                <a:lnTo>
                  <a:pt x="239372" y="147128"/>
                </a:lnTo>
                <a:lnTo>
                  <a:pt x="238308" y="146702"/>
                </a:lnTo>
                <a:lnTo>
                  <a:pt x="237739" y="146275"/>
                </a:lnTo>
                <a:lnTo>
                  <a:pt x="236273" y="145404"/>
                </a:lnTo>
                <a:lnTo>
                  <a:pt x="235238" y="144975"/>
                </a:lnTo>
                <a:lnTo>
                  <a:pt x="234196" y="144043"/>
                </a:lnTo>
                <a:lnTo>
                  <a:pt x="234060" y="142110"/>
                </a:lnTo>
                <a:lnTo>
                  <a:pt x="233529" y="141710"/>
                </a:lnTo>
                <a:lnTo>
                  <a:pt x="232954" y="141220"/>
                </a:lnTo>
                <a:lnTo>
                  <a:pt x="232885" y="140248"/>
                </a:lnTo>
                <a:lnTo>
                  <a:pt x="232385" y="139242"/>
                </a:lnTo>
                <a:lnTo>
                  <a:pt x="231880" y="139278"/>
                </a:lnTo>
                <a:lnTo>
                  <a:pt x="231848" y="138844"/>
                </a:lnTo>
                <a:lnTo>
                  <a:pt x="230812" y="138415"/>
                </a:lnTo>
                <a:lnTo>
                  <a:pt x="229307" y="137517"/>
                </a:lnTo>
                <a:lnTo>
                  <a:pt x="229343" y="138015"/>
                </a:lnTo>
                <a:lnTo>
                  <a:pt x="228916" y="138549"/>
                </a:lnTo>
                <a:lnTo>
                  <a:pt x="228344" y="138087"/>
                </a:lnTo>
                <a:lnTo>
                  <a:pt x="227345" y="137655"/>
                </a:lnTo>
                <a:lnTo>
                  <a:pt x="227707" y="135656"/>
                </a:lnTo>
                <a:lnTo>
                  <a:pt x="227672" y="135186"/>
                </a:lnTo>
                <a:lnTo>
                  <a:pt x="228101" y="134653"/>
                </a:lnTo>
                <a:lnTo>
                  <a:pt x="228032" y="133690"/>
                </a:lnTo>
                <a:lnTo>
                  <a:pt x="228531" y="133115"/>
                </a:lnTo>
                <a:lnTo>
                  <a:pt x="227962" y="132689"/>
                </a:lnTo>
                <a:lnTo>
                  <a:pt x="227866" y="131321"/>
                </a:lnTo>
                <a:lnTo>
                  <a:pt x="228329" y="130246"/>
                </a:lnTo>
                <a:lnTo>
                  <a:pt x="228260" y="129283"/>
                </a:lnTo>
                <a:lnTo>
                  <a:pt x="228723" y="129252"/>
                </a:lnTo>
                <a:lnTo>
                  <a:pt x="229228" y="129682"/>
                </a:lnTo>
                <a:lnTo>
                  <a:pt x="230119" y="128613"/>
                </a:lnTo>
                <a:lnTo>
                  <a:pt x="230621" y="128075"/>
                </a:lnTo>
                <a:lnTo>
                  <a:pt x="231054" y="127608"/>
                </a:lnTo>
                <a:lnTo>
                  <a:pt x="231491" y="126572"/>
                </a:lnTo>
                <a:lnTo>
                  <a:pt x="231952" y="127042"/>
                </a:lnTo>
                <a:lnTo>
                  <a:pt x="232418" y="126005"/>
                </a:lnTo>
                <a:lnTo>
                  <a:pt x="231778" y="124571"/>
                </a:lnTo>
                <a:lnTo>
                  <a:pt x="230844" y="124637"/>
                </a:lnTo>
                <a:lnTo>
                  <a:pt x="230381" y="124670"/>
                </a:lnTo>
                <a:lnTo>
                  <a:pt x="229349" y="124279"/>
                </a:lnTo>
                <a:lnTo>
                  <a:pt x="229737" y="123208"/>
                </a:lnTo>
                <a:lnTo>
                  <a:pt x="230242" y="122707"/>
                </a:lnTo>
                <a:lnTo>
                  <a:pt x="230705" y="122675"/>
                </a:lnTo>
                <a:lnTo>
                  <a:pt x="230206" y="122208"/>
                </a:lnTo>
                <a:lnTo>
                  <a:pt x="228635" y="121313"/>
                </a:lnTo>
                <a:lnTo>
                  <a:pt x="226603" y="120045"/>
                </a:lnTo>
                <a:lnTo>
                  <a:pt x="225597" y="119112"/>
                </a:lnTo>
                <a:lnTo>
                  <a:pt x="225099" y="119685"/>
                </a:lnTo>
                <a:lnTo>
                  <a:pt x="224071" y="119758"/>
                </a:lnTo>
                <a:lnTo>
                  <a:pt x="224102" y="120222"/>
                </a:lnTo>
                <a:lnTo>
                  <a:pt x="223667" y="120756"/>
                </a:lnTo>
                <a:lnTo>
                  <a:pt x="222669" y="120323"/>
                </a:lnTo>
                <a:lnTo>
                  <a:pt x="222165" y="119893"/>
                </a:lnTo>
                <a:lnTo>
                  <a:pt x="222096" y="118924"/>
                </a:lnTo>
                <a:lnTo>
                  <a:pt x="222056" y="118356"/>
                </a:lnTo>
                <a:lnTo>
                  <a:pt x="220994" y="117966"/>
                </a:lnTo>
                <a:lnTo>
                  <a:pt x="220061" y="118032"/>
                </a:lnTo>
                <a:lnTo>
                  <a:pt x="219593" y="118531"/>
                </a:lnTo>
                <a:lnTo>
                  <a:pt x="219492" y="117096"/>
                </a:lnTo>
                <a:lnTo>
                  <a:pt x="219421" y="116097"/>
                </a:lnTo>
                <a:lnTo>
                  <a:pt x="220315" y="114527"/>
                </a:lnTo>
                <a:lnTo>
                  <a:pt x="218816" y="114226"/>
                </a:lnTo>
                <a:lnTo>
                  <a:pt x="218316" y="113729"/>
                </a:lnTo>
                <a:lnTo>
                  <a:pt x="218741" y="113160"/>
                </a:lnTo>
                <a:lnTo>
                  <a:pt x="218639" y="111725"/>
                </a:lnTo>
                <a:lnTo>
                  <a:pt x="218139" y="111229"/>
                </a:lnTo>
                <a:lnTo>
                  <a:pt x="217580" y="110425"/>
                </a:lnTo>
                <a:lnTo>
                  <a:pt x="218007" y="109362"/>
                </a:lnTo>
                <a:lnTo>
                  <a:pt x="218470" y="109329"/>
                </a:lnTo>
                <a:lnTo>
                  <a:pt x="218364" y="107828"/>
                </a:lnTo>
                <a:lnTo>
                  <a:pt x="217901" y="107861"/>
                </a:lnTo>
                <a:lnTo>
                  <a:pt x="218731" y="106325"/>
                </a:lnTo>
                <a:lnTo>
                  <a:pt x="219769" y="106791"/>
                </a:lnTo>
                <a:lnTo>
                  <a:pt x="220269" y="107694"/>
                </a:lnTo>
                <a:lnTo>
                  <a:pt x="221334" y="108121"/>
                </a:lnTo>
                <a:lnTo>
                  <a:pt x="221842" y="108617"/>
                </a:lnTo>
                <a:lnTo>
                  <a:pt x="222732" y="107519"/>
                </a:lnTo>
                <a:lnTo>
                  <a:pt x="222697" y="107019"/>
                </a:lnTo>
                <a:lnTo>
                  <a:pt x="222165" y="106082"/>
                </a:lnTo>
                <a:lnTo>
                  <a:pt x="221562" y="104654"/>
                </a:lnTo>
                <a:lnTo>
                  <a:pt x="220524" y="104217"/>
                </a:lnTo>
                <a:lnTo>
                  <a:pt x="221493" y="103683"/>
                </a:lnTo>
                <a:lnTo>
                  <a:pt x="222456" y="103615"/>
                </a:lnTo>
                <a:lnTo>
                  <a:pt x="222420" y="103115"/>
                </a:lnTo>
                <a:lnTo>
                  <a:pt x="222388" y="102644"/>
                </a:lnTo>
                <a:lnTo>
                  <a:pt x="222243" y="100614"/>
                </a:lnTo>
                <a:lnTo>
                  <a:pt x="223215" y="100546"/>
                </a:lnTo>
                <a:lnTo>
                  <a:pt x="223711" y="100039"/>
                </a:lnTo>
                <a:lnTo>
                  <a:pt x="224183" y="99103"/>
                </a:lnTo>
                <a:lnTo>
                  <a:pt x="225048" y="98038"/>
                </a:lnTo>
                <a:lnTo>
                  <a:pt x="225445" y="97071"/>
                </a:lnTo>
                <a:lnTo>
                  <a:pt x="225405" y="96504"/>
                </a:lnTo>
                <a:lnTo>
                  <a:pt x="225371" y="96034"/>
                </a:lnTo>
                <a:lnTo>
                  <a:pt x="225908" y="95996"/>
                </a:lnTo>
                <a:lnTo>
                  <a:pt x="226404" y="96434"/>
                </a:lnTo>
                <a:lnTo>
                  <a:pt x="226915" y="96966"/>
                </a:lnTo>
                <a:lnTo>
                  <a:pt x="227838" y="96333"/>
                </a:lnTo>
                <a:lnTo>
                  <a:pt x="228308" y="95360"/>
                </a:lnTo>
                <a:lnTo>
                  <a:pt x="228701" y="94328"/>
                </a:lnTo>
                <a:lnTo>
                  <a:pt x="229600" y="93762"/>
                </a:lnTo>
                <a:lnTo>
                  <a:pt x="230137" y="93723"/>
                </a:lnTo>
                <a:lnTo>
                  <a:pt x="231246" y="94680"/>
                </a:lnTo>
                <a:lnTo>
                  <a:pt x="231209" y="94151"/>
                </a:lnTo>
                <a:lnTo>
                  <a:pt x="231575" y="93149"/>
                </a:lnTo>
                <a:lnTo>
                  <a:pt x="232075" y="93113"/>
                </a:lnTo>
                <a:lnTo>
                  <a:pt x="233038" y="93046"/>
                </a:lnTo>
                <a:lnTo>
                  <a:pt x="233571" y="93481"/>
                </a:lnTo>
                <a:lnTo>
                  <a:pt x="234577" y="93913"/>
                </a:lnTo>
                <a:lnTo>
                  <a:pt x="236039" y="93810"/>
                </a:lnTo>
                <a:lnTo>
                  <a:pt x="236578" y="94303"/>
                </a:lnTo>
                <a:lnTo>
                  <a:pt x="237548" y="94234"/>
                </a:lnTo>
                <a:lnTo>
                  <a:pt x="238078" y="94197"/>
                </a:lnTo>
                <a:lnTo>
                  <a:pt x="238545" y="94637"/>
                </a:lnTo>
                <a:lnTo>
                  <a:pt x="238474" y="93637"/>
                </a:lnTo>
                <a:lnTo>
                  <a:pt x="238005" y="93168"/>
                </a:lnTo>
                <a:lnTo>
                  <a:pt x="237972" y="92697"/>
                </a:lnTo>
                <a:lnTo>
                  <a:pt x="238405" y="92667"/>
                </a:lnTo>
                <a:lnTo>
                  <a:pt x="240946" y="92959"/>
                </a:lnTo>
                <a:lnTo>
                  <a:pt x="242445" y="93356"/>
                </a:lnTo>
                <a:lnTo>
                  <a:pt x="242876" y="92351"/>
                </a:lnTo>
                <a:lnTo>
                  <a:pt x="242841" y="91850"/>
                </a:lnTo>
                <a:lnTo>
                  <a:pt x="242805" y="91350"/>
                </a:lnTo>
                <a:lnTo>
                  <a:pt x="243239" y="91320"/>
                </a:lnTo>
                <a:lnTo>
                  <a:pt x="243206" y="90856"/>
                </a:lnTo>
                <a:lnTo>
                  <a:pt x="242738" y="90387"/>
                </a:lnTo>
                <a:lnTo>
                  <a:pt x="243671" y="90321"/>
                </a:lnTo>
                <a:lnTo>
                  <a:pt x="244671" y="90251"/>
                </a:lnTo>
                <a:lnTo>
                  <a:pt x="244101" y="89278"/>
                </a:lnTo>
                <a:lnTo>
                  <a:pt x="244601" y="89242"/>
                </a:lnTo>
                <a:lnTo>
                  <a:pt x="245100" y="88676"/>
                </a:lnTo>
                <a:lnTo>
                  <a:pt x="246100" y="89137"/>
                </a:lnTo>
                <a:lnTo>
                  <a:pt x="247071" y="89068"/>
                </a:lnTo>
                <a:lnTo>
                  <a:pt x="247000" y="88068"/>
                </a:lnTo>
                <a:lnTo>
                  <a:pt x="247897" y="88004"/>
                </a:lnTo>
                <a:lnTo>
                  <a:pt x="247431" y="87070"/>
                </a:lnTo>
                <a:lnTo>
                  <a:pt x="247798" y="86608"/>
                </a:lnTo>
                <a:lnTo>
                  <a:pt x="248266" y="86103"/>
                </a:lnTo>
                <a:lnTo>
                  <a:pt x="249296" y="85526"/>
                </a:lnTo>
                <a:lnTo>
                  <a:pt x="249802" y="85994"/>
                </a:lnTo>
                <a:lnTo>
                  <a:pt x="250299" y="86867"/>
                </a:lnTo>
                <a:lnTo>
                  <a:pt x="251301" y="86797"/>
                </a:lnTo>
                <a:lnTo>
                  <a:pt x="253241" y="86224"/>
                </a:lnTo>
                <a:lnTo>
                  <a:pt x="253703" y="86191"/>
                </a:lnTo>
                <a:lnTo>
                  <a:pt x="254240" y="86152"/>
                </a:lnTo>
                <a:lnTo>
                  <a:pt x="254206" y="85682"/>
                </a:lnTo>
                <a:lnTo>
                  <a:pt x="254138" y="84719"/>
                </a:lnTo>
                <a:lnTo>
                  <a:pt x="254997" y="84118"/>
                </a:lnTo>
                <a:lnTo>
                  <a:pt x="256499" y="83510"/>
                </a:lnTo>
                <a:lnTo>
                  <a:pt x="257861" y="81972"/>
                </a:lnTo>
                <a:lnTo>
                  <a:pt x="258259" y="81442"/>
                </a:lnTo>
                <a:lnTo>
                  <a:pt x="258189" y="80441"/>
                </a:lnTo>
                <a:lnTo>
                  <a:pt x="257686" y="79510"/>
                </a:lnTo>
                <a:lnTo>
                  <a:pt x="256619" y="78610"/>
                </a:lnTo>
                <a:lnTo>
                  <a:pt x="256155" y="78641"/>
                </a:lnTo>
                <a:lnTo>
                  <a:pt x="255686" y="79111"/>
                </a:lnTo>
                <a:lnTo>
                  <a:pt x="254687" y="79721"/>
                </a:lnTo>
                <a:lnTo>
                  <a:pt x="253253" y="79823"/>
                </a:lnTo>
                <a:lnTo>
                  <a:pt x="252319" y="79889"/>
                </a:lnTo>
                <a:lnTo>
                  <a:pt x="251819" y="79923"/>
                </a:lnTo>
                <a:lnTo>
                  <a:pt x="250281" y="79493"/>
                </a:lnTo>
                <a:lnTo>
                  <a:pt x="250251" y="79059"/>
                </a:lnTo>
                <a:lnTo>
                  <a:pt x="249677" y="78066"/>
                </a:lnTo>
                <a:lnTo>
                  <a:pt x="249244" y="78096"/>
                </a:lnTo>
                <a:lnTo>
                  <a:pt x="248774" y="78130"/>
                </a:lnTo>
                <a:lnTo>
                  <a:pt x="247780" y="79234"/>
                </a:lnTo>
                <a:lnTo>
                  <a:pt x="247311" y="79702"/>
                </a:lnTo>
                <a:lnTo>
                  <a:pt x="246413" y="79767"/>
                </a:lnTo>
                <a:lnTo>
                  <a:pt x="245377" y="78901"/>
                </a:lnTo>
                <a:lnTo>
                  <a:pt x="244305" y="77432"/>
                </a:lnTo>
                <a:lnTo>
                  <a:pt x="244237" y="76469"/>
                </a:lnTo>
                <a:lnTo>
                  <a:pt x="244208" y="76065"/>
                </a:lnTo>
                <a:lnTo>
                  <a:pt x="243636" y="75602"/>
                </a:lnTo>
                <a:lnTo>
                  <a:pt x="243100" y="75137"/>
                </a:lnTo>
                <a:lnTo>
                  <a:pt x="243069" y="74674"/>
                </a:lnTo>
                <a:lnTo>
                  <a:pt x="241994" y="73708"/>
                </a:lnTo>
                <a:lnTo>
                  <a:pt x="241858" y="71774"/>
                </a:lnTo>
                <a:lnTo>
                  <a:pt x="242254" y="70276"/>
                </a:lnTo>
                <a:lnTo>
                  <a:pt x="241719" y="69812"/>
                </a:lnTo>
                <a:lnTo>
                  <a:pt x="240749" y="69377"/>
                </a:lnTo>
                <a:lnTo>
                  <a:pt x="240644" y="67877"/>
                </a:lnTo>
                <a:lnTo>
                  <a:pt x="240575" y="66907"/>
                </a:lnTo>
                <a:lnTo>
                  <a:pt x="240109" y="67412"/>
                </a:lnTo>
                <a:lnTo>
                  <a:pt x="240145" y="67913"/>
                </a:lnTo>
                <a:lnTo>
                  <a:pt x="239322" y="69981"/>
                </a:lnTo>
                <a:lnTo>
                  <a:pt x="238389" y="71518"/>
                </a:lnTo>
                <a:lnTo>
                  <a:pt x="236954" y="72121"/>
                </a:lnTo>
                <a:lnTo>
                  <a:pt x="235525" y="72725"/>
                </a:lnTo>
                <a:lnTo>
                  <a:pt x="234588" y="73263"/>
                </a:lnTo>
                <a:lnTo>
                  <a:pt x="232986" y="71397"/>
                </a:lnTo>
                <a:lnTo>
                  <a:pt x="232881" y="69934"/>
                </a:lnTo>
                <a:lnTo>
                  <a:pt x="233878" y="69390"/>
                </a:lnTo>
                <a:lnTo>
                  <a:pt x="235250" y="68828"/>
                </a:lnTo>
                <a:lnTo>
                  <a:pt x="235783" y="69255"/>
                </a:lnTo>
                <a:lnTo>
                  <a:pt x="236345" y="69689"/>
                </a:lnTo>
                <a:lnTo>
                  <a:pt x="236747" y="69188"/>
                </a:lnTo>
                <a:lnTo>
                  <a:pt x="236674" y="68159"/>
                </a:lnTo>
                <a:lnTo>
                  <a:pt x="236638" y="67658"/>
                </a:lnTo>
                <a:lnTo>
                  <a:pt x="237105" y="66648"/>
                </a:lnTo>
                <a:lnTo>
                  <a:pt x="237505" y="65720"/>
                </a:lnTo>
                <a:lnTo>
                  <a:pt x="236971" y="64745"/>
                </a:lnTo>
                <a:lnTo>
                  <a:pt x="235970" y="64387"/>
                </a:lnTo>
                <a:lnTo>
                  <a:pt x="235933" y="63851"/>
                </a:lnTo>
                <a:lnTo>
                  <a:pt x="235403" y="63888"/>
                </a:lnTo>
                <a:lnTo>
                  <a:pt x="234941" y="64459"/>
                </a:lnTo>
                <a:lnTo>
                  <a:pt x="233970" y="64528"/>
                </a:lnTo>
                <a:lnTo>
                  <a:pt x="233537" y="64558"/>
                </a:lnTo>
                <a:lnTo>
                  <a:pt x="233038" y="65023"/>
                </a:lnTo>
                <a:lnTo>
                  <a:pt x="231138" y="66170"/>
                </a:lnTo>
                <a:lnTo>
                  <a:pt x="230174" y="66238"/>
                </a:lnTo>
                <a:lnTo>
                  <a:pt x="229574" y="64839"/>
                </a:lnTo>
                <a:lnTo>
                  <a:pt x="228491" y="63334"/>
                </a:lnTo>
                <a:lnTo>
                  <a:pt x="227958" y="62905"/>
                </a:lnTo>
                <a:lnTo>
                  <a:pt x="228425" y="62400"/>
                </a:lnTo>
                <a:lnTo>
                  <a:pt x="228961" y="62361"/>
                </a:lnTo>
                <a:lnTo>
                  <a:pt x="228858" y="60899"/>
                </a:lnTo>
                <a:lnTo>
                  <a:pt x="228216" y="59437"/>
                </a:lnTo>
                <a:lnTo>
                  <a:pt x="227076" y="58040"/>
                </a:lnTo>
                <a:lnTo>
                  <a:pt x="227542" y="57002"/>
                </a:lnTo>
                <a:lnTo>
                  <a:pt x="228009" y="56502"/>
                </a:lnTo>
                <a:lnTo>
                  <a:pt x="228545" y="56465"/>
                </a:lnTo>
                <a:lnTo>
                  <a:pt x="228506" y="55928"/>
                </a:lnTo>
                <a:lnTo>
                  <a:pt x="227910" y="55098"/>
                </a:lnTo>
                <a:lnTo>
                  <a:pt x="227874" y="54599"/>
                </a:lnTo>
                <a:lnTo>
                  <a:pt x="227771" y="53136"/>
                </a:lnTo>
                <a:lnTo>
                  <a:pt x="227733" y="52598"/>
                </a:lnTo>
                <a:lnTo>
                  <a:pt x="226695" y="52673"/>
                </a:lnTo>
                <a:lnTo>
                  <a:pt x="226629" y="51737"/>
                </a:lnTo>
                <a:lnTo>
                  <a:pt x="226132" y="50768"/>
                </a:lnTo>
                <a:lnTo>
                  <a:pt x="225590" y="50304"/>
                </a:lnTo>
                <a:lnTo>
                  <a:pt x="225056" y="49336"/>
                </a:lnTo>
                <a:lnTo>
                  <a:pt x="224519" y="49373"/>
                </a:lnTo>
                <a:lnTo>
                  <a:pt x="224486" y="48904"/>
                </a:lnTo>
                <a:lnTo>
                  <a:pt x="223990" y="48473"/>
                </a:lnTo>
                <a:lnTo>
                  <a:pt x="223522" y="48972"/>
                </a:lnTo>
                <a:lnTo>
                  <a:pt x="222948" y="47542"/>
                </a:lnTo>
                <a:lnTo>
                  <a:pt x="221808" y="45613"/>
                </a:lnTo>
                <a:lnTo>
                  <a:pt x="221211" y="43778"/>
                </a:lnTo>
                <a:lnTo>
                  <a:pt x="220641" y="42812"/>
                </a:lnTo>
                <a:lnTo>
                  <a:pt x="219070" y="41919"/>
                </a:lnTo>
                <a:lnTo>
                  <a:pt x="218967" y="40447"/>
                </a:lnTo>
                <a:lnTo>
                  <a:pt x="218433" y="40012"/>
                </a:lnTo>
                <a:lnTo>
                  <a:pt x="217427" y="39050"/>
                </a:lnTo>
                <a:lnTo>
                  <a:pt x="217363" y="38146"/>
                </a:lnTo>
                <a:lnTo>
                  <a:pt x="216787" y="37114"/>
                </a:lnTo>
                <a:lnTo>
                  <a:pt x="216284" y="36684"/>
                </a:lnTo>
                <a:lnTo>
                  <a:pt x="215719" y="36222"/>
                </a:lnTo>
                <a:lnTo>
                  <a:pt x="215084" y="34352"/>
                </a:lnTo>
                <a:lnTo>
                  <a:pt x="214617" y="33919"/>
                </a:lnTo>
                <a:lnTo>
                  <a:pt x="213582" y="33490"/>
                </a:lnTo>
                <a:lnTo>
                  <a:pt x="213547" y="32990"/>
                </a:lnTo>
                <a:lnTo>
                  <a:pt x="212578" y="32556"/>
                </a:lnTo>
                <a:lnTo>
                  <a:pt x="212043" y="32092"/>
                </a:lnTo>
                <a:lnTo>
                  <a:pt x="211361" y="29657"/>
                </a:lnTo>
                <a:lnTo>
                  <a:pt x="210832" y="29694"/>
                </a:lnTo>
                <a:lnTo>
                  <a:pt x="210763" y="28724"/>
                </a:lnTo>
                <a:lnTo>
                  <a:pt x="210194" y="27795"/>
                </a:lnTo>
                <a:lnTo>
                  <a:pt x="210227" y="28258"/>
                </a:lnTo>
                <a:lnTo>
                  <a:pt x="209688" y="27329"/>
                </a:lnTo>
                <a:lnTo>
                  <a:pt x="209615" y="26292"/>
                </a:lnTo>
                <a:lnTo>
                  <a:pt x="209122" y="25890"/>
                </a:lnTo>
                <a:lnTo>
                  <a:pt x="208578" y="24896"/>
                </a:lnTo>
                <a:lnTo>
                  <a:pt x="207990" y="24095"/>
                </a:lnTo>
                <a:lnTo>
                  <a:pt x="206990" y="24165"/>
                </a:lnTo>
                <a:lnTo>
                  <a:pt x="206953" y="23636"/>
                </a:lnTo>
                <a:lnTo>
                  <a:pt x="206920" y="23164"/>
                </a:lnTo>
                <a:lnTo>
                  <a:pt x="207918" y="23094"/>
                </a:lnTo>
                <a:lnTo>
                  <a:pt x="208410" y="22528"/>
                </a:lnTo>
                <a:lnTo>
                  <a:pt x="208272" y="20556"/>
                </a:lnTo>
                <a:lnTo>
                  <a:pt x="208170" y="19123"/>
                </a:lnTo>
                <a:lnTo>
                  <a:pt x="208100" y="18123"/>
                </a:lnTo>
                <a:lnTo>
                  <a:pt x="208570" y="18090"/>
                </a:lnTo>
                <a:lnTo>
                  <a:pt x="208928" y="16587"/>
                </a:lnTo>
                <a:lnTo>
                  <a:pt x="208788" y="14586"/>
                </a:lnTo>
                <a:lnTo>
                  <a:pt x="207685" y="12255"/>
                </a:lnTo>
                <a:lnTo>
                  <a:pt x="208086" y="11251"/>
                </a:lnTo>
                <a:lnTo>
                  <a:pt x="208950" y="10185"/>
                </a:lnTo>
                <a:lnTo>
                  <a:pt x="209379" y="9149"/>
                </a:lnTo>
                <a:lnTo>
                  <a:pt x="208777" y="7751"/>
                </a:lnTo>
                <a:lnTo>
                  <a:pt x="208674" y="6286"/>
                </a:lnTo>
                <a:lnTo>
                  <a:pt x="208134" y="5351"/>
                </a:lnTo>
                <a:lnTo>
                  <a:pt x="207161" y="4851"/>
                </a:lnTo>
                <a:lnTo>
                  <a:pt x="207564" y="3846"/>
                </a:lnTo>
                <a:lnTo>
                  <a:pt x="207093" y="3879"/>
                </a:lnTo>
                <a:lnTo>
                  <a:pt x="206531" y="3453"/>
                </a:lnTo>
                <a:lnTo>
                  <a:pt x="205993" y="3492"/>
                </a:lnTo>
                <a:lnTo>
                  <a:pt x="205599" y="4488"/>
                </a:lnTo>
                <a:lnTo>
                  <a:pt x="205165" y="4518"/>
                </a:lnTo>
                <a:lnTo>
                  <a:pt x="204626" y="3588"/>
                </a:lnTo>
                <a:lnTo>
                  <a:pt x="204022" y="3090"/>
                </a:lnTo>
                <a:lnTo>
                  <a:pt x="203587" y="3122"/>
                </a:lnTo>
                <a:lnTo>
                  <a:pt x="203060" y="2759"/>
                </a:lnTo>
                <a:lnTo>
                  <a:pt x="202994" y="1826"/>
                </a:lnTo>
                <a:lnTo>
                  <a:pt x="202495" y="1861"/>
                </a:lnTo>
                <a:lnTo>
                  <a:pt x="201464" y="1933"/>
                </a:lnTo>
                <a:lnTo>
                  <a:pt x="201063" y="2428"/>
                </a:lnTo>
                <a:lnTo>
                  <a:pt x="200526" y="2466"/>
                </a:lnTo>
                <a:lnTo>
                  <a:pt x="200093" y="2497"/>
                </a:lnTo>
                <a:lnTo>
                  <a:pt x="199556" y="1500"/>
                </a:lnTo>
                <a:lnTo>
                  <a:pt x="198959" y="1106"/>
                </a:lnTo>
                <a:lnTo>
                  <a:pt x="199490" y="566"/>
                </a:lnTo>
                <a:lnTo>
                  <a:pt x="199450" y="0"/>
                </a:lnTo>
                <a:close/>
              </a:path>
            </a:pathLst>
          </a:custGeom>
          <a:solidFill>
            <a:srgbClr val="F7F7F5">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113555">
            <a:off x="-409112" y="3678891"/>
            <a:ext cx="2756512" cy="2775982"/>
          </a:xfrm>
          <a:custGeom>
            <a:avLst/>
            <a:gdLst/>
            <a:ahLst/>
            <a:cxnLst/>
            <a:rect l="l" t="t" r="r" b="b"/>
            <a:pathLst>
              <a:path w="110032" h="80353" extrusionOk="0">
                <a:moveTo>
                  <a:pt x="72951" y="1"/>
                </a:moveTo>
                <a:cubicBezTo>
                  <a:pt x="61029" y="1"/>
                  <a:pt x="48409" y="8288"/>
                  <a:pt x="45760" y="26274"/>
                </a:cubicBezTo>
                <a:cubicBezTo>
                  <a:pt x="45454" y="28353"/>
                  <a:pt x="45361" y="30454"/>
                  <a:pt x="45409" y="32554"/>
                </a:cubicBezTo>
                <a:cubicBezTo>
                  <a:pt x="45551" y="38692"/>
                  <a:pt x="43841" y="60466"/>
                  <a:pt x="12481" y="60466"/>
                </a:cubicBezTo>
                <a:cubicBezTo>
                  <a:pt x="11924" y="60466"/>
                  <a:pt x="11358" y="60459"/>
                  <a:pt x="10783" y="60445"/>
                </a:cubicBezTo>
                <a:cubicBezTo>
                  <a:pt x="10695" y="60443"/>
                  <a:pt x="10607" y="60442"/>
                  <a:pt x="10519" y="60442"/>
                </a:cubicBezTo>
                <a:cubicBezTo>
                  <a:pt x="7391" y="60442"/>
                  <a:pt x="4375" y="61797"/>
                  <a:pt x="2435" y="64258"/>
                </a:cubicBezTo>
                <a:cubicBezTo>
                  <a:pt x="916" y="66187"/>
                  <a:pt x="1" y="68838"/>
                  <a:pt x="1371" y="72249"/>
                </a:cubicBezTo>
                <a:cubicBezTo>
                  <a:pt x="2535" y="75141"/>
                  <a:pt x="4865" y="77401"/>
                  <a:pt x="7729" y="78633"/>
                </a:cubicBezTo>
                <a:cubicBezTo>
                  <a:pt x="9802" y="79525"/>
                  <a:pt x="12699" y="80353"/>
                  <a:pt x="16310" y="80353"/>
                </a:cubicBezTo>
                <a:cubicBezTo>
                  <a:pt x="19075" y="80353"/>
                  <a:pt x="22258" y="79868"/>
                  <a:pt x="25813" y="78555"/>
                </a:cubicBezTo>
                <a:cubicBezTo>
                  <a:pt x="25813" y="78555"/>
                  <a:pt x="48269" y="68100"/>
                  <a:pt x="64310" y="68100"/>
                </a:cubicBezTo>
                <a:cubicBezTo>
                  <a:pt x="64453" y="68100"/>
                  <a:pt x="64595" y="68101"/>
                  <a:pt x="64737" y="68103"/>
                </a:cubicBezTo>
                <a:cubicBezTo>
                  <a:pt x="66138" y="68119"/>
                  <a:pt x="67537" y="68259"/>
                  <a:pt x="68919" y="68489"/>
                </a:cubicBezTo>
                <a:cubicBezTo>
                  <a:pt x="71606" y="68934"/>
                  <a:pt x="74144" y="69141"/>
                  <a:pt x="76528" y="69141"/>
                </a:cubicBezTo>
                <a:cubicBezTo>
                  <a:pt x="102300" y="69141"/>
                  <a:pt x="110031" y="45009"/>
                  <a:pt x="92220" y="37187"/>
                </a:cubicBezTo>
                <a:cubicBezTo>
                  <a:pt x="91611" y="36919"/>
                  <a:pt x="90985" y="36691"/>
                  <a:pt x="90355" y="36480"/>
                </a:cubicBezTo>
                <a:cubicBezTo>
                  <a:pt x="89558" y="36210"/>
                  <a:pt x="88788" y="35876"/>
                  <a:pt x="88048" y="35477"/>
                </a:cubicBezTo>
                <a:cubicBezTo>
                  <a:pt x="82944" y="32727"/>
                  <a:pt x="81713" y="25916"/>
                  <a:pt x="85533" y="21554"/>
                </a:cubicBezTo>
                <a:cubicBezTo>
                  <a:pt x="93116" y="12897"/>
                  <a:pt x="90985" y="6572"/>
                  <a:pt x="82320" y="1816"/>
                </a:cubicBezTo>
                <a:cubicBezTo>
                  <a:pt x="79393" y="615"/>
                  <a:pt x="76198" y="1"/>
                  <a:pt x="72951" y="1"/>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5">
  <p:cSld name="CAPTION_ONLY_1">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774783" y="382600"/>
            <a:ext cx="5401500" cy="1644000"/>
          </a:xfrm>
          <a:prstGeom prst="rect">
            <a:avLst/>
          </a:prstGeom>
          <a:solidFill>
            <a:schemeClr val="dk1"/>
          </a:solidFill>
        </p:spPr>
        <p:txBody>
          <a:bodyPr spcFirstLastPara="1" wrap="square" lIns="91425" tIns="91425" rIns="91425" bIns="91425" anchor="ctr" anchorCtr="0">
            <a:noAutofit/>
          </a:bodyPr>
          <a:lstStyle>
            <a:lvl1pPr lvl="0" algn="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775125" y="3107073"/>
            <a:ext cx="1605000" cy="39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32"/>
          <p:cNvSpPr txBox="1">
            <a:spLocks noGrp="1"/>
          </p:cNvSpPr>
          <p:nvPr>
            <p:ph type="subTitle" idx="1"/>
          </p:nvPr>
        </p:nvSpPr>
        <p:spPr>
          <a:xfrm>
            <a:off x="775162" y="3499506"/>
            <a:ext cx="1605000" cy="7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32"/>
          <p:cNvSpPr txBox="1">
            <a:spLocks noGrp="1"/>
          </p:cNvSpPr>
          <p:nvPr>
            <p:ph type="title" idx="2"/>
          </p:nvPr>
        </p:nvSpPr>
        <p:spPr>
          <a:xfrm>
            <a:off x="6763850" y="3107073"/>
            <a:ext cx="1605000" cy="39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8" name="Google Shape;198;p32"/>
          <p:cNvSpPr txBox="1">
            <a:spLocks noGrp="1"/>
          </p:cNvSpPr>
          <p:nvPr>
            <p:ph type="subTitle" idx="3"/>
          </p:nvPr>
        </p:nvSpPr>
        <p:spPr>
          <a:xfrm>
            <a:off x="6763889" y="3499506"/>
            <a:ext cx="1605000" cy="7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32"/>
          <p:cNvSpPr txBox="1">
            <a:spLocks noGrp="1"/>
          </p:cNvSpPr>
          <p:nvPr>
            <p:ph type="title" idx="4"/>
          </p:nvPr>
        </p:nvSpPr>
        <p:spPr>
          <a:xfrm>
            <a:off x="2771367" y="3107073"/>
            <a:ext cx="1605000" cy="39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0" name="Google Shape;200;p32"/>
          <p:cNvSpPr txBox="1">
            <a:spLocks noGrp="1"/>
          </p:cNvSpPr>
          <p:nvPr>
            <p:ph type="subTitle" idx="5"/>
          </p:nvPr>
        </p:nvSpPr>
        <p:spPr>
          <a:xfrm>
            <a:off x="2771405" y="3499506"/>
            <a:ext cx="1605000" cy="7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32"/>
          <p:cNvSpPr txBox="1">
            <a:spLocks noGrp="1"/>
          </p:cNvSpPr>
          <p:nvPr>
            <p:ph type="title" idx="6"/>
          </p:nvPr>
        </p:nvSpPr>
        <p:spPr>
          <a:xfrm>
            <a:off x="4767608" y="3107073"/>
            <a:ext cx="1605000" cy="39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32"/>
          <p:cNvSpPr txBox="1">
            <a:spLocks noGrp="1"/>
          </p:cNvSpPr>
          <p:nvPr>
            <p:ph type="subTitle" idx="7"/>
          </p:nvPr>
        </p:nvSpPr>
        <p:spPr>
          <a:xfrm>
            <a:off x="4767647" y="3499506"/>
            <a:ext cx="1605000" cy="7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32"/>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2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4" name="Google Shape;204;p32"/>
          <p:cNvSpPr/>
          <p:nvPr/>
        </p:nvSpPr>
        <p:spPr>
          <a:xfrm rot="10800000">
            <a:off x="6291786" y="-1423626"/>
            <a:ext cx="4044180" cy="3331315"/>
          </a:xfrm>
          <a:custGeom>
            <a:avLst/>
            <a:gdLst/>
            <a:ahLst/>
            <a:cxnLst/>
            <a:rect l="l" t="t" r="r" b="b"/>
            <a:pathLst>
              <a:path w="97368" h="80205" extrusionOk="0">
                <a:moveTo>
                  <a:pt x="29664" y="0"/>
                </a:moveTo>
                <a:cubicBezTo>
                  <a:pt x="23425" y="0"/>
                  <a:pt x="16213" y="3093"/>
                  <a:pt x="12049" y="9220"/>
                </a:cubicBezTo>
                <a:cubicBezTo>
                  <a:pt x="1042" y="23321"/>
                  <a:pt x="1312" y="40305"/>
                  <a:pt x="1312" y="40305"/>
                </a:cubicBezTo>
                <a:cubicBezTo>
                  <a:pt x="1" y="64683"/>
                  <a:pt x="21061" y="80204"/>
                  <a:pt x="41175" y="80204"/>
                </a:cubicBezTo>
                <a:cubicBezTo>
                  <a:pt x="49088" y="80204"/>
                  <a:pt x="56854" y="77803"/>
                  <a:pt x="63055" y="72594"/>
                </a:cubicBezTo>
                <a:cubicBezTo>
                  <a:pt x="97368" y="43766"/>
                  <a:pt x="66566" y="27463"/>
                  <a:pt x="52624" y="25837"/>
                </a:cubicBezTo>
                <a:cubicBezTo>
                  <a:pt x="40628" y="24440"/>
                  <a:pt x="41007" y="13618"/>
                  <a:pt x="41346" y="10619"/>
                </a:cubicBezTo>
                <a:cubicBezTo>
                  <a:pt x="41448" y="9721"/>
                  <a:pt x="41451" y="8813"/>
                  <a:pt x="41289" y="7924"/>
                </a:cubicBezTo>
                <a:cubicBezTo>
                  <a:pt x="40338" y="2627"/>
                  <a:pt x="35414" y="0"/>
                  <a:pt x="29664" y="0"/>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2"/>
          <p:cNvSpPr/>
          <p:nvPr/>
        </p:nvSpPr>
        <p:spPr>
          <a:xfrm rot="-2700000">
            <a:off x="8057681" y="1133069"/>
            <a:ext cx="233880" cy="238946"/>
          </a:xfrm>
          <a:custGeom>
            <a:avLst/>
            <a:gdLst/>
            <a:ahLst/>
            <a:cxnLst/>
            <a:rect l="l" t="t" r="r" b="b"/>
            <a:pathLst>
              <a:path w="76211" h="77862" extrusionOk="0">
                <a:moveTo>
                  <a:pt x="36581" y="0"/>
                </a:moveTo>
                <a:cubicBezTo>
                  <a:pt x="15512" y="0"/>
                  <a:pt x="0" y="23632"/>
                  <a:pt x="4125" y="40530"/>
                </a:cubicBezTo>
                <a:cubicBezTo>
                  <a:pt x="9051" y="60717"/>
                  <a:pt x="17552" y="77862"/>
                  <a:pt x="37305" y="77862"/>
                </a:cubicBezTo>
                <a:cubicBezTo>
                  <a:pt x="57055" y="77862"/>
                  <a:pt x="72635" y="58256"/>
                  <a:pt x="74219" y="40530"/>
                </a:cubicBezTo>
                <a:cubicBezTo>
                  <a:pt x="76210" y="18270"/>
                  <a:pt x="58165" y="1369"/>
                  <a:pt x="38457" y="63"/>
                </a:cubicBezTo>
                <a:cubicBezTo>
                  <a:pt x="37827" y="21"/>
                  <a:pt x="37202" y="0"/>
                  <a:pt x="36581" y="0"/>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2"/>
          <p:cNvSpPr/>
          <p:nvPr/>
        </p:nvSpPr>
        <p:spPr>
          <a:xfrm rot="390573">
            <a:off x="-2657418" y="3786590"/>
            <a:ext cx="4525326" cy="2327105"/>
          </a:xfrm>
          <a:custGeom>
            <a:avLst/>
            <a:gdLst/>
            <a:ahLst/>
            <a:cxnLst/>
            <a:rect l="l" t="t" r="r" b="b"/>
            <a:pathLst>
              <a:path w="114007" h="58627" extrusionOk="0">
                <a:moveTo>
                  <a:pt x="64297" y="0"/>
                </a:moveTo>
                <a:cubicBezTo>
                  <a:pt x="61668" y="0"/>
                  <a:pt x="59023" y="736"/>
                  <a:pt x="56692" y="2264"/>
                </a:cubicBezTo>
                <a:cubicBezTo>
                  <a:pt x="49749" y="6816"/>
                  <a:pt x="46468" y="15382"/>
                  <a:pt x="46468" y="15382"/>
                </a:cubicBezTo>
                <a:cubicBezTo>
                  <a:pt x="40598" y="26180"/>
                  <a:pt x="26236" y="28904"/>
                  <a:pt x="26236" y="28904"/>
                </a:cubicBezTo>
                <a:cubicBezTo>
                  <a:pt x="5689" y="31735"/>
                  <a:pt x="1600" y="46203"/>
                  <a:pt x="1600" y="46203"/>
                </a:cubicBezTo>
                <a:cubicBezTo>
                  <a:pt x="1" y="53358"/>
                  <a:pt x="5354" y="58626"/>
                  <a:pt x="12259" y="58626"/>
                </a:cubicBezTo>
                <a:cubicBezTo>
                  <a:pt x="15774" y="58626"/>
                  <a:pt x="19692" y="57261"/>
                  <a:pt x="23299" y="54083"/>
                </a:cubicBezTo>
                <a:cubicBezTo>
                  <a:pt x="28722" y="49308"/>
                  <a:pt x="36006" y="48131"/>
                  <a:pt x="41869" y="48131"/>
                </a:cubicBezTo>
                <a:cubicBezTo>
                  <a:pt x="47566" y="48131"/>
                  <a:pt x="51920" y="49242"/>
                  <a:pt x="51920" y="49242"/>
                </a:cubicBezTo>
                <a:cubicBezTo>
                  <a:pt x="61136" y="52828"/>
                  <a:pt x="69125" y="54083"/>
                  <a:pt x="75794" y="54083"/>
                </a:cubicBezTo>
                <a:cubicBezTo>
                  <a:pt x="85276" y="54083"/>
                  <a:pt x="92088" y="51546"/>
                  <a:pt x="95963" y="49564"/>
                </a:cubicBezTo>
                <a:cubicBezTo>
                  <a:pt x="98163" y="48441"/>
                  <a:pt x="100131" y="46916"/>
                  <a:pt x="101807" y="45108"/>
                </a:cubicBezTo>
                <a:cubicBezTo>
                  <a:pt x="114006" y="31950"/>
                  <a:pt x="109834" y="24622"/>
                  <a:pt x="105327" y="21078"/>
                </a:cubicBezTo>
                <a:cubicBezTo>
                  <a:pt x="103364" y="19535"/>
                  <a:pt x="101046" y="18501"/>
                  <a:pt x="98597" y="18015"/>
                </a:cubicBezTo>
                <a:cubicBezTo>
                  <a:pt x="85885" y="15505"/>
                  <a:pt x="78697" y="9286"/>
                  <a:pt x="75115" y="5031"/>
                </a:cubicBezTo>
                <a:cubicBezTo>
                  <a:pt x="72353" y="1745"/>
                  <a:pt x="68344" y="0"/>
                  <a:pt x="64297" y="0"/>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207"/>
        <p:cNvGrpSpPr/>
        <p:nvPr/>
      </p:nvGrpSpPr>
      <p:grpSpPr>
        <a:xfrm>
          <a:off x="0" y="0"/>
          <a:ext cx="0" cy="0"/>
          <a:chOff x="0" y="0"/>
          <a:chExt cx="0" cy="0"/>
        </a:xfrm>
      </p:grpSpPr>
      <p:sp>
        <p:nvSpPr>
          <p:cNvPr id="208" name="Google Shape;208;p33"/>
          <p:cNvSpPr txBox="1">
            <a:spLocks noGrp="1"/>
          </p:cNvSpPr>
          <p:nvPr>
            <p:ph type="subTitle" idx="1"/>
          </p:nvPr>
        </p:nvSpPr>
        <p:spPr>
          <a:xfrm>
            <a:off x="2360175" y="1927727"/>
            <a:ext cx="2234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33"/>
          <p:cNvSpPr txBox="1">
            <a:spLocks noGrp="1"/>
          </p:cNvSpPr>
          <p:nvPr>
            <p:ph type="subTitle" idx="2"/>
          </p:nvPr>
        </p:nvSpPr>
        <p:spPr>
          <a:xfrm>
            <a:off x="5763050" y="1927722"/>
            <a:ext cx="2234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33"/>
          <p:cNvSpPr txBox="1">
            <a:spLocks noGrp="1"/>
          </p:cNvSpPr>
          <p:nvPr>
            <p:ph type="subTitle" idx="3"/>
          </p:nvPr>
        </p:nvSpPr>
        <p:spPr>
          <a:xfrm>
            <a:off x="2346325" y="3061025"/>
            <a:ext cx="2234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33"/>
          <p:cNvSpPr txBox="1">
            <a:spLocks noGrp="1"/>
          </p:cNvSpPr>
          <p:nvPr>
            <p:ph type="subTitle" idx="4"/>
          </p:nvPr>
        </p:nvSpPr>
        <p:spPr>
          <a:xfrm>
            <a:off x="5785525" y="3061025"/>
            <a:ext cx="2234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3" name="Google Shape;213;p33"/>
          <p:cNvSpPr/>
          <p:nvPr/>
        </p:nvSpPr>
        <p:spPr>
          <a:xfrm rot="-5706233">
            <a:off x="6922519" y="2695583"/>
            <a:ext cx="4044149" cy="3331289"/>
          </a:xfrm>
          <a:custGeom>
            <a:avLst/>
            <a:gdLst/>
            <a:ahLst/>
            <a:cxnLst/>
            <a:rect l="l" t="t" r="r" b="b"/>
            <a:pathLst>
              <a:path w="97368" h="80205" extrusionOk="0">
                <a:moveTo>
                  <a:pt x="29664" y="0"/>
                </a:moveTo>
                <a:cubicBezTo>
                  <a:pt x="23425" y="0"/>
                  <a:pt x="16213" y="3093"/>
                  <a:pt x="12049" y="9220"/>
                </a:cubicBezTo>
                <a:cubicBezTo>
                  <a:pt x="1042" y="23321"/>
                  <a:pt x="1312" y="40305"/>
                  <a:pt x="1312" y="40305"/>
                </a:cubicBezTo>
                <a:cubicBezTo>
                  <a:pt x="1" y="64683"/>
                  <a:pt x="21061" y="80204"/>
                  <a:pt x="41175" y="80204"/>
                </a:cubicBezTo>
                <a:cubicBezTo>
                  <a:pt x="49088" y="80204"/>
                  <a:pt x="56854" y="77803"/>
                  <a:pt x="63055" y="72594"/>
                </a:cubicBezTo>
                <a:cubicBezTo>
                  <a:pt x="97368" y="43766"/>
                  <a:pt x="66566" y="27463"/>
                  <a:pt x="52624" y="25837"/>
                </a:cubicBezTo>
                <a:cubicBezTo>
                  <a:pt x="40628" y="24440"/>
                  <a:pt x="41007" y="13618"/>
                  <a:pt x="41346" y="10619"/>
                </a:cubicBezTo>
                <a:cubicBezTo>
                  <a:pt x="41448" y="9721"/>
                  <a:pt x="41451" y="8813"/>
                  <a:pt x="41289" y="7924"/>
                </a:cubicBezTo>
                <a:cubicBezTo>
                  <a:pt x="40338" y="2627"/>
                  <a:pt x="35414" y="0"/>
                  <a:pt x="29664" y="0"/>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BM Plex Serif"/>
              <a:ea typeface="IBM Plex Serif"/>
              <a:cs typeface="IBM Plex Serif"/>
              <a:sym typeface="IBM Plex Serif"/>
            </a:endParaRPr>
          </a:p>
        </p:txBody>
      </p:sp>
      <p:sp>
        <p:nvSpPr>
          <p:cNvPr id="214" name="Google Shape;214;p33"/>
          <p:cNvSpPr/>
          <p:nvPr/>
        </p:nvSpPr>
        <p:spPr>
          <a:xfrm rot="5696266">
            <a:off x="-1963043" y="-1275707"/>
            <a:ext cx="4044096" cy="3331246"/>
          </a:xfrm>
          <a:custGeom>
            <a:avLst/>
            <a:gdLst/>
            <a:ahLst/>
            <a:cxnLst/>
            <a:rect l="l" t="t" r="r" b="b"/>
            <a:pathLst>
              <a:path w="97368" h="80205" extrusionOk="0">
                <a:moveTo>
                  <a:pt x="29664" y="0"/>
                </a:moveTo>
                <a:cubicBezTo>
                  <a:pt x="23425" y="0"/>
                  <a:pt x="16213" y="3093"/>
                  <a:pt x="12049" y="9220"/>
                </a:cubicBezTo>
                <a:cubicBezTo>
                  <a:pt x="1042" y="23321"/>
                  <a:pt x="1312" y="40305"/>
                  <a:pt x="1312" y="40305"/>
                </a:cubicBezTo>
                <a:cubicBezTo>
                  <a:pt x="1" y="64683"/>
                  <a:pt x="21061" y="80204"/>
                  <a:pt x="41175" y="80204"/>
                </a:cubicBezTo>
                <a:cubicBezTo>
                  <a:pt x="49088" y="80204"/>
                  <a:pt x="56854" y="77803"/>
                  <a:pt x="63055" y="72594"/>
                </a:cubicBezTo>
                <a:cubicBezTo>
                  <a:pt x="97368" y="43766"/>
                  <a:pt x="66566" y="27463"/>
                  <a:pt x="52624" y="25837"/>
                </a:cubicBezTo>
                <a:cubicBezTo>
                  <a:pt x="40628" y="24440"/>
                  <a:pt x="41007" y="13618"/>
                  <a:pt x="41346" y="10619"/>
                </a:cubicBezTo>
                <a:cubicBezTo>
                  <a:pt x="41448" y="9721"/>
                  <a:pt x="41451" y="8813"/>
                  <a:pt x="41289" y="7924"/>
                </a:cubicBezTo>
                <a:cubicBezTo>
                  <a:pt x="40338" y="2627"/>
                  <a:pt x="35414" y="0"/>
                  <a:pt x="29664" y="0"/>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241"/>
        <p:cNvGrpSpPr/>
        <p:nvPr/>
      </p:nvGrpSpPr>
      <p:grpSpPr>
        <a:xfrm>
          <a:off x="0" y="0"/>
          <a:ext cx="0" cy="0"/>
          <a:chOff x="0" y="0"/>
          <a:chExt cx="0" cy="0"/>
        </a:xfrm>
      </p:grpSpPr>
      <p:sp>
        <p:nvSpPr>
          <p:cNvPr id="242" name="Google Shape;242;p36"/>
          <p:cNvSpPr txBox="1">
            <a:spLocks noGrp="1"/>
          </p:cNvSpPr>
          <p:nvPr>
            <p:ph type="title" hasCustomPrompt="1"/>
          </p:nvPr>
        </p:nvSpPr>
        <p:spPr>
          <a:xfrm>
            <a:off x="714911" y="1172575"/>
            <a:ext cx="2226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3" name="Google Shape;243;p36"/>
          <p:cNvSpPr txBox="1">
            <a:spLocks noGrp="1"/>
          </p:cNvSpPr>
          <p:nvPr>
            <p:ph type="subTitle" idx="1"/>
          </p:nvPr>
        </p:nvSpPr>
        <p:spPr>
          <a:xfrm>
            <a:off x="714919" y="2505355"/>
            <a:ext cx="2226600" cy="47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200" b="1">
                <a:solidFill>
                  <a:schemeClr val="accent1"/>
                </a:solidFill>
                <a:latin typeface="IBM Plex Serif"/>
                <a:ea typeface="IBM Plex Serif"/>
                <a:cs typeface="IBM Plex Serif"/>
                <a:sym typeface="IBM Plex Serif"/>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36"/>
          <p:cNvSpPr txBox="1">
            <a:spLocks noGrp="1"/>
          </p:cNvSpPr>
          <p:nvPr>
            <p:ph type="title" idx="2" hasCustomPrompt="1"/>
          </p:nvPr>
        </p:nvSpPr>
        <p:spPr>
          <a:xfrm>
            <a:off x="3419250" y="2003035"/>
            <a:ext cx="23055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5" name="Google Shape;245;p36"/>
          <p:cNvSpPr txBox="1">
            <a:spLocks noGrp="1"/>
          </p:cNvSpPr>
          <p:nvPr>
            <p:ph type="subTitle" idx="3"/>
          </p:nvPr>
        </p:nvSpPr>
        <p:spPr>
          <a:xfrm>
            <a:off x="3419250" y="3299913"/>
            <a:ext cx="2305500" cy="47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200" b="1">
                <a:solidFill>
                  <a:schemeClr val="accent1"/>
                </a:solidFill>
                <a:latin typeface="IBM Plex Serif"/>
                <a:ea typeface="IBM Plex Serif"/>
                <a:cs typeface="IBM Plex Serif"/>
                <a:sym typeface="IBM Plex Serif"/>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36"/>
          <p:cNvSpPr txBox="1">
            <a:spLocks noGrp="1"/>
          </p:cNvSpPr>
          <p:nvPr>
            <p:ph type="title" idx="4" hasCustomPrompt="1"/>
          </p:nvPr>
        </p:nvSpPr>
        <p:spPr>
          <a:xfrm>
            <a:off x="6118406" y="1177444"/>
            <a:ext cx="23055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7" name="Google Shape;247;p36"/>
          <p:cNvSpPr txBox="1">
            <a:spLocks noGrp="1"/>
          </p:cNvSpPr>
          <p:nvPr>
            <p:ph type="subTitle" idx="5"/>
          </p:nvPr>
        </p:nvSpPr>
        <p:spPr>
          <a:xfrm>
            <a:off x="6118406" y="2510234"/>
            <a:ext cx="2305500" cy="47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200" b="1">
                <a:solidFill>
                  <a:schemeClr val="accent1"/>
                </a:solidFill>
                <a:latin typeface="IBM Plex Serif"/>
                <a:ea typeface="IBM Plex Serif"/>
                <a:cs typeface="IBM Plex Serif"/>
                <a:sym typeface="IBM Plex Serif"/>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36"/>
          <p:cNvSpPr txBox="1">
            <a:spLocks noGrp="1"/>
          </p:cNvSpPr>
          <p:nvPr>
            <p:ph type="subTitle" idx="6"/>
          </p:nvPr>
        </p:nvSpPr>
        <p:spPr>
          <a:xfrm>
            <a:off x="714919" y="2980545"/>
            <a:ext cx="22266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36"/>
          <p:cNvSpPr txBox="1">
            <a:spLocks noGrp="1"/>
          </p:cNvSpPr>
          <p:nvPr>
            <p:ph type="subTitle" idx="7"/>
          </p:nvPr>
        </p:nvSpPr>
        <p:spPr>
          <a:xfrm>
            <a:off x="3419250" y="3775098"/>
            <a:ext cx="23055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36"/>
          <p:cNvSpPr txBox="1">
            <a:spLocks noGrp="1"/>
          </p:cNvSpPr>
          <p:nvPr>
            <p:ph type="subTitle" idx="8"/>
          </p:nvPr>
        </p:nvSpPr>
        <p:spPr>
          <a:xfrm>
            <a:off x="6118406" y="2985419"/>
            <a:ext cx="23055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1" name="Google Shape;251;p36"/>
          <p:cNvSpPr/>
          <p:nvPr/>
        </p:nvSpPr>
        <p:spPr>
          <a:xfrm rot="5113555">
            <a:off x="-409112" y="3678891"/>
            <a:ext cx="2756512" cy="2775982"/>
          </a:xfrm>
          <a:custGeom>
            <a:avLst/>
            <a:gdLst/>
            <a:ahLst/>
            <a:cxnLst/>
            <a:rect l="l" t="t" r="r" b="b"/>
            <a:pathLst>
              <a:path w="110032" h="80353" extrusionOk="0">
                <a:moveTo>
                  <a:pt x="72951" y="1"/>
                </a:moveTo>
                <a:cubicBezTo>
                  <a:pt x="61029" y="1"/>
                  <a:pt x="48409" y="8288"/>
                  <a:pt x="45760" y="26274"/>
                </a:cubicBezTo>
                <a:cubicBezTo>
                  <a:pt x="45454" y="28353"/>
                  <a:pt x="45361" y="30454"/>
                  <a:pt x="45409" y="32554"/>
                </a:cubicBezTo>
                <a:cubicBezTo>
                  <a:pt x="45551" y="38692"/>
                  <a:pt x="43841" y="60466"/>
                  <a:pt x="12481" y="60466"/>
                </a:cubicBezTo>
                <a:cubicBezTo>
                  <a:pt x="11924" y="60466"/>
                  <a:pt x="11358" y="60459"/>
                  <a:pt x="10783" y="60445"/>
                </a:cubicBezTo>
                <a:cubicBezTo>
                  <a:pt x="10695" y="60443"/>
                  <a:pt x="10607" y="60442"/>
                  <a:pt x="10519" y="60442"/>
                </a:cubicBezTo>
                <a:cubicBezTo>
                  <a:pt x="7391" y="60442"/>
                  <a:pt x="4375" y="61797"/>
                  <a:pt x="2435" y="64258"/>
                </a:cubicBezTo>
                <a:cubicBezTo>
                  <a:pt x="916" y="66187"/>
                  <a:pt x="1" y="68838"/>
                  <a:pt x="1371" y="72249"/>
                </a:cubicBezTo>
                <a:cubicBezTo>
                  <a:pt x="2535" y="75141"/>
                  <a:pt x="4865" y="77401"/>
                  <a:pt x="7729" y="78633"/>
                </a:cubicBezTo>
                <a:cubicBezTo>
                  <a:pt x="9802" y="79525"/>
                  <a:pt x="12699" y="80353"/>
                  <a:pt x="16310" y="80353"/>
                </a:cubicBezTo>
                <a:cubicBezTo>
                  <a:pt x="19075" y="80353"/>
                  <a:pt x="22258" y="79868"/>
                  <a:pt x="25813" y="78555"/>
                </a:cubicBezTo>
                <a:cubicBezTo>
                  <a:pt x="25813" y="78555"/>
                  <a:pt x="48269" y="68100"/>
                  <a:pt x="64310" y="68100"/>
                </a:cubicBezTo>
                <a:cubicBezTo>
                  <a:pt x="64453" y="68100"/>
                  <a:pt x="64595" y="68101"/>
                  <a:pt x="64737" y="68103"/>
                </a:cubicBezTo>
                <a:cubicBezTo>
                  <a:pt x="66138" y="68119"/>
                  <a:pt x="67537" y="68259"/>
                  <a:pt x="68919" y="68489"/>
                </a:cubicBezTo>
                <a:cubicBezTo>
                  <a:pt x="71606" y="68934"/>
                  <a:pt x="74144" y="69141"/>
                  <a:pt x="76528" y="69141"/>
                </a:cubicBezTo>
                <a:cubicBezTo>
                  <a:pt x="102300" y="69141"/>
                  <a:pt x="110031" y="45009"/>
                  <a:pt x="92220" y="37187"/>
                </a:cubicBezTo>
                <a:cubicBezTo>
                  <a:pt x="91611" y="36919"/>
                  <a:pt x="90985" y="36691"/>
                  <a:pt x="90355" y="36480"/>
                </a:cubicBezTo>
                <a:cubicBezTo>
                  <a:pt x="89558" y="36210"/>
                  <a:pt x="88788" y="35876"/>
                  <a:pt x="88048" y="35477"/>
                </a:cubicBezTo>
                <a:cubicBezTo>
                  <a:pt x="82944" y="32727"/>
                  <a:pt x="81713" y="25916"/>
                  <a:pt x="85533" y="21554"/>
                </a:cubicBezTo>
                <a:cubicBezTo>
                  <a:pt x="93116" y="12897"/>
                  <a:pt x="90985" y="6572"/>
                  <a:pt x="82320" y="1816"/>
                </a:cubicBezTo>
                <a:cubicBezTo>
                  <a:pt x="79393" y="615"/>
                  <a:pt x="76198" y="1"/>
                  <a:pt x="72951" y="1"/>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50300" y="2148000"/>
            <a:ext cx="5653200" cy="771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001450" y="10485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1740450" y="3458375"/>
            <a:ext cx="5663100" cy="636600"/>
          </a:xfrm>
          <a:prstGeom prst="rect">
            <a:avLst/>
          </a:prstGeom>
          <a:solidFill>
            <a:schemeClr val="dk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rot="-1091596">
            <a:off x="6642579" y="3752724"/>
            <a:ext cx="3920764" cy="2123869"/>
          </a:xfrm>
          <a:custGeom>
            <a:avLst/>
            <a:gdLst/>
            <a:ahLst/>
            <a:cxnLst/>
            <a:rect l="l" t="t" r="r" b="b"/>
            <a:pathLst>
              <a:path w="114944" h="44270" extrusionOk="0">
                <a:moveTo>
                  <a:pt x="87034" y="1"/>
                </a:moveTo>
                <a:cubicBezTo>
                  <a:pt x="81471" y="1"/>
                  <a:pt x="75053" y="1378"/>
                  <a:pt x="67444" y="4159"/>
                </a:cubicBezTo>
                <a:cubicBezTo>
                  <a:pt x="66020" y="4681"/>
                  <a:pt x="60261" y="7025"/>
                  <a:pt x="58974" y="7832"/>
                </a:cubicBezTo>
                <a:cubicBezTo>
                  <a:pt x="51160" y="12726"/>
                  <a:pt x="42603" y="14248"/>
                  <a:pt x="34983" y="14248"/>
                </a:cubicBezTo>
                <a:cubicBezTo>
                  <a:pt x="25738" y="14248"/>
                  <a:pt x="17870" y="12008"/>
                  <a:pt x="14374" y="10830"/>
                </a:cubicBezTo>
                <a:cubicBezTo>
                  <a:pt x="12950" y="10352"/>
                  <a:pt x="11461" y="10096"/>
                  <a:pt x="9969" y="10096"/>
                </a:cubicBezTo>
                <a:cubicBezTo>
                  <a:pt x="9283" y="10096"/>
                  <a:pt x="8596" y="10150"/>
                  <a:pt x="7914" y="10261"/>
                </a:cubicBezTo>
                <a:cubicBezTo>
                  <a:pt x="1" y="11549"/>
                  <a:pt x="710" y="18623"/>
                  <a:pt x="4681" y="22535"/>
                </a:cubicBezTo>
                <a:cubicBezTo>
                  <a:pt x="9998" y="28698"/>
                  <a:pt x="27385" y="30583"/>
                  <a:pt x="34762" y="31114"/>
                </a:cubicBezTo>
                <a:cubicBezTo>
                  <a:pt x="36269" y="31221"/>
                  <a:pt x="37778" y="31276"/>
                  <a:pt x="39289" y="31276"/>
                </a:cubicBezTo>
                <a:cubicBezTo>
                  <a:pt x="39489" y="31276"/>
                  <a:pt x="39689" y="31275"/>
                  <a:pt x="39890" y="31273"/>
                </a:cubicBezTo>
                <a:cubicBezTo>
                  <a:pt x="40232" y="31270"/>
                  <a:pt x="40573" y="31268"/>
                  <a:pt x="40913" y="31268"/>
                </a:cubicBezTo>
                <a:cubicBezTo>
                  <a:pt x="55764" y="31268"/>
                  <a:pt x="68726" y="34452"/>
                  <a:pt x="79950" y="40571"/>
                </a:cubicBezTo>
                <a:cubicBezTo>
                  <a:pt x="82548" y="41988"/>
                  <a:pt x="85315" y="43084"/>
                  <a:pt x="88212" y="43688"/>
                </a:cubicBezTo>
                <a:cubicBezTo>
                  <a:pt x="90092" y="44080"/>
                  <a:pt x="91927" y="44269"/>
                  <a:pt x="93694" y="44269"/>
                </a:cubicBezTo>
                <a:cubicBezTo>
                  <a:pt x="103471" y="44269"/>
                  <a:pt x="111199" y="38494"/>
                  <a:pt x="113369" y="29395"/>
                </a:cubicBezTo>
                <a:cubicBezTo>
                  <a:pt x="114944" y="22798"/>
                  <a:pt x="113116" y="15875"/>
                  <a:pt x="108751" y="10686"/>
                </a:cubicBezTo>
                <a:cubicBezTo>
                  <a:pt x="102795" y="3602"/>
                  <a:pt x="96032" y="1"/>
                  <a:pt x="87034" y="1"/>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1510758">
            <a:off x="-1016073" y="-1710841"/>
            <a:ext cx="3146597" cy="2898353"/>
          </a:xfrm>
          <a:custGeom>
            <a:avLst/>
            <a:gdLst/>
            <a:ahLst/>
            <a:cxnLst/>
            <a:rect l="l" t="t" r="r" b="b"/>
            <a:pathLst>
              <a:path w="114007" h="58627" extrusionOk="0">
                <a:moveTo>
                  <a:pt x="64297" y="0"/>
                </a:moveTo>
                <a:cubicBezTo>
                  <a:pt x="61668" y="0"/>
                  <a:pt x="59023" y="736"/>
                  <a:pt x="56692" y="2264"/>
                </a:cubicBezTo>
                <a:cubicBezTo>
                  <a:pt x="49749" y="6816"/>
                  <a:pt x="46468" y="15382"/>
                  <a:pt x="46468" y="15382"/>
                </a:cubicBezTo>
                <a:cubicBezTo>
                  <a:pt x="40598" y="26180"/>
                  <a:pt x="26236" y="28904"/>
                  <a:pt x="26236" y="28904"/>
                </a:cubicBezTo>
                <a:cubicBezTo>
                  <a:pt x="5689" y="31735"/>
                  <a:pt x="1600" y="46203"/>
                  <a:pt x="1600" y="46203"/>
                </a:cubicBezTo>
                <a:cubicBezTo>
                  <a:pt x="1" y="53358"/>
                  <a:pt x="5354" y="58626"/>
                  <a:pt x="12259" y="58626"/>
                </a:cubicBezTo>
                <a:cubicBezTo>
                  <a:pt x="15774" y="58626"/>
                  <a:pt x="19692" y="57261"/>
                  <a:pt x="23299" y="54083"/>
                </a:cubicBezTo>
                <a:cubicBezTo>
                  <a:pt x="28722" y="49308"/>
                  <a:pt x="36006" y="48131"/>
                  <a:pt x="41869" y="48131"/>
                </a:cubicBezTo>
                <a:cubicBezTo>
                  <a:pt x="47566" y="48131"/>
                  <a:pt x="51920" y="49242"/>
                  <a:pt x="51920" y="49242"/>
                </a:cubicBezTo>
                <a:cubicBezTo>
                  <a:pt x="61136" y="52828"/>
                  <a:pt x="69125" y="54083"/>
                  <a:pt x="75794" y="54083"/>
                </a:cubicBezTo>
                <a:cubicBezTo>
                  <a:pt x="85276" y="54083"/>
                  <a:pt x="92088" y="51546"/>
                  <a:pt x="95963" y="49564"/>
                </a:cubicBezTo>
                <a:cubicBezTo>
                  <a:pt x="98163" y="48441"/>
                  <a:pt x="100131" y="46916"/>
                  <a:pt x="101807" y="45108"/>
                </a:cubicBezTo>
                <a:cubicBezTo>
                  <a:pt x="114006" y="31950"/>
                  <a:pt x="109834" y="24622"/>
                  <a:pt x="105327" y="21078"/>
                </a:cubicBezTo>
                <a:cubicBezTo>
                  <a:pt x="103364" y="19535"/>
                  <a:pt x="101046" y="18501"/>
                  <a:pt x="98597" y="18015"/>
                </a:cubicBezTo>
                <a:cubicBezTo>
                  <a:pt x="85885" y="15505"/>
                  <a:pt x="78697" y="9286"/>
                  <a:pt x="75115" y="5031"/>
                </a:cubicBezTo>
                <a:cubicBezTo>
                  <a:pt x="72353" y="1745"/>
                  <a:pt x="68344" y="0"/>
                  <a:pt x="64297" y="0"/>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1575" y="1110400"/>
            <a:ext cx="211295" cy="215872"/>
          </a:xfrm>
          <a:custGeom>
            <a:avLst/>
            <a:gdLst/>
            <a:ahLst/>
            <a:cxnLst/>
            <a:rect l="l" t="t" r="r" b="b"/>
            <a:pathLst>
              <a:path w="76211" h="77862" extrusionOk="0">
                <a:moveTo>
                  <a:pt x="36581" y="0"/>
                </a:moveTo>
                <a:cubicBezTo>
                  <a:pt x="15512" y="0"/>
                  <a:pt x="0" y="23632"/>
                  <a:pt x="4125" y="40530"/>
                </a:cubicBezTo>
                <a:cubicBezTo>
                  <a:pt x="9051" y="60717"/>
                  <a:pt x="17552" y="77862"/>
                  <a:pt x="37305" y="77862"/>
                </a:cubicBezTo>
                <a:cubicBezTo>
                  <a:pt x="57055" y="77862"/>
                  <a:pt x="72635" y="58256"/>
                  <a:pt x="74219" y="40530"/>
                </a:cubicBezTo>
                <a:cubicBezTo>
                  <a:pt x="76210" y="18270"/>
                  <a:pt x="58165" y="1369"/>
                  <a:pt x="38457" y="63"/>
                </a:cubicBezTo>
                <a:cubicBezTo>
                  <a:pt x="37827" y="21"/>
                  <a:pt x="37202" y="0"/>
                  <a:pt x="36581" y="0"/>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995100" y="1049325"/>
            <a:ext cx="329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9"/>
          <p:cNvSpPr txBox="1">
            <a:spLocks noGrp="1"/>
          </p:cNvSpPr>
          <p:nvPr>
            <p:ph type="subTitle" idx="1"/>
          </p:nvPr>
        </p:nvSpPr>
        <p:spPr>
          <a:xfrm>
            <a:off x="719850" y="2186100"/>
            <a:ext cx="5569500" cy="1642500"/>
          </a:xfrm>
          <a:prstGeom prst="rect">
            <a:avLst/>
          </a:prstGeom>
          <a:solidFill>
            <a:schemeClr val="dk1"/>
          </a:solid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9"/>
          <p:cNvSpPr/>
          <p:nvPr/>
        </p:nvSpPr>
        <p:spPr>
          <a:xfrm>
            <a:off x="3363151" y="-1149700"/>
            <a:ext cx="8668237" cy="4549895"/>
          </a:xfrm>
          <a:custGeom>
            <a:avLst/>
            <a:gdLst/>
            <a:ahLst/>
            <a:cxnLst/>
            <a:rect l="l" t="t" r="r" b="b"/>
            <a:pathLst>
              <a:path w="114007" h="58627" extrusionOk="0">
                <a:moveTo>
                  <a:pt x="64297" y="0"/>
                </a:moveTo>
                <a:cubicBezTo>
                  <a:pt x="61668" y="0"/>
                  <a:pt x="59023" y="736"/>
                  <a:pt x="56692" y="2264"/>
                </a:cubicBezTo>
                <a:cubicBezTo>
                  <a:pt x="49749" y="6816"/>
                  <a:pt x="46468" y="15382"/>
                  <a:pt x="46468" y="15382"/>
                </a:cubicBezTo>
                <a:cubicBezTo>
                  <a:pt x="40598" y="26180"/>
                  <a:pt x="26236" y="28904"/>
                  <a:pt x="26236" y="28904"/>
                </a:cubicBezTo>
                <a:cubicBezTo>
                  <a:pt x="5689" y="31735"/>
                  <a:pt x="1600" y="46203"/>
                  <a:pt x="1600" y="46203"/>
                </a:cubicBezTo>
                <a:cubicBezTo>
                  <a:pt x="1" y="53358"/>
                  <a:pt x="5354" y="58626"/>
                  <a:pt x="12259" y="58626"/>
                </a:cubicBezTo>
                <a:cubicBezTo>
                  <a:pt x="15774" y="58626"/>
                  <a:pt x="19692" y="57261"/>
                  <a:pt x="23299" y="54083"/>
                </a:cubicBezTo>
                <a:cubicBezTo>
                  <a:pt x="28722" y="49308"/>
                  <a:pt x="36006" y="48131"/>
                  <a:pt x="41869" y="48131"/>
                </a:cubicBezTo>
                <a:cubicBezTo>
                  <a:pt x="47566" y="48131"/>
                  <a:pt x="51920" y="49242"/>
                  <a:pt x="51920" y="49242"/>
                </a:cubicBezTo>
                <a:cubicBezTo>
                  <a:pt x="61136" y="52828"/>
                  <a:pt x="69125" y="54083"/>
                  <a:pt x="75794" y="54083"/>
                </a:cubicBezTo>
                <a:cubicBezTo>
                  <a:pt x="85276" y="54083"/>
                  <a:pt x="92088" y="51546"/>
                  <a:pt x="95963" y="49564"/>
                </a:cubicBezTo>
                <a:cubicBezTo>
                  <a:pt x="98163" y="48441"/>
                  <a:pt x="100131" y="46916"/>
                  <a:pt x="101807" y="45108"/>
                </a:cubicBezTo>
                <a:cubicBezTo>
                  <a:pt x="114006" y="31950"/>
                  <a:pt x="109834" y="24622"/>
                  <a:pt x="105327" y="21078"/>
                </a:cubicBezTo>
                <a:cubicBezTo>
                  <a:pt x="103364" y="19535"/>
                  <a:pt x="101046" y="18501"/>
                  <a:pt x="98597" y="18015"/>
                </a:cubicBezTo>
                <a:cubicBezTo>
                  <a:pt x="85885" y="15505"/>
                  <a:pt x="78697" y="9286"/>
                  <a:pt x="75115" y="5031"/>
                </a:cubicBezTo>
                <a:cubicBezTo>
                  <a:pt x="72353" y="1745"/>
                  <a:pt x="68344" y="0"/>
                  <a:pt x="64297" y="0"/>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15100" y="799950"/>
            <a:ext cx="5296200" cy="1283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0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163948" y="1983325"/>
            <a:ext cx="2190900" cy="384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subTitle" idx="1"/>
          </p:nvPr>
        </p:nvSpPr>
        <p:spPr>
          <a:xfrm>
            <a:off x="6161650" y="2354023"/>
            <a:ext cx="2190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2"/>
          </p:nvPr>
        </p:nvSpPr>
        <p:spPr>
          <a:xfrm>
            <a:off x="6163948" y="3739700"/>
            <a:ext cx="2190900" cy="38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3"/>
          <p:cNvSpPr txBox="1">
            <a:spLocks noGrp="1"/>
          </p:cNvSpPr>
          <p:nvPr>
            <p:ph type="title" idx="3" hasCustomPrompt="1"/>
          </p:nvPr>
        </p:nvSpPr>
        <p:spPr>
          <a:xfrm>
            <a:off x="6328063" y="3020919"/>
            <a:ext cx="683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4"/>
          </p:nvPr>
        </p:nvSpPr>
        <p:spPr>
          <a:xfrm>
            <a:off x="6161650" y="4123700"/>
            <a:ext cx="2190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13"/>
          <p:cNvSpPr/>
          <p:nvPr/>
        </p:nvSpPr>
        <p:spPr>
          <a:xfrm rot="5113555">
            <a:off x="-409112" y="3678891"/>
            <a:ext cx="2756512" cy="2775982"/>
          </a:xfrm>
          <a:custGeom>
            <a:avLst/>
            <a:gdLst/>
            <a:ahLst/>
            <a:cxnLst/>
            <a:rect l="l" t="t" r="r" b="b"/>
            <a:pathLst>
              <a:path w="110032" h="80353" extrusionOk="0">
                <a:moveTo>
                  <a:pt x="72951" y="1"/>
                </a:moveTo>
                <a:cubicBezTo>
                  <a:pt x="61029" y="1"/>
                  <a:pt x="48409" y="8288"/>
                  <a:pt x="45760" y="26274"/>
                </a:cubicBezTo>
                <a:cubicBezTo>
                  <a:pt x="45454" y="28353"/>
                  <a:pt x="45361" y="30454"/>
                  <a:pt x="45409" y="32554"/>
                </a:cubicBezTo>
                <a:cubicBezTo>
                  <a:pt x="45551" y="38692"/>
                  <a:pt x="43841" y="60466"/>
                  <a:pt x="12481" y="60466"/>
                </a:cubicBezTo>
                <a:cubicBezTo>
                  <a:pt x="11924" y="60466"/>
                  <a:pt x="11358" y="60459"/>
                  <a:pt x="10783" y="60445"/>
                </a:cubicBezTo>
                <a:cubicBezTo>
                  <a:pt x="10695" y="60443"/>
                  <a:pt x="10607" y="60442"/>
                  <a:pt x="10519" y="60442"/>
                </a:cubicBezTo>
                <a:cubicBezTo>
                  <a:pt x="7391" y="60442"/>
                  <a:pt x="4375" y="61797"/>
                  <a:pt x="2435" y="64258"/>
                </a:cubicBezTo>
                <a:cubicBezTo>
                  <a:pt x="916" y="66187"/>
                  <a:pt x="1" y="68838"/>
                  <a:pt x="1371" y="72249"/>
                </a:cubicBezTo>
                <a:cubicBezTo>
                  <a:pt x="2535" y="75141"/>
                  <a:pt x="4865" y="77401"/>
                  <a:pt x="7729" y="78633"/>
                </a:cubicBezTo>
                <a:cubicBezTo>
                  <a:pt x="9802" y="79525"/>
                  <a:pt x="12699" y="80353"/>
                  <a:pt x="16310" y="80353"/>
                </a:cubicBezTo>
                <a:cubicBezTo>
                  <a:pt x="19075" y="80353"/>
                  <a:pt x="22258" y="79868"/>
                  <a:pt x="25813" y="78555"/>
                </a:cubicBezTo>
                <a:cubicBezTo>
                  <a:pt x="25813" y="78555"/>
                  <a:pt x="48269" y="68100"/>
                  <a:pt x="64310" y="68100"/>
                </a:cubicBezTo>
                <a:cubicBezTo>
                  <a:pt x="64453" y="68100"/>
                  <a:pt x="64595" y="68101"/>
                  <a:pt x="64737" y="68103"/>
                </a:cubicBezTo>
                <a:cubicBezTo>
                  <a:pt x="66138" y="68119"/>
                  <a:pt x="67537" y="68259"/>
                  <a:pt x="68919" y="68489"/>
                </a:cubicBezTo>
                <a:cubicBezTo>
                  <a:pt x="71606" y="68934"/>
                  <a:pt x="74144" y="69141"/>
                  <a:pt x="76528" y="69141"/>
                </a:cubicBezTo>
                <a:cubicBezTo>
                  <a:pt x="102300" y="69141"/>
                  <a:pt x="110031" y="45009"/>
                  <a:pt x="92220" y="37187"/>
                </a:cubicBezTo>
                <a:cubicBezTo>
                  <a:pt x="91611" y="36919"/>
                  <a:pt x="90985" y="36691"/>
                  <a:pt x="90355" y="36480"/>
                </a:cubicBezTo>
                <a:cubicBezTo>
                  <a:pt x="89558" y="36210"/>
                  <a:pt x="88788" y="35876"/>
                  <a:pt x="88048" y="35477"/>
                </a:cubicBezTo>
                <a:cubicBezTo>
                  <a:pt x="82944" y="32727"/>
                  <a:pt x="81713" y="25916"/>
                  <a:pt x="85533" y="21554"/>
                </a:cubicBezTo>
                <a:cubicBezTo>
                  <a:pt x="93116" y="12897"/>
                  <a:pt x="90985" y="6572"/>
                  <a:pt x="82320" y="1816"/>
                </a:cubicBezTo>
                <a:cubicBezTo>
                  <a:pt x="79393" y="615"/>
                  <a:pt x="76198" y="1"/>
                  <a:pt x="72951" y="1"/>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a:spLocks noGrp="1"/>
          </p:cNvSpPr>
          <p:nvPr>
            <p:ph type="title" idx="6" hasCustomPrompt="1"/>
          </p:nvPr>
        </p:nvSpPr>
        <p:spPr>
          <a:xfrm>
            <a:off x="6312763" y="1252594"/>
            <a:ext cx="7140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7"/>
          </p:nvPr>
        </p:nvSpPr>
        <p:spPr>
          <a:xfrm>
            <a:off x="3478854" y="1990125"/>
            <a:ext cx="2195700" cy="384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 name="Google Shape;68;p13"/>
          <p:cNvSpPr txBox="1">
            <a:spLocks noGrp="1"/>
          </p:cNvSpPr>
          <p:nvPr>
            <p:ph type="subTitle" idx="8"/>
          </p:nvPr>
        </p:nvSpPr>
        <p:spPr>
          <a:xfrm>
            <a:off x="3475400" y="2354023"/>
            <a:ext cx="2195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9"/>
          </p:nvPr>
        </p:nvSpPr>
        <p:spPr>
          <a:xfrm>
            <a:off x="3477703" y="3739699"/>
            <a:ext cx="2195700" cy="38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0" name="Google Shape;70;p13"/>
          <p:cNvSpPr txBox="1">
            <a:spLocks noGrp="1"/>
          </p:cNvSpPr>
          <p:nvPr>
            <p:ph type="title" idx="13" hasCustomPrompt="1"/>
          </p:nvPr>
        </p:nvSpPr>
        <p:spPr>
          <a:xfrm>
            <a:off x="3611550" y="3020919"/>
            <a:ext cx="683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4"/>
          </p:nvPr>
        </p:nvSpPr>
        <p:spPr>
          <a:xfrm>
            <a:off x="3475400" y="4123700"/>
            <a:ext cx="2195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5" hasCustomPrompt="1"/>
          </p:nvPr>
        </p:nvSpPr>
        <p:spPr>
          <a:xfrm>
            <a:off x="3596250" y="1252594"/>
            <a:ext cx="7140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16"/>
          </p:nvPr>
        </p:nvSpPr>
        <p:spPr>
          <a:xfrm>
            <a:off x="791450" y="1983325"/>
            <a:ext cx="2193300" cy="384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subTitle" idx="17"/>
          </p:nvPr>
        </p:nvSpPr>
        <p:spPr>
          <a:xfrm>
            <a:off x="789150" y="2354023"/>
            <a:ext cx="2193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8"/>
          </p:nvPr>
        </p:nvSpPr>
        <p:spPr>
          <a:xfrm>
            <a:off x="791450" y="3743304"/>
            <a:ext cx="2193300" cy="38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3"/>
          <p:cNvSpPr txBox="1">
            <a:spLocks noGrp="1"/>
          </p:cNvSpPr>
          <p:nvPr>
            <p:ph type="title" idx="19" hasCustomPrompt="1"/>
          </p:nvPr>
        </p:nvSpPr>
        <p:spPr>
          <a:xfrm>
            <a:off x="885501" y="3020919"/>
            <a:ext cx="7140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20"/>
          </p:nvPr>
        </p:nvSpPr>
        <p:spPr>
          <a:xfrm>
            <a:off x="789150" y="4123700"/>
            <a:ext cx="2193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21" hasCustomPrompt="1"/>
          </p:nvPr>
        </p:nvSpPr>
        <p:spPr>
          <a:xfrm>
            <a:off x="879725" y="1252594"/>
            <a:ext cx="7140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5"/>
        <p:cNvGrpSpPr/>
        <p:nvPr/>
      </p:nvGrpSpPr>
      <p:grpSpPr>
        <a:xfrm>
          <a:off x="0" y="0"/>
          <a:ext cx="0" cy="0"/>
          <a:chOff x="0" y="0"/>
          <a:chExt cx="0" cy="0"/>
        </a:xfrm>
      </p:grpSpPr>
      <p:sp>
        <p:nvSpPr>
          <p:cNvPr id="86" name="Google Shape;86;p15"/>
          <p:cNvSpPr/>
          <p:nvPr/>
        </p:nvSpPr>
        <p:spPr>
          <a:xfrm rot="1091596" flipH="1">
            <a:off x="-1294391" y="3752724"/>
            <a:ext cx="3920764" cy="2123869"/>
          </a:xfrm>
          <a:custGeom>
            <a:avLst/>
            <a:gdLst/>
            <a:ahLst/>
            <a:cxnLst/>
            <a:rect l="l" t="t" r="r" b="b"/>
            <a:pathLst>
              <a:path w="114944" h="44270" extrusionOk="0">
                <a:moveTo>
                  <a:pt x="87034" y="1"/>
                </a:moveTo>
                <a:cubicBezTo>
                  <a:pt x="81471" y="1"/>
                  <a:pt x="75053" y="1378"/>
                  <a:pt x="67444" y="4159"/>
                </a:cubicBezTo>
                <a:cubicBezTo>
                  <a:pt x="66020" y="4681"/>
                  <a:pt x="60261" y="7025"/>
                  <a:pt x="58974" y="7832"/>
                </a:cubicBezTo>
                <a:cubicBezTo>
                  <a:pt x="51160" y="12726"/>
                  <a:pt x="42603" y="14248"/>
                  <a:pt x="34983" y="14248"/>
                </a:cubicBezTo>
                <a:cubicBezTo>
                  <a:pt x="25738" y="14248"/>
                  <a:pt x="17870" y="12008"/>
                  <a:pt x="14374" y="10830"/>
                </a:cubicBezTo>
                <a:cubicBezTo>
                  <a:pt x="12950" y="10352"/>
                  <a:pt x="11461" y="10096"/>
                  <a:pt x="9969" y="10096"/>
                </a:cubicBezTo>
                <a:cubicBezTo>
                  <a:pt x="9283" y="10096"/>
                  <a:pt x="8596" y="10150"/>
                  <a:pt x="7914" y="10261"/>
                </a:cubicBezTo>
                <a:cubicBezTo>
                  <a:pt x="1" y="11549"/>
                  <a:pt x="710" y="18623"/>
                  <a:pt x="4681" y="22535"/>
                </a:cubicBezTo>
                <a:cubicBezTo>
                  <a:pt x="9998" y="28698"/>
                  <a:pt x="27385" y="30583"/>
                  <a:pt x="34762" y="31114"/>
                </a:cubicBezTo>
                <a:cubicBezTo>
                  <a:pt x="36269" y="31221"/>
                  <a:pt x="37778" y="31276"/>
                  <a:pt x="39289" y="31276"/>
                </a:cubicBezTo>
                <a:cubicBezTo>
                  <a:pt x="39489" y="31276"/>
                  <a:pt x="39689" y="31275"/>
                  <a:pt x="39890" y="31273"/>
                </a:cubicBezTo>
                <a:cubicBezTo>
                  <a:pt x="40232" y="31270"/>
                  <a:pt x="40573" y="31268"/>
                  <a:pt x="40913" y="31268"/>
                </a:cubicBezTo>
                <a:cubicBezTo>
                  <a:pt x="55764" y="31268"/>
                  <a:pt x="68726" y="34452"/>
                  <a:pt x="79950" y="40571"/>
                </a:cubicBezTo>
                <a:cubicBezTo>
                  <a:pt x="82548" y="41988"/>
                  <a:pt x="85315" y="43084"/>
                  <a:pt x="88212" y="43688"/>
                </a:cubicBezTo>
                <a:cubicBezTo>
                  <a:pt x="90092" y="44080"/>
                  <a:pt x="91927" y="44269"/>
                  <a:pt x="93694" y="44269"/>
                </a:cubicBezTo>
                <a:cubicBezTo>
                  <a:pt x="103471" y="44269"/>
                  <a:pt x="111199" y="38494"/>
                  <a:pt x="113369" y="29395"/>
                </a:cubicBezTo>
                <a:cubicBezTo>
                  <a:pt x="114944" y="22798"/>
                  <a:pt x="113116" y="15875"/>
                  <a:pt x="108751" y="10686"/>
                </a:cubicBezTo>
                <a:cubicBezTo>
                  <a:pt x="102795" y="3602"/>
                  <a:pt x="96032" y="1"/>
                  <a:pt x="87034" y="1"/>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rot="1510758" flipH="1">
            <a:off x="7183229" y="-2049916"/>
            <a:ext cx="3146597" cy="2898353"/>
          </a:xfrm>
          <a:custGeom>
            <a:avLst/>
            <a:gdLst/>
            <a:ahLst/>
            <a:cxnLst/>
            <a:rect l="l" t="t" r="r" b="b"/>
            <a:pathLst>
              <a:path w="114007" h="58627" extrusionOk="0">
                <a:moveTo>
                  <a:pt x="64297" y="0"/>
                </a:moveTo>
                <a:cubicBezTo>
                  <a:pt x="61668" y="0"/>
                  <a:pt x="59023" y="736"/>
                  <a:pt x="56692" y="2264"/>
                </a:cubicBezTo>
                <a:cubicBezTo>
                  <a:pt x="49749" y="6816"/>
                  <a:pt x="46468" y="15382"/>
                  <a:pt x="46468" y="15382"/>
                </a:cubicBezTo>
                <a:cubicBezTo>
                  <a:pt x="40598" y="26180"/>
                  <a:pt x="26236" y="28904"/>
                  <a:pt x="26236" y="28904"/>
                </a:cubicBezTo>
                <a:cubicBezTo>
                  <a:pt x="5689" y="31735"/>
                  <a:pt x="1600" y="46203"/>
                  <a:pt x="1600" y="46203"/>
                </a:cubicBezTo>
                <a:cubicBezTo>
                  <a:pt x="1" y="53358"/>
                  <a:pt x="5354" y="58626"/>
                  <a:pt x="12259" y="58626"/>
                </a:cubicBezTo>
                <a:cubicBezTo>
                  <a:pt x="15774" y="58626"/>
                  <a:pt x="19692" y="57261"/>
                  <a:pt x="23299" y="54083"/>
                </a:cubicBezTo>
                <a:cubicBezTo>
                  <a:pt x="28722" y="49308"/>
                  <a:pt x="36006" y="48131"/>
                  <a:pt x="41869" y="48131"/>
                </a:cubicBezTo>
                <a:cubicBezTo>
                  <a:pt x="47566" y="48131"/>
                  <a:pt x="51920" y="49242"/>
                  <a:pt x="51920" y="49242"/>
                </a:cubicBezTo>
                <a:cubicBezTo>
                  <a:pt x="61136" y="52828"/>
                  <a:pt x="69125" y="54083"/>
                  <a:pt x="75794" y="54083"/>
                </a:cubicBezTo>
                <a:cubicBezTo>
                  <a:pt x="85276" y="54083"/>
                  <a:pt x="92088" y="51546"/>
                  <a:pt x="95963" y="49564"/>
                </a:cubicBezTo>
                <a:cubicBezTo>
                  <a:pt x="98163" y="48441"/>
                  <a:pt x="100131" y="46916"/>
                  <a:pt x="101807" y="45108"/>
                </a:cubicBezTo>
                <a:cubicBezTo>
                  <a:pt x="114006" y="31950"/>
                  <a:pt x="109834" y="24622"/>
                  <a:pt x="105327" y="21078"/>
                </a:cubicBezTo>
                <a:cubicBezTo>
                  <a:pt x="103364" y="19535"/>
                  <a:pt x="101046" y="18501"/>
                  <a:pt x="98597" y="18015"/>
                </a:cubicBezTo>
                <a:cubicBezTo>
                  <a:pt x="85885" y="15505"/>
                  <a:pt x="78697" y="9286"/>
                  <a:pt x="75115" y="5031"/>
                </a:cubicBezTo>
                <a:cubicBezTo>
                  <a:pt x="72353" y="1745"/>
                  <a:pt x="68344" y="0"/>
                  <a:pt x="64297" y="0"/>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flipH="1">
            <a:off x="8650883" y="771325"/>
            <a:ext cx="211295" cy="215872"/>
          </a:xfrm>
          <a:custGeom>
            <a:avLst/>
            <a:gdLst/>
            <a:ahLst/>
            <a:cxnLst/>
            <a:rect l="l" t="t" r="r" b="b"/>
            <a:pathLst>
              <a:path w="76211" h="77862" extrusionOk="0">
                <a:moveTo>
                  <a:pt x="36581" y="0"/>
                </a:moveTo>
                <a:cubicBezTo>
                  <a:pt x="15512" y="0"/>
                  <a:pt x="0" y="23632"/>
                  <a:pt x="4125" y="40530"/>
                </a:cubicBezTo>
                <a:cubicBezTo>
                  <a:pt x="9051" y="60717"/>
                  <a:pt x="17552" y="77862"/>
                  <a:pt x="37305" y="77862"/>
                </a:cubicBezTo>
                <a:cubicBezTo>
                  <a:pt x="57055" y="77862"/>
                  <a:pt x="72635" y="58256"/>
                  <a:pt x="74219" y="40530"/>
                </a:cubicBezTo>
                <a:cubicBezTo>
                  <a:pt x="76210" y="18270"/>
                  <a:pt x="58165" y="1369"/>
                  <a:pt x="38457" y="63"/>
                </a:cubicBezTo>
                <a:cubicBezTo>
                  <a:pt x="37827" y="21"/>
                  <a:pt x="37202" y="0"/>
                  <a:pt x="36581" y="0"/>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txBox="1">
            <a:spLocks noGrp="1"/>
          </p:cNvSpPr>
          <p:nvPr>
            <p:ph type="title"/>
          </p:nvPr>
        </p:nvSpPr>
        <p:spPr>
          <a:xfrm>
            <a:off x="1740500" y="2546400"/>
            <a:ext cx="5663100" cy="77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15"/>
          <p:cNvSpPr txBox="1">
            <a:spLocks noGrp="1"/>
          </p:cNvSpPr>
          <p:nvPr>
            <p:ph type="title" idx="2" hasCustomPrompt="1"/>
          </p:nvPr>
        </p:nvSpPr>
        <p:spPr>
          <a:xfrm>
            <a:off x="3786350" y="1518848"/>
            <a:ext cx="1623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1" name="Google Shape;91;p15"/>
          <p:cNvSpPr txBox="1">
            <a:spLocks noGrp="1"/>
          </p:cNvSpPr>
          <p:nvPr>
            <p:ph type="subTitle" idx="1"/>
          </p:nvPr>
        </p:nvSpPr>
        <p:spPr>
          <a:xfrm>
            <a:off x="1740450" y="3579663"/>
            <a:ext cx="5663100" cy="636600"/>
          </a:xfrm>
          <a:prstGeom prst="rect">
            <a:avLst/>
          </a:prstGeom>
          <a:solidFill>
            <a:schemeClr val="dk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92"/>
        <p:cNvGrpSpPr/>
        <p:nvPr/>
      </p:nvGrpSpPr>
      <p:grpSpPr>
        <a:xfrm>
          <a:off x="0" y="0"/>
          <a:ext cx="0" cy="0"/>
          <a:chOff x="0" y="0"/>
          <a:chExt cx="0" cy="0"/>
        </a:xfrm>
      </p:grpSpPr>
      <p:sp>
        <p:nvSpPr>
          <p:cNvPr id="93" name="Google Shape;93;p16"/>
          <p:cNvSpPr/>
          <p:nvPr/>
        </p:nvSpPr>
        <p:spPr>
          <a:xfrm rot="1091596" flipH="1">
            <a:off x="-1294391" y="3752724"/>
            <a:ext cx="3920764" cy="2123869"/>
          </a:xfrm>
          <a:custGeom>
            <a:avLst/>
            <a:gdLst/>
            <a:ahLst/>
            <a:cxnLst/>
            <a:rect l="l" t="t" r="r" b="b"/>
            <a:pathLst>
              <a:path w="114944" h="44270" extrusionOk="0">
                <a:moveTo>
                  <a:pt x="87034" y="1"/>
                </a:moveTo>
                <a:cubicBezTo>
                  <a:pt x="81471" y="1"/>
                  <a:pt x="75053" y="1378"/>
                  <a:pt x="67444" y="4159"/>
                </a:cubicBezTo>
                <a:cubicBezTo>
                  <a:pt x="66020" y="4681"/>
                  <a:pt x="60261" y="7025"/>
                  <a:pt x="58974" y="7832"/>
                </a:cubicBezTo>
                <a:cubicBezTo>
                  <a:pt x="51160" y="12726"/>
                  <a:pt x="42603" y="14248"/>
                  <a:pt x="34983" y="14248"/>
                </a:cubicBezTo>
                <a:cubicBezTo>
                  <a:pt x="25738" y="14248"/>
                  <a:pt x="17870" y="12008"/>
                  <a:pt x="14374" y="10830"/>
                </a:cubicBezTo>
                <a:cubicBezTo>
                  <a:pt x="12950" y="10352"/>
                  <a:pt x="11461" y="10096"/>
                  <a:pt x="9969" y="10096"/>
                </a:cubicBezTo>
                <a:cubicBezTo>
                  <a:pt x="9283" y="10096"/>
                  <a:pt x="8596" y="10150"/>
                  <a:pt x="7914" y="10261"/>
                </a:cubicBezTo>
                <a:cubicBezTo>
                  <a:pt x="1" y="11549"/>
                  <a:pt x="710" y="18623"/>
                  <a:pt x="4681" y="22535"/>
                </a:cubicBezTo>
                <a:cubicBezTo>
                  <a:pt x="9998" y="28698"/>
                  <a:pt x="27385" y="30583"/>
                  <a:pt x="34762" y="31114"/>
                </a:cubicBezTo>
                <a:cubicBezTo>
                  <a:pt x="36269" y="31221"/>
                  <a:pt x="37778" y="31276"/>
                  <a:pt x="39289" y="31276"/>
                </a:cubicBezTo>
                <a:cubicBezTo>
                  <a:pt x="39489" y="31276"/>
                  <a:pt x="39689" y="31275"/>
                  <a:pt x="39890" y="31273"/>
                </a:cubicBezTo>
                <a:cubicBezTo>
                  <a:pt x="40232" y="31270"/>
                  <a:pt x="40573" y="31268"/>
                  <a:pt x="40913" y="31268"/>
                </a:cubicBezTo>
                <a:cubicBezTo>
                  <a:pt x="55764" y="31268"/>
                  <a:pt x="68726" y="34452"/>
                  <a:pt x="79950" y="40571"/>
                </a:cubicBezTo>
                <a:cubicBezTo>
                  <a:pt x="82548" y="41988"/>
                  <a:pt x="85315" y="43084"/>
                  <a:pt x="88212" y="43688"/>
                </a:cubicBezTo>
                <a:cubicBezTo>
                  <a:pt x="90092" y="44080"/>
                  <a:pt x="91927" y="44269"/>
                  <a:pt x="93694" y="44269"/>
                </a:cubicBezTo>
                <a:cubicBezTo>
                  <a:pt x="103471" y="44269"/>
                  <a:pt x="111199" y="38494"/>
                  <a:pt x="113369" y="29395"/>
                </a:cubicBezTo>
                <a:cubicBezTo>
                  <a:pt x="114944" y="22798"/>
                  <a:pt x="113116" y="15875"/>
                  <a:pt x="108751" y="10686"/>
                </a:cubicBezTo>
                <a:cubicBezTo>
                  <a:pt x="102795" y="3602"/>
                  <a:pt x="96032" y="1"/>
                  <a:pt x="87034" y="1"/>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rot="1510758" flipH="1">
            <a:off x="7183229" y="-2049916"/>
            <a:ext cx="3146597" cy="2898353"/>
          </a:xfrm>
          <a:custGeom>
            <a:avLst/>
            <a:gdLst/>
            <a:ahLst/>
            <a:cxnLst/>
            <a:rect l="l" t="t" r="r" b="b"/>
            <a:pathLst>
              <a:path w="114007" h="58627" extrusionOk="0">
                <a:moveTo>
                  <a:pt x="64297" y="0"/>
                </a:moveTo>
                <a:cubicBezTo>
                  <a:pt x="61668" y="0"/>
                  <a:pt x="59023" y="736"/>
                  <a:pt x="56692" y="2264"/>
                </a:cubicBezTo>
                <a:cubicBezTo>
                  <a:pt x="49749" y="6816"/>
                  <a:pt x="46468" y="15382"/>
                  <a:pt x="46468" y="15382"/>
                </a:cubicBezTo>
                <a:cubicBezTo>
                  <a:pt x="40598" y="26180"/>
                  <a:pt x="26236" y="28904"/>
                  <a:pt x="26236" y="28904"/>
                </a:cubicBezTo>
                <a:cubicBezTo>
                  <a:pt x="5689" y="31735"/>
                  <a:pt x="1600" y="46203"/>
                  <a:pt x="1600" y="46203"/>
                </a:cubicBezTo>
                <a:cubicBezTo>
                  <a:pt x="1" y="53358"/>
                  <a:pt x="5354" y="58626"/>
                  <a:pt x="12259" y="58626"/>
                </a:cubicBezTo>
                <a:cubicBezTo>
                  <a:pt x="15774" y="58626"/>
                  <a:pt x="19692" y="57261"/>
                  <a:pt x="23299" y="54083"/>
                </a:cubicBezTo>
                <a:cubicBezTo>
                  <a:pt x="28722" y="49308"/>
                  <a:pt x="36006" y="48131"/>
                  <a:pt x="41869" y="48131"/>
                </a:cubicBezTo>
                <a:cubicBezTo>
                  <a:pt x="47566" y="48131"/>
                  <a:pt x="51920" y="49242"/>
                  <a:pt x="51920" y="49242"/>
                </a:cubicBezTo>
                <a:cubicBezTo>
                  <a:pt x="61136" y="52828"/>
                  <a:pt x="69125" y="54083"/>
                  <a:pt x="75794" y="54083"/>
                </a:cubicBezTo>
                <a:cubicBezTo>
                  <a:pt x="85276" y="54083"/>
                  <a:pt x="92088" y="51546"/>
                  <a:pt x="95963" y="49564"/>
                </a:cubicBezTo>
                <a:cubicBezTo>
                  <a:pt x="98163" y="48441"/>
                  <a:pt x="100131" y="46916"/>
                  <a:pt x="101807" y="45108"/>
                </a:cubicBezTo>
                <a:cubicBezTo>
                  <a:pt x="114006" y="31950"/>
                  <a:pt x="109834" y="24622"/>
                  <a:pt x="105327" y="21078"/>
                </a:cubicBezTo>
                <a:cubicBezTo>
                  <a:pt x="103364" y="19535"/>
                  <a:pt x="101046" y="18501"/>
                  <a:pt x="98597" y="18015"/>
                </a:cubicBezTo>
                <a:cubicBezTo>
                  <a:pt x="85885" y="15505"/>
                  <a:pt x="78697" y="9286"/>
                  <a:pt x="75115" y="5031"/>
                </a:cubicBezTo>
                <a:cubicBezTo>
                  <a:pt x="72353" y="1745"/>
                  <a:pt x="68344" y="0"/>
                  <a:pt x="64297" y="0"/>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flipH="1">
            <a:off x="8650883" y="771325"/>
            <a:ext cx="211295" cy="215872"/>
          </a:xfrm>
          <a:custGeom>
            <a:avLst/>
            <a:gdLst/>
            <a:ahLst/>
            <a:cxnLst/>
            <a:rect l="l" t="t" r="r" b="b"/>
            <a:pathLst>
              <a:path w="76211" h="77862" extrusionOk="0">
                <a:moveTo>
                  <a:pt x="36581" y="0"/>
                </a:moveTo>
                <a:cubicBezTo>
                  <a:pt x="15512" y="0"/>
                  <a:pt x="0" y="23632"/>
                  <a:pt x="4125" y="40530"/>
                </a:cubicBezTo>
                <a:cubicBezTo>
                  <a:pt x="9051" y="60717"/>
                  <a:pt x="17552" y="77862"/>
                  <a:pt x="37305" y="77862"/>
                </a:cubicBezTo>
                <a:cubicBezTo>
                  <a:pt x="57055" y="77862"/>
                  <a:pt x="72635" y="58256"/>
                  <a:pt x="74219" y="40530"/>
                </a:cubicBezTo>
                <a:cubicBezTo>
                  <a:pt x="76210" y="18270"/>
                  <a:pt x="58165" y="1369"/>
                  <a:pt x="38457" y="63"/>
                </a:cubicBezTo>
                <a:cubicBezTo>
                  <a:pt x="37827" y="21"/>
                  <a:pt x="37202" y="0"/>
                  <a:pt x="36581" y="0"/>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txBox="1">
            <a:spLocks noGrp="1"/>
          </p:cNvSpPr>
          <p:nvPr>
            <p:ph type="title"/>
          </p:nvPr>
        </p:nvSpPr>
        <p:spPr>
          <a:xfrm>
            <a:off x="1745400" y="2302803"/>
            <a:ext cx="5653200" cy="77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 name="Google Shape;97;p16"/>
          <p:cNvSpPr txBox="1">
            <a:spLocks noGrp="1"/>
          </p:cNvSpPr>
          <p:nvPr>
            <p:ph type="title" idx="2" hasCustomPrompt="1"/>
          </p:nvPr>
        </p:nvSpPr>
        <p:spPr>
          <a:xfrm>
            <a:off x="2996550" y="1154035"/>
            <a:ext cx="3150900" cy="10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3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16"/>
          <p:cNvSpPr txBox="1">
            <a:spLocks noGrp="1"/>
          </p:cNvSpPr>
          <p:nvPr>
            <p:ph type="subTitle" idx="1"/>
          </p:nvPr>
        </p:nvSpPr>
        <p:spPr>
          <a:xfrm>
            <a:off x="1740450" y="3352859"/>
            <a:ext cx="5663100" cy="636600"/>
          </a:xfrm>
          <a:prstGeom prst="rect">
            <a:avLst/>
          </a:prstGeom>
          <a:solidFill>
            <a:schemeClr val="dk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9"/>
        <p:cNvGrpSpPr/>
        <p:nvPr/>
      </p:nvGrpSpPr>
      <p:grpSpPr>
        <a:xfrm>
          <a:off x="0" y="0"/>
          <a:ext cx="0" cy="0"/>
          <a:chOff x="0" y="0"/>
          <a:chExt cx="0" cy="0"/>
        </a:xfrm>
      </p:grpSpPr>
      <p:sp>
        <p:nvSpPr>
          <p:cNvPr id="100" name="Google Shape;100;p17"/>
          <p:cNvSpPr txBox="1">
            <a:spLocks noGrp="1"/>
          </p:cNvSpPr>
          <p:nvPr>
            <p:ph type="subTitle" idx="1"/>
          </p:nvPr>
        </p:nvSpPr>
        <p:spPr>
          <a:xfrm>
            <a:off x="1723375" y="3026150"/>
            <a:ext cx="5697300" cy="1039500"/>
          </a:xfrm>
          <a:prstGeom prst="rect">
            <a:avLst/>
          </a:prstGeom>
          <a:solidFill>
            <a:schemeClr val="dk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7"/>
          <p:cNvSpPr txBox="1">
            <a:spLocks noGrp="1"/>
          </p:cNvSpPr>
          <p:nvPr>
            <p:ph type="title"/>
          </p:nvPr>
        </p:nvSpPr>
        <p:spPr>
          <a:xfrm>
            <a:off x="1723375" y="1071900"/>
            <a:ext cx="5697300" cy="179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3000">
                <a:solidFill>
                  <a:schemeClr val="accent1"/>
                </a:solidFill>
                <a:latin typeface="IBM Plex Serif Medium"/>
                <a:ea typeface="IBM Plex Serif Medium"/>
                <a:cs typeface="IBM Plex Serif Medium"/>
                <a:sym typeface="IBM Plex Serif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2" name="Google Shape;102;p17"/>
          <p:cNvSpPr/>
          <p:nvPr/>
        </p:nvSpPr>
        <p:spPr>
          <a:xfrm rot="2929225">
            <a:off x="-1949346" y="-1091059"/>
            <a:ext cx="3736689" cy="2728790"/>
          </a:xfrm>
          <a:custGeom>
            <a:avLst/>
            <a:gdLst/>
            <a:ahLst/>
            <a:cxnLst/>
            <a:rect l="l" t="t" r="r" b="b"/>
            <a:pathLst>
              <a:path w="110032" h="80353" extrusionOk="0">
                <a:moveTo>
                  <a:pt x="72951" y="1"/>
                </a:moveTo>
                <a:cubicBezTo>
                  <a:pt x="61029" y="1"/>
                  <a:pt x="48409" y="8288"/>
                  <a:pt x="45760" y="26274"/>
                </a:cubicBezTo>
                <a:cubicBezTo>
                  <a:pt x="45454" y="28353"/>
                  <a:pt x="45361" y="30454"/>
                  <a:pt x="45409" y="32554"/>
                </a:cubicBezTo>
                <a:cubicBezTo>
                  <a:pt x="45551" y="38692"/>
                  <a:pt x="43841" y="60466"/>
                  <a:pt x="12481" y="60466"/>
                </a:cubicBezTo>
                <a:cubicBezTo>
                  <a:pt x="11924" y="60466"/>
                  <a:pt x="11358" y="60459"/>
                  <a:pt x="10783" y="60445"/>
                </a:cubicBezTo>
                <a:cubicBezTo>
                  <a:pt x="10695" y="60443"/>
                  <a:pt x="10607" y="60442"/>
                  <a:pt x="10519" y="60442"/>
                </a:cubicBezTo>
                <a:cubicBezTo>
                  <a:pt x="7391" y="60442"/>
                  <a:pt x="4375" y="61797"/>
                  <a:pt x="2435" y="64258"/>
                </a:cubicBezTo>
                <a:cubicBezTo>
                  <a:pt x="916" y="66187"/>
                  <a:pt x="1" y="68838"/>
                  <a:pt x="1371" y="72249"/>
                </a:cubicBezTo>
                <a:cubicBezTo>
                  <a:pt x="2535" y="75141"/>
                  <a:pt x="4865" y="77401"/>
                  <a:pt x="7729" y="78633"/>
                </a:cubicBezTo>
                <a:cubicBezTo>
                  <a:pt x="9802" y="79525"/>
                  <a:pt x="12699" y="80353"/>
                  <a:pt x="16310" y="80353"/>
                </a:cubicBezTo>
                <a:cubicBezTo>
                  <a:pt x="19075" y="80353"/>
                  <a:pt x="22258" y="79868"/>
                  <a:pt x="25813" y="78555"/>
                </a:cubicBezTo>
                <a:cubicBezTo>
                  <a:pt x="25813" y="78555"/>
                  <a:pt x="48269" y="68100"/>
                  <a:pt x="64310" y="68100"/>
                </a:cubicBezTo>
                <a:cubicBezTo>
                  <a:pt x="64453" y="68100"/>
                  <a:pt x="64595" y="68101"/>
                  <a:pt x="64737" y="68103"/>
                </a:cubicBezTo>
                <a:cubicBezTo>
                  <a:pt x="66138" y="68119"/>
                  <a:pt x="67537" y="68259"/>
                  <a:pt x="68919" y="68489"/>
                </a:cubicBezTo>
                <a:cubicBezTo>
                  <a:pt x="71606" y="68934"/>
                  <a:pt x="74144" y="69141"/>
                  <a:pt x="76528" y="69141"/>
                </a:cubicBezTo>
                <a:cubicBezTo>
                  <a:pt x="102300" y="69141"/>
                  <a:pt x="110031" y="45009"/>
                  <a:pt x="92220" y="37187"/>
                </a:cubicBezTo>
                <a:cubicBezTo>
                  <a:pt x="91611" y="36919"/>
                  <a:pt x="90985" y="36691"/>
                  <a:pt x="90355" y="36480"/>
                </a:cubicBezTo>
                <a:cubicBezTo>
                  <a:pt x="89558" y="36210"/>
                  <a:pt x="88788" y="35876"/>
                  <a:pt x="88048" y="35477"/>
                </a:cubicBezTo>
                <a:cubicBezTo>
                  <a:pt x="82944" y="32727"/>
                  <a:pt x="81713" y="25916"/>
                  <a:pt x="85533" y="21554"/>
                </a:cubicBezTo>
                <a:cubicBezTo>
                  <a:pt x="93116" y="12897"/>
                  <a:pt x="90985" y="6572"/>
                  <a:pt x="82320" y="1816"/>
                </a:cubicBezTo>
                <a:cubicBezTo>
                  <a:pt x="79393" y="615"/>
                  <a:pt x="76198" y="1"/>
                  <a:pt x="72951" y="1"/>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7685925" y="4135050"/>
            <a:ext cx="245399" cy="250716"/>
          </a:xfrm>
          <a:custGeom>
            <a:avLst/>
            <a:gdLst/>
            <a:ahLst/>
            <a:cxnLst/>
            <a:rect l="l" t="t" r="r" b="b"/>
            <a:pathLst>
              <a:path w="76211" h="77862" extrusionOk="0">
                <a:moveTo>
                  <a:pt x="36581" y="0"/>
                </a:moveTo>
                <a:cubicBezTo>
                  <a:pt x="15512" y="0"/>
                  <a:pt x="0" y="23632"/>
                  <a:pt x="4125" y="40530"/>
                </a:cubicBezTo>
                <a:cubicBezTo>
                  <a:pt x="9051" y="60717"/>
                  <a:pt x="17552" y="77862"/>
                  <a:pt x="37305" y="77862"/>
                </a:cubicBezTo>
                <a:cubicBezTo>
                  <a:pt x="57055" y="77862"/>
                  <a:pt x="72635" y="58256"/>
                  <a:pt x="74219" y="40530"/>
                </a:cubicBezTo>
                <a:cubicBezTo>
                  <a:pt x="76210" y="18270"/>
                  <a:pt x="58165" y="1369"/>
                  <a:pt x="38457" y="63"/>
                </a:cubicBezTo>
                <a:cubicBezTo>
                  <a:pt x="37827" y="21"/>
                  <a:pt x="37202" y="0"/>
                  <a:pt x="36581" y="0"/>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rot="1089691">
            <a:off x="6864635" y="2979455"/>
            <a:ext cx="3736609" cy="2728731"/>
          </a:xfrm>
          <a:custGeom>
            <a:avLst/>
            <a:gdLst/>
            <a:ahLst/>
            <a:cxnLst/>
            <a:rect l="l" t="t" r="r" b="b"/>
            <a:pathLst>
              <a:path w="110032" h="80353" extrusionOk="0">
                <a:moveTo>
                  <a:pt x="72951" y="1"/>
                </a:moveTo>
                <a:cubicBezTo>
                  <a:pt x="61029" y="1"/>
                  <a:pt x="48409" y="8288"/>
                  <a:pt x="45760" y="26274"/>
                </a:cubicBezTo>
                <a:cubicBezTo>
                  <a:pt x="45454" y="28353"/>
                  <a:pt x="45361" y="30454"/>
                  <a:pt x="45409" y="32554"/>
                </a:cubicBezTo>
                <a:cubicBezTo>
                  <a:pt x="45551" y="38692"/>
                  <a:pt x="43841" y="60466"/>
                  <a:pt x="12481" y="60466"/>
                </a:cubicBezTo>
                <a:cubicBezTo>
                  <a:pt x="11924" y="60466"/>
                  <a:pt x="11358" y="60459"/>
                  <a:pt x="10783" y="60445"/>
                </a:cubicBezTo>
                <a:cubicBezTo>
                  <a:pt x="10695" y="60443"/>
                  <a:pt x="10607" y="60442"/>
                  <a:pt x="10519" y="60442"/>
                </a:cubicBezTo>
                <a:cubicBezTo>
                  <a:pt x="7391" y="60442"/>
                  <a:pt x="4375" y="61797"/>
                  <a:pt x="2435" y="64258"/>
                </a:cubicBezTo>
                <a:cubicBezTo>
                  <a:pt x="916" y="66187"/>
                  <a:pt x="1" y="68838"/>
                  <a:pt x="1371" y="72249"/>
                </a:cubicBezTo>
                <a:cubicBezTo>
                  <a:pt x="2535" y="75141"/>
                  <a:pt x="4865" y="77401"/>
                  <a:pt x="7729" y="78633"/>
                </a:cubicBezTo>
                <a:cubicBezTo>
                  <a:pt x="9802" y="79525"/>
                  <a:pt x="12699" y="80353"/>
                  <a:pt x="16310" y="80353"/>
                </a:cubicBezTo>
                <a:cubicBezTo>
                  <a:pt x="19075" y="80353"/>
                  <a:pt x="22258" y="79868"/>
                  <a:pt x="25813" y="78555"/>
                </a:cubicBezTo>
                <a:cubicBezTo>
                  <a:pt x="25813" y="78555"/>
                  <a:pt x="48269" y="68100"/>
                  <a:pt x="64310" y="68100"/>
                </a:cubicBezTo>
                <a:cubicBezTo>
                  <a:pt x="64453" y="68100"/>
                  <a:pt x="64595" y="68101"/>
                  <a:pt x="64737" y="68103"/>
                </a:cubicBezTo>
                <a:cubicBezTo>
                  <a:pt x="66138" y="68119"/>
                  <a:pt x="67537" y="68259"/>
                  <a:pt x="68919" y="68489"/>
                </a:cubicBezTo>
                <a:cubicBezTo>
                  <a:pt x="71606" y="68934"/>
                  <a:pt x="74144" y="69141"/>
                  <a:pt x="76528" y="69141"/>
                </a:cubicBezTo>
                <a:cubicBezTo>
                  <a:pt x="102300" y="69141"/>
                  <a:pt x="110031" y="45009"/>
                  <a:pt x="92220" y="37187"/>
                </a:cubicBezTo>
                <a:cubicBezTo>
                  <a:pt x="91611" y="36919"/>
                  <a:pt x="90985" y="36691"/>
                  <a:pt x="90355" y="36480"/>
                </a:cubicBezTo>
                <a:cubicBezTo>
                  <a:pt x="89558" y="36210"/>
                  <a:pt x="88788" y="35876"/>
                  <a:pt x="88048" y="35477"/>
                </a:cubicBezTo>
                <a:cubicBezTo>
                  <a:pt x="82944" y="32727"/>
                  <a:pt x="81713" y="25916"/>
                  <a:pt x="85533" y="21554"/>
                </a:cubicBezTo>
                <a:cubicBezTo>
                  <a:pt x="93116" y="12897"/>
                  <a:pt x="90985" y="6572"/>
                  <a:pt x="82320" y="1816"/>
                </a:cubicBezTo>
                <a:cubicBezTo>
                  <a:pt x="79393" y="615"/>
                  <a:pt x="76198" y="1"/>
                  <a:pt x="72951" y="1"/>
                </a:cubicBezTo>
                <a:close/>
              </a:path>
            </a:pathLst>
          </a:custGeom>
          <a:solidFill>
            <a:srgbClr val="F7F7F5">
              <a:alpha val="4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54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IBM Plex Serif"/>
              <a:buNone/>
              <a:defRPr sz="3500" b="1">
                <a:solidFill>
                  <a:schemeClr val="dk1"/>
                </a:solidFill>
                <a:latin typeface="IBM Plex Serif"/>
                <a:ea typeface="IBM Plex Serif"/>
                <a:cs typeface="IBM Plex Serif"/>
                <a:sym typeface="IBM Plex Serif"/>
              </a:defRPr>
            </a:lvl1pPr>
            <a:lvl2pPr lvl="1" rtl="0">
              <a:spcBef>
                <a:spcPts val="0"/>
              </a:spcBef>
              <a:spcAft>
                <a:spcPts val="0"/>
              </a:spcAft>
              <a:buClr>
                <a:schemeClr val="dk1"/>
              </a:buClr>
              <a:buSzPts val="3500"/>
              <a:buFont typeface="IBM Plex Serif"/>
              <a:buNone/>
              <a:defRPr sz="3500" b="1">
                <a:solidFill>
                  <a:schemeClr val="dk1"/>
                </a:solidFill>
                <a:latin typeface="IBM Plex Serif"/>
                <a:ea typeface="IBM Plex Serif"/>
                <a:cs typeface="IBM Plex Serif"/>
                <a:sym typeface="IBM Plex Serif"/>
              </a:defRPr>
            </a:lvl2pPr>
            <a:lvl3pPr lvl="2" rtl="0">
              <a:spcBef>
                <a:spcPts val="0"/>
              </a:spcBef>
              <a:spcAft>
                <a:spcPts val="0"/>
              </a:spcAft>
              <a:buClr>
                <a:schemeClr val="dk1"/>
              </a:buClr>
              <a:buSzPts val="3500"/>
              <a:buFont typeface="IBM Plex Serif"/>
              <a:buNone/>
              <a:defRPr sz="3500" b="1">
                <a:solidFill>
                  <a:schemeClr val="dk1"/>
                </a:solidFill>
                <a:latin typeface="IBM Plex Serif"/>
                <a:ea typeface="IBM Plex Serif"/>
                <a:cs typeface="IBM Plex Serif"/>
                <a:sym typeface="IBM Plex Serif"/>
              </a:defRPr>
            </a:lvl3pPr>
            <a:lvl4pPr lvl="3" rtl="0">
              <a:spcBef>
                <a:spcPts val="0"/>
              </a:spcBef>
              <a:spcAft>
                <a:spcPts val="0"/>
              </a:spcAft>
              <a:buClr>
                <a:schemeClr val="dk1"/>
              </a:buClr>
              <a:buSzPts val="3500"/>
              <a:buFont typeface="IBM Plex Serif"/>
              <a:buNone/>
              <a:defRPr sz="3500" b="1">
                <a:solidFill>
                  <a:schemeClr val="dk1"/>
                </a:solidFill>
                <a:latin typeface="IBM Plex Serif"/>
                <a:ea typeface="IBM Plex Serif"/>
                <a:cs typeface="IBM Plex Serif"/>
                <a:sym typeface="IBM Plex Serif"/>
              </a:defRPr>
            </a:lvl4pPr>
            <a:lvl5pPr lvl="4" rtl="0">
              <a:spcBef>
                <a:spcPts val="0"/>
              </a:spcBef>
              <a:spcAft>
                <a:spcPts val="0"/>
              </a:spcAft>
              <a:buClr>
                <a:schemeClr val="dk1"/>
              </a:buClr>
              <a:buSzPts val="3500"/>
              <a:buFont typeface="IBM Plex Serif"/>
              <a:buNone/>
              <a:defRPr sz="3500" b="1">
                <a:solidFill>
                  <a:schemeClr val="dk1"/>
                </a:solidFill>
                <a:latin typeface="IBM Plex Serif"/>
                <a:ea typeface="IBM Plex Serif"/>
                <a:cs typeface="IBM Plex Serif"/>
                <a:sym typeface="IBM Plex Serif"/>
              </a:defRPr>
            </a:lvl5pPr>
            <a:lvl6pPr lvl="5" rtl="0">
              <a:spcBef>
                <a:spcPts val="0"/>
              </a:spcBef>
              <a:spcAft>
                <a:spcPts val="0"/>
              </a:spcAft>
              <a:buClr>
                <a:schemeClr val="dk1"/>
              </a:buClr>
              <a:buSzPts val="3500"/>
              <a:buFont typeface="IBM Plex Serif"/>
              <a:buNone/>
              <a:defRPr sz="3500" b="1">
                <a:solidFill>
                  <a:schemeClr val="dk1"/>
                </a:solidFill>
                <a:latin typeface="IBM Plex Serif"/>
                <a:ea typeface="IBM Plex Serif"/>
                <a:cs typeface="IBM Plex Serif"/>
                <a:sym typeface="IBM Plex Serif"/>
              </a:defRPr>
            </a:lvl6pPr>
            <a:lvl7pPr lvl="6" rtl="0">
              <a:spcBef>
                <a:spcPts val="0"/>
              </a:spcBef>
              <a:spcAft>
                <a:spcPts val="0"/>
              </a:spcAft>
              <a:buClr>
                <a:schemeClr val="dk1"/>
              </a:buClr>
              <a:buSzPts val="3500"/>
              <a:buFont typeface="IBM Plex Serif"/>
              <a:buNone/>
              <a:defRPr sz="3500" b="1">
                <a:solidFill>
                  <a:schemeClr val="dk1"/>
                </a:solidFill>
                <a:latin typeface="IBM Plex Serif"/>
                <a:ea typeface="IBM Plex Serif"/>
                <a:cs typeface="IBM Plex Serif"/>
                <a:sym typeface="IBM Plex Serif"/>
              </a:defRPr>
            </a:lvl7pPr>
            <a:lvl8pPr lvl="7" rtl="0">
              <a:spcBef>
                <a:spcPts val="0"/>
              </a:spcBef>
              <a:spcAft>
                <a:spcPts val="0"/>
              </a:spcAft>
              <a:buClr>
                <a:schemeClr val="dk1"/>
              </a:buClr>
              <a:buSzPts val="3500"/>
              <a:buFont typeface="IBM Plex Serif"/>
              <a:buNone/>
              <a:defRPr sz="3500" b="1">
                <a:solidFill>
                  <a:schemeClr val="dk1"/>
                </a:solidFill>
                <a:latin typeface="IBM Plex Serif"/>
                <a:ea typeface="IBM Plex Serif"/>
                <a:cs typeface="IBM Plex Serif"/>
                <a:sym typeface="IBM Plex Serif"/>
              </a:defRPr>
            </a:lvl8pPr>
            <a:lvl9pPr lvl="8" rtl="0">
              <a:spcBef>
                <a:spcPts val="0"/>
              </a:spcBef>
              <a:spcAft>
                <a:spcPts val="0"/>
              </a:spcAft>
              <a:buClr>
                <a:schemeClr val="dk1"/>
              </a:buClr>
              <a:buSzPts val="3500"/>
              <a:buFont typeface="IBM Plex Serif"/>
              <a:buNone/>
              <a:defRPr sz="3500" b="1">
                <a:solidFill>
                  <a:schemeClr val="dk1"/>
                </a:solidFill>
                <a:latin typeface="IBM Plex Serif"/>
                <a:ea typeface="IBM Plex Serif"/>
                <a:cs typeface="IBM Plex Serif"/>
                <a:sym typeface="IBM Plex Serif"/>
              </a:defRPr>
            </a:lvl9pPr>
          </a:lstStyle>
          <a:p>
            <a:endParaRPr/>
          </a:p>
        </p:txBody>
      </p:sp>
      <p:sp>
        <p:nvSpPr>
          <p:cNvPr id="7" name="Google Shape;7;p1"/>
          <p:cNvSpPr txBox="1">
            <a:spLocks noGrp="1"/>
          </p:cNvSpPr>
          <p:nvPr>
            <p:ph type="body" idx="1"/>
          </p:nvPr>
        </p:nvSpPr>
        <p:spPr>
          <a:xfrm>
            <a:off x="715100" y="11921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1pPr>
            <a:lvl2pPr marL="914400" lvl="1"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marL="1371600" lvl="2"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marL="1828800" lvl="3"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marL="2286000" lvl="4"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marL="2743200" lvl="5"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marL="3200400" lvl="6"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marL="3657600" lvl="7"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marL="4114800" lvl="8" indent="-31750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59" r:id="rId6"/>
    <p:sldLayoutId id="2147483661" r:id="rId7"/>
    <p:sldLayoutId id="2147483662" r:id="rId8"/>
    <p:sldLayoutId id="2147483663" r:id="rId9"/>
    <p:sldLayoutId id="2147483664" r:id="rId10"/>
    <p:sldLayoutId id="2147483678" r:id="rId11"/>
    <p:sldLayoutId id="2147483679" r:id="rId12"/>
    <p:sldLayoutId id="2147483682" r:id="rId13"/>
    <p:sldLayoutId id="2147483684"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jpe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title"/>
          </p:nvPr>
        </p:nvSpPr>
        <p:spPr>
          <a:xfrm>
            <a:off x="1691680" y="637551"/>
            <a:ext cx="5697300" cy="1530091"/>
          </a:xfrm>
          <a:prstGeom prst="rect">
            <a:avLst/>
          </a:prstGeom>
        </p:spPr>
        <p:txBody>
          <a:bodyPr spcFirstLastPara="1" wrap="square" lIns="91425" tIns="91425" rIns="91425" bIns="91425" anchor="ctr" anchorCtr="0">
            <a:noAutofit/>
          </a:bodyPr>
          <a:lstStyle/>
          <a:p>
            <a:pPr lvl="0"/>
            <a:r>
              <a:rPr lang="id-ID" sz="4800" dirty="0"/>
              <a:t>Querencia</a:t>
            </a:r>
            <a:br>
              <a:rPr lang="id-ID" sz="4800" dirty="0"/>
            </a:br>
            <a:r>
              <a:rPr lang="id-ID" sz="4800" dirty="0"/>
              <a:t>Kelompok 5</a:t>
            </a:r>
            <a:endParaRPr sz="4800" dirty="0"/>
          </a:p>
        </p:txBody>
      </p:sp>
      <p:sp>
        <p:nvSpPr>
          <p:cNvPr id="318" name="Google Shape;318;p44"/>
          <p:cNvSpPr txBox="1">
            <a:spLocks noGrp="1"/>
          </p:cNvSpPr>
          <p:nvPr>
            <p:ph type="subTitle" idx="1"/>
          </p:nvPr>
        </p:nvSpPr>
        <p:spPr>
          <a:xfrm>
            <a:off x="2051720" y="2643758"/>
            <a:ext cx="5584978" cy="1421892"/>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itchFamily="34" charset="0"/>
              <a:buChar char="•"/>
            </a:pPr>
            <a:r>
              <a:rPr lang="id-ID" sz="2000" dirty="0">
                <a:solidFill>
                  <a:schemeClr val="accent6"/>
                </a:solidFill>
              </a:rPr>
              <a:t>Fitz Frederico (535190068)</a:t>
            </a:r>
          </a:p>
          <a:p>
            <a:pPr marL="285750" lvl="0" indent="-285750" algn="l" rtl="0">
              <a:spcBef>
                <a:spcPts val="0"/>
              </a:spcBef>
              <a:spcAft>
                <a:spcPts val="0"/>
              </a:spcAft>
              <a:buFont typeface="Arial" pitchFamily="34" charset="0"/>
              <a:buChar char="•"/>
            </a:pPr>
            <a:r>
              <a:rPr lang="id-ID" sz="2000" dirty="0">
                <a:solidFill>
                  <a:schemeClr val="accent6"/>
                </a:solidFill>
              </a:rPr>
              <a:t>Matthew Oni (535190055)</a:t>
            </a:r>
          </a:p>
          <a:p>
            <a:pPr marL="285750" lvl="0" indent="-285750" algn="l" rtl="0">
              <a:spcBef>
                <a:spcPts val="0"/>
              </a:spcBef>
              <a:spcAft>
                <a:spcPts val="0"/>
              </a:spcAft>
              <a:buFont typeface="Arial" pitchFamily="34" charset="0"/>
              <a:buChar char="•"/>
            </a:pPr>
            <a:r>
              <a:rPr lang="id-ID" sz="2000" dirty="0">
                <a:solidFill>
                  <a:schemeClr val="accent6"/>
                </a:solidFill>
              </a:rPr>
              <a:t>Upie Fitri Nurqalby (535200068)</a:t>
            </a:r>
          </a:p>
          <a:p>
            <a:pPr marL="285750" lvl="0" indent="-285750" algn="l" rtl="0">
              <a:spcBef>
                <a:spcPts val="0"/>
              </a:spcBef>
              <a:spcAft>
                <a:spcPts val="0"/>
              </a:spcAft>
              <a:buFont typeface="Arial" pitchFamily="34" charset="0"/>
              <a:buChar char="•"/>
            </a:pPr>
            <a:r>
              <a:rPr lang="id-ID" sz="2000" dirty="0">
                <a:solidFill>
                  <a:schemeClr val="accent6"/>
                </a:solidFill>
              </a:rPr>
              <a:t>Muhammad Isnaini Syaifudin (535200070)</a:t>
            </a:r>
          </a:p>
          <a:p>
            <a:pPr marL="285750" lvl="0" indent="-285750" algn="l" rtl="0">
              <a:spcBef>
                <a:spcPts val="0"/>
              </a:spcBef>
              <a:spcAft>
                <a:spcPts val="0"/>
              </a:spcAft>
              <a:buFont typeface="Arial" pitchFamily="34" charset="0"/>
              <a:buChar char="•"/>
            </a:pPr>
            <a:r>
              <a:rPr lang="id-ID" sz="2000" dirty="0">
                <a:solidFill>
                  <a:schemeClr val="accent6"/>
                </a:solidFill>
              </a:rPr>
              <a:t>Tasya Syamsudin (535200073)</a:t>
            </a:r>
            <a:endParaRPr sz="2000" dirty="0">
              <a:solidFill>
                <a:schemeClr val="accent6"/>
              </a:solidFill>
            </a:endParaRPr>
          </a:p>
        </p:txBody>
      </p:sp>
      <p:pic>
        <p:nvPicPr>
          <p:cNvPr id="319" name="Google Shape;319;p44"/>
          <p:cNvPicPr preferRelativeResize="0"/>
          <p:nvPr/>
        </p:nvPicPr>
        <p:blipFill>
          <a:blip r:embed="rId3">
            <a:alphaModFix/>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rot="5400000">
            <a:off x="-858476" y="3612474"/>
            <a:ext cx="2311501" cy="1138851"/>
          </a:xfrm>
          <a:prstGeom prst="rect">
            <a:avLst/>
          </a:prstGeom>
          <a:noFill/>
          <a:ln>
            <a:noFill/>
          </a:ln>
        </p:spPr>
      </p:pic>
      <p:pic>
        <p:nvPicPr>
          <p:cNvPr id="320" name="Google Shape;320;p44"/>
          <p:cNvPicPr preferRelativeResize="0"/>
          <p:nvPr/>
        </p:nvPicPr>
        <p:blipFill>
          <a:blip r:embed="rId5">
            <a:alphaModFix/>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Lst>
          </a:blip>
          <a:stretch>
            <a:fillRect/>
          </a:stretch>
        </p:blipFill>
        <p:spPr>
          <a:xfrm rot="-5400000">
            <a:off x="7765876" y="588026"/>
            <a:ext cx="2235423" cy="903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4"/>
          <p:cNvSpPr txBox="1">
            <a:spLocks noGrp="1"/>
          </p:cNvSpPr>
          <p:nvPr>
            <p:ph type="title"/>
          </p:nvPr>
        </p:nvSpPr>
        <p:spPr>
          <a:xfrm>
            <a:off x="1868088" y="943999"/>
            <a:ext cx="5296200" cy="3355976"/>
          </a:xfrm>
          <a:prstGeom prst="rect">
            <a:avLst/>
          </a:prstGeom>
          <a:solidFill>
            <a:schemeClr val="bg1">
              <a:lumMod val="10000"/>
              <a:lumOff val="90000"/>
            </a:schemeClr>
          </a:solidFill>
        </p:spPr>
        <p:txBody>
          <a:bodyPr spcFirstLastPara="1" wrap="square" lIns="91425" tIns="91425" rIns="91425" bIns="91425" anchor="ctr" anchorCtr="0">
            <a:noAutofit/>
          </a:bodyPr>
          <a:lstStyle/>
          <a:p>
            <a:pPr lvl="0"/>
            <a:r>
              <a:rPr lang="en-GB" sz="1800" dirty="0"/>
              <a:t>Web yang kami </a:t>
            </a:r>
            <a:r>
              <a:rPr lang="en-GB" sz="1800" dirty="0" err="1"/>
              <a:t>buat</a:t>
            </a:r>
            <a:r>
              <a:rPr lang="en-GB" sz="1800" dirty="0"/>
              <a:t> di </a:t>
            </a:r>
            <a:r>
              <a:rPr lang="en-GB" sz="1800" dirty="0" err="1"/>
              <a:t>peruntukan</a:t>
            </a:r>
            <a:r>
              <a:rPr lang="en-GB" sz="1800" dirty="0"/>
              <a:t> </a:t>
            </a:r>
            <a:r>
              <a:rPr lang="en-GB" sz="1800" dirty="0" err="1"/>
              <a:t>bagi</a:t>
            </a:r>
            <a:r>
              <a:rPr lang="en-GB" sz="1800" dirty="0"/>
              <a:t>  </a:t>
            </a:r>
            <a:r>
              <a:rPr lang="en-GB" sz="1800" dirty="0" err="1"/>
              <a:t>para</a:t>
            </a:r>
            <a:r>
              <a:rPr lang="en-GB" sz="1800" dirty="0"/>
              <a:t> </a:t>
            </a:r>
            <a:r>
              <a:rPr lang="id-ID" sz="1800" dirty="0"/>
              <a:t>pengguna</a:t>
            </a:r>
            <a:r>
              <a:rPr lang="en-GB" sz="1800" dirty="0"/>
              <a:t> yang </a:t>
            </a:r>
            <a:r>
              <a:rPr lang="en-GB" sz="1800" dirty="0" err="1"/>
              <a:t>ingin</a:t>
            </a:r>
            <a:r>
              <a:rPr lang="en-GB" sz="1800" dirty="0"/>
              <a:t> </a:t>
            </a:r>
            <a:r>
              <a:rPr lang="en-GB" sz="1800" dirty="0" err="1"/>
              <a:t>mencari</a:t>
            </a:r>
            <a:r>
              <a:rPr lang="en-GB" sz="1800" dirty="0"/>
              <a:t> </a:t>
            </a:r>
            <a:r>
              <a:rPr lang="id-ID" sz="1800" dirty="0"/>
              <a:t>akomodasi perjalanan </a:t>
            </a:r>
            <a:r>
              <a:rPr lang="en-GB" sz="1800" dirty="0" err="1"/>
              <a:t>secara</a:t>
            </a:r>
            <a:r>
              <a:rPr lang="en-GB" sz="1800" dirty="0"/>
              <a:t> </a:t>
            </a:r>
            <a:r>
              <a:rPr lang="en-GB" sz="1800" dirty="0" err="1"/>
              <a:t>praktis</a:t>
            </a:r>
            <a:r>
              <a:rPr lang="en-GB" sz="1800" dirty="0"/>
              <a:t> </a:t>
            </a:r>
            <a:r>
              <a:rPr lang="en-GB" sz="1800" dirty="0" err="1"/>
              <a:t>dan</a:t>
            </a:r>
            <a:r>
              <a:rPr lang="en-GB" sz="1800" dirty="0"/>
              <a:t> </a:t>
            </a:r>
            <a:r>
              <a:rPr lang="en-GB" sz="1800" dirty="0" err="1"/>
              <a:t>mudah</a:t>
            </a:r>
            <a:r>
              <a:rPr lang="en-GB" sz="1800" dirty="0"/>
              <a:t>, </a:t>
            </a:r>
            <a:r>
              <a:rPr lang="en-GB" sz="1800" dirty="0" err="1"/>
              <a:t>untuk</a:t>
            </a:r>
            <a:r>
              <a:rPr lang="en-GB" sz="1800" dirty="0"/>
              <a:t> </a:t>
            </a:r>
            <a:r>
              <a:rPr lang="id-ID" sz="1800" dirty="0"/>
              <a:t>mendapatkan </a:t>
            </a:r>
            <a:r>
              <a:rPr lang="en-GB" sz="1800" dirty="0" err="1"/>
              <a:t>tiket</a:t>
            </a:r>
            <a:r>
              <a:rPr lang="en-GB" sz="1800" dirty="0"/>
              <a:t> </a:t>
            </a:r>
            <a:r>
              <a:rPr lang="en-GB" sz="1800" dirty="0" err="1">
                <a:solidFill>
                  <a:schemeClr val="bg1"/>
                </a:solidFill>
              </a:rPr>
              <a:t>pesawat</a:t>
            </a:r>
            <a:r>
              <a:rPr lang="en-GB" sz="1800" dirty="0">
                <a:solidFill>
                  <a:schemeClr val="bg1"/>
                </a:solidFill>
              </a:rPr>
              <a:t>,</a:t>
            </a:r>
            <a:r>
              <a:rPr lang="id-ID" sz="1800" dirty="0">
                <a:solidFill>
                  <a:schemeClr val="bg1"/>
                </a:solidFill>
              </a:rPr>
              <a:t> </a:t>
            </a:r>
            <a:r>
              <a:rPr lang="en-GB" sz="1800" dirty="0" err="1">
                <a:solidFill>
                  <a:schemeClr val="bg1"/>
                </a:solidFill>
              </a:rPr>
              <a:t>kereta</a:t>
            </a:r>
            <a:r>
              <a:rPr lang="en-GB" sz="1800" dirty="0">
                <a:solidFill>
                  <a:schemeClr val="bg1"/>
                </a:solidFill>
              </a:rPr>
              <a:t> </a:t>
            </a:r>
            <a:r>
              <a:rPr lang="en-GB" sz="1800" dirty="0" err="1">
                <a:solidFill>
                  <a:schemeClr val="bg1"/>
                </a:solidFill>
              </a:rPr>
              <a:t>api</a:t>
            </a:r>
            <a:r>
              <a:rPr lang="en-GB" sz="1800" dirty="0">
                <a:solidFill>
                  <a:schemeClr val="bg1"/>
                </a:solidFill>
              </a:rPr>
              <a:t>, bus, </a:t>
            </a:r>
            <a:r>
              <a:rPr lang="en-GB" sz="1800" dirty="0" err="1">
                <a:solidFill>
                  <a:schemeClr val="bg1"/>
                </a:solidFill>
              </a:rPr>
              <a:t>penyewaan</a:t>
            </a:r>
            <a:r>
              <a:rPr lang="en-GB" sz="1800" dirty="0">
                <a:solidFill>
                  <a:schemeClr val="bg1"/>
                </a:solidFill>
              </a:rPr>
              <a:t> </a:t>
            </a:r>
            <a:r>
              <a:rPr lang="en-GB" sz="1800" dirty="0" err="1">
                <a:solidFill>
                  <a:schemeClr val="bg1"/>
                </a:solidFill>
              </a:rPr>
              <a:t>mobil</a:t>
            </a:r>
            <a:r>
              <a:rPr lang="en-GB" sz="1800" dirty="0">
                <a:solidFill>
                  <a:schemeClr val="bg1"/>
                </a:solidFill>
              </a:rPr>
              <a:t>, </a:t>
            </a:r>
            <a:r>
              <a:rPr lang="en-GB" sz="1800" dirty="0" err="1">
                <a:solidFill>
                  <a:schemeClr val="bg1"/>
                </a:solidFill>
              </a:rPr>
              <a:t>hingga</a:t>
            </a:r>
            <a:r>
              <a:rPr lang="en-GB" sz="1800" dirty="0">
                <a:solidFill>
                  <a:schemeClr val="bg1"/>
                </a:solidFill>
              </a:rPr>
              <a:t> </a:t>
            </a:r>
            <a:r>
              <a:rPr lang="en-GB" sz="1800" dirty="0" err="1">
                <a:solidFill>
                  <a:schemeClr val="bg1"/>
                </a:solidFill>
              </a:rPr>
              <a:t>aktivitas</a:t>
            </a:r>
            <a:r>
              <a:rPr lang="en-GB" sz="1800" dirty="0">
                <a:solidFill>
                  <a:schemeClr val="bg1"/>
                </a:solidFill>
              </a:rPr>
              <a:t> </a:t>
            </a:r>
            <a:r>
              <a:rPr lang="en-GB" sz="1800" dirty="0" err="1">
                <a:solidFill>
                  <a:schemeClr val="bg1"/>
                </a:solidFill>
              </a:rPr>
              <a:t>wisata</a:t>
            </a:r>
            <a:r>
              <a:rPr lang="id-ID" sz="1800" dirty="0">
                <a:solidFill>
                  <a:schemeClr val="bg1"/>
                </a:solidFill>
              </a:rPr>
              <a:t> </a:t>
            </a:r>
            <a:r>
              <a:rPr lang="en-GB" sz="1800" dirty="0" err="1">
                <a:solidFill>
                  <a:schemeClr val="bg1"/>
                </a:solidFill>
              </a:rPr>
              <a:t>dan</a:t>
            </a:r>
            <a:r>
              <a:rPr lang="en-GB" sz="1800" dirty="0">
                <a:solidFill>
                  <a:schemeClr val="bg1"/>
                </a:solidFill>
              </a:rPr>
              <a:t> hotel.</a:t>
            </a:r>
            <a:r>
              <a:rPr lang="id-ID" sz="1800" dirty="0">
                <a:solidFill>
                  <a:schemeClr val="bg1"/>
                </a:solidFill>
              </a:rPr>
              <a:t> </a:t>
            </a:r>
            <a:br>
              <a:rPr lang="id-ID" sz="1800" dirty="0">
                <a:solidFill>
                  <a:schemeClr val="bg1"/>
                </a:solidFill>
              </a:rPr>
            </a:br>
            <a:r>
              <a:rPr lang="id-ID" sz="1800" dirty="0"/>
              <a:t/>
            </a:r>
            <a:br>
              <a:rPr lang="id-ID" sz="1800" dirty="0"/>
            </a:br>
            <a:r>
              <a:rPr lang="id-ID" sz="1800" dirty="0"/>
              <a:t> </a:t>
            </a:r>
          </a:p>
        </p:txBody>
      </p:sp>
      <p:pic>
        <p:nvPicPr>
          <p:cNvPr id="521" name="Google Shape;521;p54"/>
          <p:cNvPicPr preferRelativeResize="0"/>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277300" y="3859650"/>
            <a:ext cx="2178202" cy="880650"/>
          </a:xfrm>
          <a:prstGeom prst="rect">
            <a:avLst/>
          </a:prstGeom>
          <a:noFill/>
          <a:ln>
            <a:noFill/>
          </a:ln>
        </p:spPr>
      </p:pic>
      <p:grpSp>
        <p:nvGrpSpPr>
          <p:cNvPr id="522" name="Google Shape;522;p54"/>
          <p:cNvGrpSpPr/>
          <p:nvPr/>
        </p:nvGrpSpPr>
        <p:grpSpPr>
          <a:xfrm>
            <a:off x="-1306989" y="-1676722"/>
            <a:ext cx="4044180" cy="3331315"/>
            <a:chOff x="-1306989" y="-1697101"/>
            <a:chExt cx="4044180" cy="3331315"/>
          </a:xfrm>
        </p:grpSpPr>
        <p:sp>
          <p:nvSpPr>
            <p:cNvPr id="523" name="Google Shape;523;p54"/>
            <p:cNvSpPr/>
            <p:nvPr/>
          </p:nvSpPr>
          <p:spPr>
            <a:xfrm rot="10800000" flipH="1">
              <a:off x="-1306989" y="-1697101"/>
              <a:ext cx="4044180" cy="3331315"/>
            </a:xfrm>
            <a:custGeom>
              <a:avLst/>
              <a:gdLst/>
              <a:ahLst/>
              <a:cxnLst/>
              <a:rect l="l" t="t" r="r" b="b"/>
              <a:pathLst>
                <a:path w="97368" h="80205" extrusionOk="0">
                  <a:moveTo>
                    <a:pt x="29664" y="0"/>
                  </a:moveTo>
                  <a:cubicBezTo>
                    <a:pt x="23425" y="0"/>
                    <a:pt x="16213" y="3093"/>
                    <a:pt x="12049" y="9220"/>
                  </a:cubicBezTo>
                  <a:cubicBezTo>
                    <a:pt x="1042" y="23321"/>
                    <a:pt x="1312" y="40305"/>
                    <a:pt x="1312" y="40305"/>
                  </a:cubicBezTo>
                  <a:cubicBezTo>
                    <a:pt x="1" y="64683"/>
                    <a:pt x="21061" y="80204"/>
                    <a:pt x="41175" y="80204"/>
                  </a:cubicBezTo>
                  <a:cubicBezTo>
                    <a:pt x="49088" y="80204"/>
                    <a:pt x="56854" y="77803"/>
                    <a:pt x="63055" y="72594"/>
                  </a:cubicBezTo>
                  <a:cubicBezTo>
                    <a:pt x="97368" y="43766"/>
                    <a:pt x="66566" y="27463"/>
                    <a:pt x="52624" y="25837"/>
                  </a:cubicBezTo>
                  <a:cubicBezTo>
                    <a:pt x="40628" y="24440"/>
                    <a:pt x="41007" y="13618"/>
                    <a:pt x="41346" y="10619"/>
                  </a:cubicBezTo>
                  <a:cubicBezTo>
                    <a:pt x="41448" y="9721"/>
                    <a:pt x="41451" y="8813"/>
                    <a:pt x="41289" y="7924"/>
                  </a:cubicBezTo>
                  <a:cubicBezTo>
                    <a:pt x="40338" y="2627"/>
                    <a:pt x="35414" y="0"/>
                    <a:pt x="2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4"/>
            <p:cNvSpPr/>
            <p:nvPr/>
          </p:nvSpPr>
          <p:spPr>
            <a:xfrm rot="2700000" flipH="1">
              <a:off x="1976042" y="415532"/>
              <a:ext cx="233880" cy="238946"/>
            </a:xfrm>
            <a:custGeom>
              <a:avLst/>
              <a:gdLst/>
              <a:ahLst/>
              <a:cxnLst/>
              <a:rect l="l" t="t" r="r" b="b"/>
              <a:pathLst>
                <a:path w="76211" h="77862" extrusionOk="0">
                  <a:moveTo>
                    <a:pt x="36581" y="0"/>
                  </a:moveTo>
                  <a:cubicBezTo>
                    <a:pt x="15512" y="0"/>
                    <a:pt x="0" y="23632"/>
                    <a:pt x="4125" y="40530"/>
                  </a:cubicBezTo>
                  <a:cubicBezTo>
                    <a:pt x="9051" y="60717"/>
                    <a:pt x="17552" y="77862"/>
                    <a:pt x="37305" y="77862"/>
                  </a:cubicBezTo>
                  <a:cubicBezTo>
                    <a:pt x="57055" y="77862"/>
                    <a:pt x="72635" y="58256"/>
                    <a:pt x="74219" y="40530"/>
                  </a:cubicBezTo>
                  <a:cubicBezTo>
                    <a:pt x="76210" y="18270"/>
                    <a:pt x="58165" y="1369"/>
                    <a:pt x="38457" y="63"/>
                  </a:cubicBezTo>
                  <a:cubicBezTo>
                    <a:pt x="37827" y="21"/>
                    <a:pt x="37202" y="0"/>
                    <a:pt x="36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1303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4"/>
          <p:cNvSpPr txBox="1">
            <a:spLocks noGrp="1"/>
          </p:cNvSpPr>
          <p:nvPr>
            <p:ph type="title"/>
          </p:nvPr>
        </p:nvSpPr>
        <p:spPr>
          <a:xfrm>
            <a:off x="1740500" y="2546400"/>
            <a:ext cx="5663100" cy="77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When</a:t>
            </a:r>
            <a:endParaRPr dirty="0"/>
          </a:p>
        </p:txBody>
      </p:sp>
      <p:sp>
        <p:nvSpPr>
          <p:cNvPr id="676" name="Google Shape;676;p64"/>
          <p:cNvSpPr txBox="1">
            <a:spLocks noGrp="1"/>
          </p:cNvSpPr>
          <p:nvPr>
            <p:ph type="subTitle" idx="1"/>
          </p:nvPr>
        </p:nvSpPr>
        <p:spPr>
          <a:xfrm>
            <a:off x="1740450" y="3579663"/>
            <a:ext cx="5663100" cy="636600"/>
          </a:xfrm>
          <a:prstGeom prst="rect">
            <a:avLst/>
          </a:prstGeom>
        </p:spPr>
        <p:txBody>
          <a:bodyPr spcFirstLastPara="1" wrap="square" lIns="91425" tIns="91425" rIns="91425" bIns="91425" anchor="ctr" anchorCtr="0">
            <a:noAutofit/>
          </a:bodyPr>
          <a:lstStyle/>
          <a:p>
            <a:pPr marL="0" lvl="0" indent="0"/>
            <a:r>
              <a:rPr lang="id-ID" dirty="0"/>
              <a:t>Kapan proses pembuatan web tersebut dilaksanakan?</a:t>
            </a:r>
          </a:p>
        </p:txBody>
      </p:sp>
      <p:sp>
        <p:nvSpPr>
          <p:cNvPr id="677" name="Google Shape;677;p64"/>
          <p:cNvSpPr txBox="1">
            <a:spLocks noGrp="1"/>
          </p:cNvSpPr>
          <p:nvPr>
            <p:ph type="title" idx="2"/>
          </p:nvPr>
        </p:nvSpPr>
        <p:spPr>
          <a:xfrm>
            <a:off x="3786350" y="1518848"/>
            <a:ext cx="1623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4</a:t>
            </a:r>
            <a:endParaRPr dirty="0"/>
          </a:p>
        </p:txBody>
      </p:sp>
      <p:sp>
        <p:nvSpPr>
          <p:cNvPr id="678" name="Google Shape;678;p64"/>
          <p:cNvSpPr/>
          <p:nvPr/>
        </p:nvSpPr>
        <p:spPr>
          <a:xfrm>
            <a:off x="4380500" y="774839"/>
            <a:ext cx="434700" cy="4347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79" name="Google Shape;679;p64"/>
          <p:cNvPicPr preferRelativeResize="0"/>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206725" y="1626162"/>
            <a:ext cx="2082115" cy="841801"/>
          </a:xfrm>
          <a:prstGeom prst="rect">
            <a:avLst/>
          </a:prstGeom>
          <a:noFill/>
          <a:ln>
            <a:noFill/>
          </a:ln>
        </p:spPr>
      </p:pic>
      <p:pic>
        <p:nvPicPr>
          <p:cNvPr id="680" name="Google Shape;680;p64"/>
          <p:cNvPicPr preferRelativeResize="0"/>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rot="10800000">
            <a:off x="6855150" y="1626162"/>
            <a:ext cx="2082115" cy="841801"/>
          </a:xfrm>
          <a:prstGeom prst="rect">
            <a:avLst/>
          </a:prstGeom>
          <a:noFill/>
          <a:ln>
            <a:noFill/>
          </a:ln>
        </p:spPr>
      </p:pic>
    </p:spTree>
    <p:extLst>
      <p:ext uri="{BB962C8B-B14F-4D97-AF65-F5344CB8AC3E}">
        <p14:creationId xmlns:p14="http://schemas.microsoft.com/office/powerpoint/2010/main" val="129523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4"/>
          <p:cNvSpPr txBox="1">
            <a:spLocks noGrp="1"/>
          </p:cNvSpPr>
          <p:nvPr>
            <p:ph type="title"/>
          </p:nvPr>
        </p:nvSpPr>
        <p:spPr>
          <a:xfrm>
            <a:off x="1796080" y="870906"/>
            <a:ext cx="5296200" cy="3355976"/>
          </a:xfrm>
          <a:prstGeom prst="rect">
            <a:avLst/>
          </a:prstGeom>
          <a:solidFill>
            <a:schemeClr val="bg1">
              <a:lumMod val="10000"/>
              <a:lumOff val="90000"/>
            </a:schemeClr>
          </a:solidFill>
        </p:spPr>
        <p:txBody>
          <a:bodyPr spcFirstLastPara="1" wrap="square" lIns="91425" tIns="91425" rIns="91425" bIns="91425" anchor="ctr" anchorCtr="0">
            <a:noAutofit/>
          </a:bodyPr>
          <a:lstStyle/>
          <a:p>
            <a:r>
              <a:rPr lang="en-GB" sz="1800" dirty="0"/>
              <a:t>P</a:t>
            </a:r>
            <a:r>
              <a:rPr lang="id-ID" sz="1800" dirty="0"/>
              <a:t>embuatan web ini akan dilaksanakan selama masa perkuliahan semester 3 pada mata kuliah Web Programming (Mulai dari tanggal 25 Agustus 2021 – UAS).</a:t>
            </a:r>
            <a:br>
              <a:rPr lang="id-ID" sz="1800" dirty="0"/>
            </a:br>
            <a:r>
              <a:rPr lang="id-ID" sz="1800" dirty="0"/>
              <a:t> </a:t>
            </a:r>
          </a:p>
        </p:txBody>
      </p:sp>
      <p:pic>
        <p:nvPicPr>
          <p:cNvPr id="521" name="Google Shape;521;p54"/>
          <p:cNvPicPr preferRelativeResize="0"/>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277300" y="3859650"/>
            <a:ext cx="2178202" cy="880650"/>
          </a:xfrm>
          <a:prstGeom prst="rect">
            <a:avLst/>
          </a:prstGeom>
          <a:noFill/>
          <a:ln>
            <a:noFill/>
          </a:ln>
        </p:spPr>
      </p:pic>
      <p:grpSp>
        <p:nvGrpSpPr>
          <p:cNvPr id="522" name="Google Shape;522;p54"/>
          <p:cNvGrpSpPr/>
          <p:nvPr/>
        </p:nvGrpSpPr>
        <p:grpSpPr>
          <a:xfrm>
            <a:off x="-1306989" y="-1676722"/>
            <a:ext cx="4044180" cy="3331315"/>
            <a:chOff x="-1306989" y="-1697101"/>
            <a:chExt cx="4044180" cy="3331315"/>
          </a:xfrm>
        </p:grpSpPr>
        <p:sp>
          <p:nvSpPr>
            <p:cNvPr id="523" name="Google Shape;523;p54"/>
            <p:cNvSpPr/>
            <p:nvPr/>
          </p:nvSpPr>
          <p:spPr>
            <a:xfrm rot="10800000" flipH="1">
              <a:off x="-1306989" y="-1697101"/>
              <a:ext cx="4044180" cy="3331315"/>
            </a:xfrm>
            <a:custGeom>
              <a:avLst/>
              <a:gdLst/>
              <a:ahLst/>
              <a:cxnLst/>
              <a:rect l="l" t="t" r="r" b="b"/>
              <a:pathLst>
                <a:path w="97368" h="80205" extrusionOk="0">
                  <a:moveTo>
                    <a:pt x="29664" y="0"/>
                  </a:moveTo>
                  <a:cubicBezTo>
                    <a:pt x="23425" y="0"/>
                    <a:pt x="16213" y="3093"/>
                    <a:pt x="12049" y="9220"/>
                  </a:cubicBezTo>
                  <a:cubicBezTo>
                    <a:pt x="1042" y="23321"/>
                    <a:pt x="1312" y="40305"/>
                    <a:pt x="1312" y="40305"/>
                  </a:cubicBezTo>
                  <a:cubicBezTo>
                    <a:pt x="1" y="64683"/>
                    <a:pt x="21061" y="80204"/>
                    <a:pt x="41175" y="80204"/>
                  </a:cubicBezTo>
                  <a:cubicBezTo>
                    <a:pt x="49088" y="80204"/>
                    <a:pt x="56854" y="77803"/>
                    <a:pt x="63055" y="72594"/>
                  </a:cubicBezTo>
                  <a:cubicBezTo>
                    <a:pt x="97368" y="43766"/>
                    <a:pt x="66566" y="27463"/>
                    <a:pt x="52624" y="25837"/>
                  </a:cubicBezTo>
                  <a:cubicBezTo>
                    <a:pt x="40628" y="24440"/>
                    <a:pt x="41007" y="13618"/>
                    <a:pt x="41346" y="10619"/>
                  </a:cubicBezTo>
                  <a:cubicBezTo>
                    <a:pt x="41448" y="9721"/>
                    <a:pt x="41451" y="8813"/>
                    <a:pt x="41289" y="7924"/>
                  </a:cubicBezTo>
                  <a:cubicBezTo>
                    <a:pt x="40338" y="2627"/>
                    <a:pt x="35414" y="0"/>
                    <a:pt x="2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4"/>
            <p:cNvSpPr/>
            <p:nvPr/>
          </p:nvSpPr>
          <p:spPr>
            <a:xfrm rot="2700000" flipH="1">
              <a:off x="1976042" y="415532"/>
              <a:ext cx="233880" cy="238946"/>
            </a:xfrm>
            <a:custGeom>
              <a:avLst/>
              <a:gdLst/>
              <a:ahLst/>
              <a:cxnLst/>
              <a:rect l="l" t="t" r="r" b="b"/>
              <a:pathLst>
                <a:path w="76211" h="77862" extrusionOk="0">
                  <a:moveTo>
                    <a:pt x="36581" y="0"/>
                  </a:moveTo>
                  <a:cubicBezTo>
                    <a:pt x="15512" y="0"/>
                    <a:pt x="0" y="23632"/>
                    <a:pt x="4125" y="40530"/>
                  </a:cubicBezTo>
                  <a:cubicBezTo>
                    <a:pt x="9051" y="60717"/>
                    <a:pt x="17552" y="77862"/>
                    <a:pt x="37305" y="77862"/>
                  </a:cubicBezTo>
                  <a:cubicBezTo>
                    <a:pt x="57055" y="77862"/>
                    <a:pt x="72635" y="58256"/>
                    <a:pt x="74219" y="40530"/>
                  </a:cubicBezTo>
                  <a:cubicBezTo>
                    <a:pt x="76210" y="18270"/>
                    <a:pt x="58165" y="1369"/>
                    <a:pt x="38457" y="63"/>
                  </a:cubicBezTo>
                  <a:cubicBezTo>
                    <a:pt x="37827" y="21"/>
                    <a:pt x="37202" y="0"/>
                    <a:pt x="36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9842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4"/>
          <p:cNvSpPr txBox="1">
            <a:spLocks noGrp="1"/>
          </p:cNvSpPr>
          <p:nvPr>
            <p:ph type="title"/>
          </p:nvPr>
        </p:nvSpPr>
        <p:spPr>
          <a:xfrm>
            <a:off x="1740500" y="2546400"/>
            <a:ext cx="5663100" cy="77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Where</a:t>
            </a:r>
            <a:endParaRPr dirty="0"/>
          </a:p>
        </p:txBody>
      </p:sp>
      <p:sp>
        <p:nvSpPr>
          <p:cNvPr id="676" name="Google Shape;676;p64"/>
          <p:cNvSpPr txBox="1">
            <a:spLocks noGrp="1"/>
          </p:cNvSpPr>
          <p:nvPr>
            <p:ph type="subTitle" idx="1"/>
          </p:nvPr>
        </p:nvSpPr>
        <p:spPr>
          <a:xfrm>
            <a:off x="1740450" y="3579663"/>
            <a:ext cx="5663100" cy="636600"/>
          </a:xfrm>
          <a:prstGeom prst="rect">
            <a:avLst/>
          </a:prstGeom>
        </p:spPr>
        <p:txBody>
          <a:bodyPr spcFirstLastPara="1" wrap="square" lIns="91425" tIns="91425" rIns="91425" bIns="91425" anchor="ctr" anchorCtr="0">
            <a:noAutofit/>
          </a:bodyPr>
          <a:lstStyle/>
          <a:p>
            <a:pPr marL="0" lvl="0" indent="0"/>
            <a:r>
              <a:rPr lang="id-ID" dirty="0"/>
              <a:t>Di mana pengguna dapat mengakses web tersebut?</a:t>
            </a:r>
          </a:p>
        </p:txBody>
      </p:sp>
      <p:sp>
        <p:nvSpPr>
          <p:cNvPr id="677" name="Google Shape;677;p64"/>
          <p:cNvSpPr txBox="1">
            <a:spLocks noGrp="1"/>
          </p:cNvSpPr>
          <p:nvPr>
            <p:ph type="title" idx="2"/>
          </p:nvPr>
        </p:nvSpPr>
        <p:spPr>
          <a:xfrm>
            <a:off x="3786350" y="1518848"/>
            <a:ext cx="1623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5</a:t>
            </a:r>
            <a:endParaRPr dirty="0"/>
          </a:p>
        </p:txBody>
      </p:sp>
      <p:sp>
        <p:nvSpPr>
          <p:cNvPr id="678" name="Google Shape;678;p64"/>
          <p:cNvSpPr/>
          <p:nvPr/>
        </p:nvSpPr>
        <p:spPr>
          <a:xfrm>
            <a:off x="4380500" y="774839"/>
            <a:ext cx="434700" cy="4347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79" name="Google Shape;679;p64"/>
          <p:cNvPicPr preferRelativeResize="0"/>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206725" y="1626162"/>
            <a:ext cx="2082115" cy="841801"/>
          </a:xfrm>
          <a:prstGeom prst="rect">
            <a:avLst/>
          </a:prstGeom>
          <a:noFill/>
          <a:ln>
            <a:noFill/>
          </a:ln>
        </p:spPr>
      </p:pic>
      <p:pic>
        <p:nvPicPr>
          <p:cNvPr id="680" name="Google Shape;680;p64"/>
          <p:cNvPicPr preferRelativeResize="0"/>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rot="10800000">
            <a:off x="6855150" y="1626162"/>
            <a:ext cx="2082115" cy="841801"/>
          </a:xfrm>
          <a:prstGeom prst="rect">
            <a:avLst/>
          </a:prstGeom>
          <a:noFill/>
          <a:ln>
            <a:noFill/>
          </a:ln>
        </p:spPr>
      </p:pic>
    </p:spTree>
    <p:extLst>
      <p:ext uri="{BB962C8B-B14F-4D97-AF65-F5344CB8AC3E}">
        <p14:creationId xmlns:p14="http://schemas.microsoft.com/office/powerpoint/2010/main" val="28548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4"/>
          <p:cNvSpPr txBox="1">
            <a:spLocks noGrp="1"/>
          </p:cNvSpPr>
          <p:nvPr>
            <p:ph type="title"/>
          </p:nvPr>
        </p:nvSpPr>
        <p:spPr>
          <a:xfrm>
            <a:off x="1796080" y="870906"/>
            <a:ext cx="5296200" cy="3355976"/>
          </a:xfrm>
          <a:prstGeom prst="rect">
            <a:avLst/>
          </a:prstGeom>
          <a:solidFill>
            <a:schemeClr val="bg1">
              <a:lumMod val="10000"/>
              <a:lumOff val="90000"/>
            </a:schemeClr>
          </a:solidFill>
        </p:spPr>
        <p:txBody>
          <a:bodyPr spcFirstLastPara="1" wrap="square" lIns="91425" tIns="91425" rIns="91425" bIns="91425" anchor="ctr" anchorCtr="0">
            <a:noAutofit/>
          </a:bodyPr>
          <a:lstStyle/>
          <a:p>
            <a:r>
              <a:rPr lang="id-ID" sz="1800" dirty="0"/>
              <a:t>Pembuatan web ini dilaksanakan di Jakarta, Indonesia. Untuk para penguna dapat mengakses web kami dimana saja secara online dengan menggunakan situs pencarian yang mereka miliki.</a:t>
            </a:r>
            <a:br>
              <a:rPr lang="id-ID" sz="1800" dirty="0"/>
            </a:br>
            <a:r>
              <a:rPr lang="id-ID" sz="1800" dirty="0"/>
              <a:t> </a:t>
            </a:r>
          </a:p>
        </p:txBody>
      </p:sp>
      <p:pic>
        <p:nvPicPr>
          <p:cNvPr id="521" name="Google Shape;521;p54"/>
          <p:cNvPicPr preferRelativeResize="0"/>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277300" y="3859650"/>
            <a:ext cx="2178202" cy="880650"/>
          </a:xfrm>
          <a:prstGeom prst="rect">
            <a:avLst/>
          </a:prstGeom>
          <a:noFill/>
          <a:ln>
            <a:noFill/>
          </a:ln>
        </p:spPr>
      </p:pic>
      <p:grpSp>
        <p:nvGrpSpPr>
          <p:cNvPr id="522" name="Google Shape;522;p54"/>
          <p:cNvGrpSpPr/>
          <p:nvPr/>
        </p:nvGrpSpPr>
        <p:grpSpPr>
          <a:xfrm>
            <a:off x="-1306989" y="-1676722"/>
            <a:ext cx="4044180" cy="3331315"/>
            <a:chOff x="-1306989" y="-1697101"/>
            <a:chExt cx="4044180" cy="3331315"/>
          </a:xfrm>
        </p:grpSpPr>
        <p:sp>
          <p:nvSpPr>
            <p:cNvPr id="523" name="Google Shape;523;p54"/>
            <p:cNvSpPr/>
            <p:nvPr/>
          </p:nvSpPr>
          <p:spPr>
            <a:xfrm rot="10800000" flipH="1">
              <a:off x="-1306989" y="-1697101"/>
              <a:ext cx="4044180" cy="3331315"/>
            </a:xfrm>
            <a:custGeom>
              <a:avLst/>
              <a:gdLst/>
              <a:ahLst/>
              <a:cxnLst/>
              <a:rect l="l" t="t" r="r" b="b"/>
              <a:pathLst>
                <a:path w="97368" h="80205" extrusionOk="0">
                  <a:moveTo>
                    <a:pt x="29664" y="0"/>
                  </a:moveTo>
                  <a:cubicBezTo>
                    <a:pt x="23425" y="0"/>
                    <a:pt x="16213" y="3093"/>
                    <a:pt x="12049" y="9220"/>
                  </a:cubicBezTo>
                  <a:cubicBezTo>
                    <a:pt x="1042" y="23321"/>
                    <a:pt x="1312" y="40305"/>
                    <a:pt x="1312" y="40305"/>
                  </a:cubicBezTo>
                  <a:cubicBezTo>
                    <a:pt x="1" y="64683"/>
                    <a:pt x="21061" y="80204"/>
                    <a:pt x="41175" y="80204"/>
                  </a:cubicBezTo>
                  <a:cubicBezTo>
                    <a:pt x="49088" y="80204"/>
                    <a:pt x="56854" y="77803"/>
                    <a:pt x="63055" y="72594"/>
                  </a:cubicBezTo>
                  <a:cubicBezTo>
                    <a:pt x="97368" y="43766"/>
                    <a:pt x="66566" y="27463"/>
                    <a:pt x="52624" y="25837"/>
                  </a:cubicBezTo>
                  <a:cubicBezTo>
                    <a:pt x="40628" y="24440"/>
                    <a:pt x="41007" y="13618"/>
                    <a:pt x="41346" y="10619"/>
                  </a:cubicBezTo>
                  <a:cubicBezTo>
                    <a:pt x="41448" y="9721"/>
                    <a:pt x="41451" y="8813"/>
                    <a:pt x="41289" y="7924"/>
                  </a:cubicBezTo>
                  <a:cubicBezTo>
                    <a:pt x="40338" y="2627"/>
                    <a:pt x="35414" y="0"/>
                    <a:pt x="2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4"/>
            <p:cNvSpPr/>
            <p:nvPr/>
          </p:nvSpPr>
          <p:spPr>
            <a:xfrm rot="2700000" flipH="1">
              <a:off x="1976042" y="415532"/>
              <a:ext cx="233880" cy="238946"/>
            </a:xfrm>
            <a:custGeom>
              <a:avLst/>
              <a:gdLst/>
              <a:ahLst/>
              <a:cxnLst/>
              <a:rect l="l" t="t" r="r" b="b"/>
              <a:pathLst>
                <a:path w="76211" h="77862" extrusionOk="0">
                  <a:moveTo>
                    <a:pt x="36581" y="0"/>
                  </a:moveTo>
                  <a:cubicBezTo>
                    <a:pt x="15512" y="0"/>
                    <a:pt x="0" y="23632"/>
                    <a:pt x="4125" y="40530"/>
                  </a:cubicBezTo>
                  <a:cubicBezTo>
                    <a:pt x="9051" y="60717"/>
                    <a:pt x="17552" y="77862"/>
                    <a:pt x="37305" y="77862"/>
                  </a:cubicBezTo>
                  <a:cubicBezTo>
                    <a:pt x="57055" y="77862"/>
                    <a:pt x="72635" y="58256"/>
                    <a:pt x="74219" y="40530"/>
                  </a:cubicBezTo>
                  <a:cubicBezTo>
                    <a:pt x="76210" y="18270"/>
                    <a:pt x="58165" y="1369"/>
                    <a:pt x="38457" y="63"/>
                  </a:cubicBezTo>
                  <a:cubicBezTo>
                    <a:pt x="37827" y="21"/>
                    <a:pt x="37202" y="0"/>
                    <a:pt x="36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9161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4"/>
          <p:cNvSpPr txBox="1">
            <a:spLocks noGrp="1"/>
          </p:cNvSpPr>
          <p:nvPr>
            <p:ph type="title"/>
          </p:nvPr>
        </p:nvSpPr>
        <p:spPr>
          <a:xfrm>
            <a:off x="1740500" y="2546400"/>
            <a:ext cx="5663100" cy="77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How</a:t>
            </a:r>
            <a:endParaRPr dirty="0"/>
          </a:p>
        </p:txBody>
      </p:sp>
      <p:sp>
        <p:nvSpPr>
          <p:cNvPr id="676" name="Google Shape;676;p64"/>
          <p:cNvSpPr txBox="1">
            <a:spLocks noGrp="1"/>
          </p:cNvSpPr>
          <p:nvPr>
            <p:ph type="subTitle" idx="1"/>
          </p:nvPr>
        </p:nvSpPr>
        <p:spPr>
          <a:xfrm>
            <a:off x="1740450" y="3579663"/>
            <a:ext cx="5663100" cy="636600"/>
          </a:xfrm>
          <a:prstGeom prst="rect">
            <a:avLst/>
          </a:prstGeom>
        </p:spPr>
        <p:txBody>
          <a:bodyPr spcFirstLastPara="1" wrap="square" lIns="91425" tIns="91425" rIns="91425" bIns="91425" anchor="ctr" anchorCtr="0">
            <a:noAutofit/>
          </a:bodyPr>
          <a:lstStyle/>
          <a:p>
            <a:pPr marL="0" lvl="0" indent="0"/>
            <a:r>
              <a:rPr lang="id-ID" dirty="0"/>
              <a:t>Bagaimana proses pembuatan web tersebut?</a:t>
            </a:r>
          </a:p>
        </p:txBody>
      </p:sp>
      <p:sp>
        <p:nvSpPr>
          <p:cNvPr id="677" name="Google Shape;677;p64"/>
          <p:cNvSpPr txBox="1">
            <a:spLocks noGrp="1"/>
          </p:cNvSpPr>
          <p:nvPr>
            <p:ph type="title" idx="2"/>
          </p:nvPr>
        </p:nvSpPr>
        <p:spPr>
          <a:xfrm>
            <a:off x="3786350" y="1518848"/>
            <a:ext cx="1623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6</a:t>
            </a:r>
            <a:endParaRPr dirty="0"/>
          </a:p>
        </p:txBody>
      </p:sp>
      <p:sp>
        <p:nvSpPr>
          <p:cNvPr id="678" name="Google Shape;678;p64"/>
          <p:cNvSpPr/>
          <p:nvPr/>
        </p:nvSpPr>
        <p:spPr>
          <a:xfrm>
            <a:off x="4380500" y="774839"/>
            <a:ext cx="434700" cy="4347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79" name="Google Shape;679;p64"/>
          <p:cNvPicPr preferRelativeResize="0"/>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206725" y="1626162"/>
            <a:ext cx="2082115" cy="841801"/>
          </a:xfrm>
          <a:prstGeom prst="rect">
            <a:avLst/>
          </a:prstGeom>
          <a:noFill/>
          <a:ln>
            <a:noFill/>
          </a:ln>
        </p:spPr>
      </p:pic>
      <p:pic>
        <p:nvPicPr>
          <p:cNvPr id="680" name="Google Shape;680;p64"/>
          <p:cNvPicPr preferRelativeResize="0"/>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rot="10800000">
            <a:off x="6855150" y="1626162"/>
            <a:ext cx="2082115" cy="841801"/>
          </a:xfrm>
          <a:prstGeom prst="rect">
            <a:avLst/>
          </a:prstGeom>
          <a:noFill/>
          <a:ln>
            <a:noFill/>
          </a:ln>
        </p:spPr>
      </p:pic>
    </p:spTree>
    <p:extLst>
      <p:ext uri="{BB962C8B-B14F-4D97-AF65-F5344CB8AC3E}">
        <p14:creationId xmlns:p14="http://schemas.microsoft.com/office/powerpoint/2010/main" val="1146570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4"/>
          <p:cNvSpPr txBox="1">
            <a:spLocks noGrp="1"/>
          </p:cNvSpPr>
          <p:nvPr>
            <p:ph type="title"/>
          </p:nvPr>
        </p:nvSpPr>
        <p:spPr>
          <a:xfrm>
            <a:off x="1796080" y="870906"/>
            <a:ext cx="5584232" cy="3355976"/>
          </a:xfrm>
          <a:prstGeom prst="rect">
            <a:avLst/>
          </a:prstGeom>
          <a:solidFill>
            <a:schemeClr val="bg1">
              <a:lumMod val="10000"/>
              <a:lumOff val="90000"/>
            </a:schemeClr>
          </a:solidFill>
        </p:spPr>
        <p:txBody>
          <a:bodyPr spcFirstLastPara="1" wrap="square" lIns="91425" tIns="91425" rIns="91425" bIns="91425" anchor="ctr" anchorCtr="0">
            <a:noAutofit/>
          </a:bodyPr>
          <a:lstStyle/>
          <a:p>
            <a:pPr lvl="0"/>
            <a:r>
              <a:rPr lang="id-ID" sz="1600" dirty="0"/>
              <a:t>Dalam proses pembuatan web ini, media komunikasi yang kami gunakan yaitu Microsoft Teams, Zoom dan GitHub. Untuk tools nya, kami menggunakan Microsoft Visual Studio Code dengan menyempurnakan UI agar memudahkan dalam penggunaan web dengan memberikan tampilan web yang lebih menarik.</a:t>
            </a:r>
            <a:r>
              <a:rPr lang="id-ID" sz="1800" dirty="0"/>
              <a:t/>
            </a:r>
            <a:br>
              <a:rPr lang="id-ID" sz="1800" dirty="0"/>
            </a:br>
            <a:r>
              <a:rPr lang="id-ID" sz="1800" dirty="0"/>
              <a:t/>
            </a:r>
            <a:br>
              <a:rPr lang="id-ID" sz="1800" dirty="0"/>
            </a:br>
            <a:r>
              <a:rPr lang="id-ID" sz="1800" dirty="0"/>
              <a:t> </a:t>
            </a:r>
          </a:p>
        </p:txBody>
      </p:sp>
      <p:pic>
        <p:nvPicPr>
          <p:cNvPr id="521" name="Google Shape;521;p54"/>
          <p:cNvPicPr preferRelativeResize="0"/>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277300" y="3859650"/>
            <a:ext cx="2178202" cy="880650"/>
          </a:xfrm>
          <a:prstGeom prst="rect">
            <a:avLst/>
          </a:prstGeom>
          <a:noFill/>
          <a:ln>
            <a:noFill/>
          </a:ln>
        </p:spPr>
      </p:pic>
      <p:grpSp>
        <p:nvGrpSpPr>
          <p:cNvPr id="522" name="Google Shape;522;p54"/>
          <p:cNvGrpSpPr/>
          <p:nvPr/>
        </p:nvGrpSpPr>
        <p:grpSpPr>
          <a:xfrm>
            <a:off x="-1306989" y="-1676722"/>
            <a:ext cx="4044180" cy="3331315"/>
            <a:chOff x="-1306989" y="-1697101"/>
            <a:chExt cx="4044180" cy="3331315"/>
          </a:xfrm>
        </p:grpSpPr>
        <p:sp>
          <p:nvSpPr>
            <p:cNvPr id="523" name="Google Shape;523;p54"/>
            <p:cNvSpPr/>
            <p:nvPr/>
          </p:nvSpPr>
          <p:spPr>
            <a:xfrm rot="10800000" flipH="1">
              <a:off x="-1306989" y="-1697101"/>
              <a:ext cx="4044180" cy="3331315"/>
            </a:xfrm>
            <a:custGeom>
              <a:avLst/>
              <a:gdLst/>
              <a:ahLst/>
              <a:cxnLst/>
              <a:rect l="l" t="t" r="r" b="b"/>
              <a:pathLst>
                <a:path w="97368" h="80205" extrusionOk="0">
                  <a:moveTo>
                    <a:pt x="29664" y="0"/>
                  </a:moveTo>
                  <a:cubicBezTo>
                    <a:pt x="23425" y="0"/>
                    <a:pt x="16213" y="3093"/>
                    <a:pt x="12049" y="9220"/>
                  </a:cubicBezTo>
                  <a:cubicBezTo>
                    <a:pt x="1042" y="23321"/>
                    <a:pt x="1312" y="40305"/>
                    <a:pt x="1312" y="40305"/>
                  </a:cubicBezTo>
                  <a:cubicBezTo>
                    <a:pt x="1" y="64683"/>
                    <a:pt x="21061" y="80204"/>
                    <a:pt x="41175" y="80204"/>
                  </a:cubicBezTo>
                  <a:cubicBezTo>
                    <a:pt x="49088" y="80204"/>
                    <a:pt x="56854" y="77803"/>
                    <a:pt x="63055" y="72594"/>
                  </a:cubicBezTo>
                  <a:cubicBezTo>
                    <a:pt x="97368" y="43766"/>
                    <a:pt x="66566" y="27463"/>
                    <a:pt x="52624" y="25837"/>
                  </a:cubicBezTo>
                  <a:cubicBezTo>
                    <a:pt x="40628" y="24440"/>
                    <a:pt x="41007" y="13618"/>
                    <a:pt x="41346" y="10619"/>
                  </a:cubicBezTo>
                  <a:cubicBezTo>
                    <a:pt x="41448" y="9721"/>
                    <a:pt x="41451" y="8813"/>
                    <a:pt x="41289" y="7924"/>
                  </a:cubicBezTo>
                  <a:cubicBezTo>
                    <a:pt x="40338" y="2627"/>
                    <a:pt x="35414" y="0"/>
                    <a:pt x="2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4"/>
            <p:cNvSpPr/>
            <p:nvPr/>
          </p:nvSpPr>
          <p:spPr>
            <a:xfrm rot="2700000" flipH="1">
              <a:off x="1976042" y="415532"/>
              <a:ext cx="233880" cy="238946"/>
            </a:xfrm>
            <a:custGeom>
              <a:avLst/>
              <a:gdLst/>
              <a:ahLst/>
              <a:cxnLst/>
              <a:rect l="l" t="t" r="r" b="b"/>
              <a:pathLst>
                <a:path w="76211" h="77862" extrusionOk="0">
                  <a:moveTo>
                    <a:pt x="36581" y="0"/>
                  </a:moveTo>
                  <a:cubicBezTo>
                    <a:pt x="15512" y="0"/>
                    <a:pt x="0" y="23632"/>
                    <a:pt x="4125" y="40530"/>
                  </a:cubicBezTo>
                  <a:cubicBezTo>
                    <a:pt x="9051" y="60717"/>
                    <a:pt x="17552" y="77862"/>
                    <a:pt x="37305" y="77862"/>
                  </a:cubicBezTo>
                  <a:cubicBezTo>
                    <a:pt x="57055" y="77862"/>
                    <a:pt x="72635" y="58256"/>
                    <a:pt x="74219" y="40530"/>
                  </a:cubicBezTo>
                  <a:cubicBezTo>
                    <a:pt x="76210" y="18270"/>
                    <a:pt x="58165" y="1369"/>
                    <a:pt x="38457" y="63"/>
                  </a:cubicBezTo>
                  <a:cubicBezTo>
                    <a:pt x="37827" y="21"/>
                    <a:pt x="37202" y="0"/>
                    <a:pt x="36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0125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7"/>
          <p:cNvSpPr/>
          <p:nvPr/>
        </p:nvSpPr>
        <p:spPr>
          <a:xfrm>
            <a:off x="4983028" y="1797594"/>
            <a:ext cx="1174200" cy="117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7"/>
          <p:cNvSpPr/>
          <p:nvPr/>
        </p:nvSpPr>
        <p:spPr>
          <a:xfrm>
            <a:off x="2986786" y="1797594"/>
            <a:ext cx="1174200" cy="117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7"/>
          <p:cNvSpPr txBox="1">
            <a:spLocks noGrp="1"/>
          </p:cNvSpPr>
          <p:nvPr>
            <p:ph type="subTitle" idx="5"/>
          </p:nvPr>
        </p:nvSpPr>
        <p:spPr>
          <a:xfrm>
            <a:off x="2699792" y="3499506"/>
            <a:ext cx="1728606" cy="76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Pilih Transportasi yang Anda inginkan</a:t>
            </a:r>
            <a:endParaRPr dirty="0"/>
          </a:p>
        </p:txBody>
      </p:sp>
      <p:sp>
        <p:nvSpPr>
          <p:cNvPr id="357" name="Google Shape;357;p47"/>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dirty="0"/>
              <a:t>H</a:t>
            </a:r>
            <a:r>
              <a:rPr lang="id-ID" sz="3500" dirty="0"/>
              <a:t>ow to Book</a:t>
            </a:r>
            <a:endParaRPr sz="3500" dirty="0"/>
          </a:p>
        </p:txBody>
      </p:sp>
      <p:sp>
        <p:nvSpPr>
          <p:cNvPr id="358" name="Google Shape;358;p47"/>
          <p:cNvSpPr txBox="1">
            <a:spLocks noGrp="1"/>
          </p:cNvSpPr>
          <p:nvPr>
            <p:ph type="title"/>
          </p:nvPr>
        </p:nvSpPr>
        <p:spPr>
          <a:xfrm>
            <a:off x="775144" y="3107073"/>
            <a:ext cx="1605000" cy="39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1800" dirty="0"/>
              <a:t>Destination</a:t>
            </a:r>
            <a:endParaRPr sz="1800" dirty="0"/>
          </a:p>
        </p:txBody>
      </p:sp>
      <p:sp>
        <p:nvSpPr>
          <p:cNvPr id="359" name="Google Shape;359;p47"/>
          <p:cNvSpPr txBox="1">
            <a:spLocks noGrp="1"/>
          </p:cNvSpPr>
          <p:nvPr>
            <p:ph type="subTitle" idx="1"/>
          </p:nvPr>
        </p:nvSpPr>
        <p:spPr>
          <a:xfrm>
            <a:off x="775144" y="3499506"/>
            <a:ext cx="1605000" cy="76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Pilih Destinasi yang Anda Inginkan</a:t>
            </a:r>
            <a:endParaRPr dirty="0"/>
          </a:p>
        </p:txBody>
      </p:sp>
      <p:sp>
        <p:nvSpPr>
          <p:cNvPr id="360" name="Google Shape;360;p47"/>
          <p:cNvSpPr txBox="1">
            <a:spLocks noGrp="1"/>
          </p:cNvSpPr>
          <p:nvPr>
            <p:ph type="title" idx="2"/>
          </p:nvPr>
        </p:nvSpPr>
        <p:spPr>
          <a:xfrm>
            <a:off x="6763870" y="3107073"/>
            <a:ext cx="1605000" cy="39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Payment</a:t>
            </a:r>
            <a:endParaRPr dirty="0"/>
          </a:p>
        </p:txBody>
      </p:sp>
      <p:sp>
        <p:nvSpPr>
          <p:cNvPr id="361" name="Google Shape;361;p47"/>
          <p:cNvSpPr txBox="1">
            <a:spLocks noGrp="1"/>
          </p:cNvSpPr>
          <p:nvPr>
            <p:ph type="subTitle" idx="3"/>
          </p:nvPr>
        </p:nvSpPr>
        <p:spPr>
          <a:xfrm>
            <a:off x="6763870" y="3499506"/>
            <a:ext cx="1984594" cy="76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Pilih Jenis Pembayaran yang ingin Anda gunakan</a:t>
            </a:r>
            <a:endParaRPr dirty="0"/>
          </a:p>
        </p:txBody>
      </p:sp>
      <p:sp>
        <p:nvSpPr>
          <p:cNvPr id="362" name="Google Shape;362;p47"/>
          <p:cNvSpPr txBox="1">
            <a:spLocks noGrp="1"/>
          </p:cNvSpPr>
          <p:nvPr>
            <p:ph type="title" idx="4"/>
          </p:nvPr>
        </p:nvSpPr>
        <p:spPr>
          <a:xfrm>
            <a:off x="2771386" y="3107073"/>
            <a:ext cx="1605000" cy="39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2000" dirty="0"/>
              <a:t>Transport</a:t>
            </a:r>
            <a:endParaRPr sz="1800" dirty="0"/>
          </a:p>
        </p:txBody>
      </p:sp>
      <p:sp>
        <p:nvSpPr>
          <p:cNvPr id="363" name="Google Shape;363;p47"/>
          <p:cNvSpPr txBox="1">
            <a:spLocks noGrp="1"/>
          </p:cNvSpPr>
          <p:nvPr>
            <p:ph type="title" idx="6"/>
          </p:nvPr>
        </p:nvSpPr>
        <p:spPr>
          <a:xfrm>
            <a:off x="4644008" y="3003798"/>
            <a:ext cx="1944216" cy="47278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1800" dirty="0"/>
              <a:t>Hotel</a:t>
            </a:r>
            <a:endParaRPr sz="1800" dirty="0"/>
          </a:p>
        </p:txBody>
      </p:sp>
      <p:sp>
        <p:nvSpPr>
          <p:cNvPr id="364" name="Google Shape;364;p47"/>
          <p:cNvSpPr txBox="1">
            <a:spLocks noGrp="1"/>
          </p:cNvSpPr>
          <p:nvPr>
            <p:ph type="subTitle" idx="7"/>
          </p:nvPr>
        </p:nvSpPr>
        <p:spPr>
          <a:xfrm>
            <a:off x="4767628" y="3499506"/>
            <a:ext cx="1748588" cy="760800"/>
          </a:xfrm>
          <a:prstGeom prst="rect">
            <a:avLst/>
          </a:prstGeom>
        </p:spPr>
        <p:txBody>
          <a:bodyPr spcFirstLastPara="1" wrap="square" lIns="91425" tIns="91425" rIns="91425" bIns="91425" anchor="t" anchorCtr="0">
            <a:noAutofit/>
          </a:bodyPr>
          <a:lstStyle/>
          <a:p>
            <a:pPr marL="0" lvl="0" indent="0"/>
            <a:r>
              <a:rPr lang="id-ID" dirty="0"/>
              <a:t>Pilih Hotel yang aman dan nyaman bagi Anda</a:t>
            </a:r>
          </a:p>
        </p:txBody>
      </p:sp>
      <p:sp>
        <p:nvSpPr>
          <p:cNvPr id="365" name="Google Shape;365;p47"/>
          <p:cNvSpPr/>
          <p:nvPr/>
        </p:nvSpPr>
        <p:spPr>
          <a:xfrm>
            <a:off x="990544" y="1797594"/>
            <a:ext cx="1174200" cy="117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0" name="Google Shape;400;p47"/>
          <p:cNvPicPr preferRelativeResize="0"/>
          <p:nvPr/>
        </p:nvPicPr>
        <p:blipFill>
          <a:blip r:embed="rId3">
            <a:alphaModFix/>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355000" y="2095455"/>
            <a:ext cx="1174200" cy="578477"/>
          </a:xfrm>
          <a:prstGeom prst="rect">
            <a:avLst/>
          </a:prstGeom>
          <a:noFill/>
          <a:ln>
            <a:noFill/>
          </a:ln>
        </p:spPr>
      </p:pic>
      <p:pic>
        <p:nvPicPr>
          <p:cNvPr id="401" name="Google Shape;401;p47"/>
          <p:cNvPicPr preferRelativeResize="0"/>
          <p:nvPr/>
        </p:nvPicPr>
        <p:blipFill>
          <a:blip r:embed="rId3">
            <a:alphaModFix/>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8324800" y="2095455"/>
            <a:ext cx="1174200" cy="578477"/>
          </a:xfrm>
          <a:prstGeom prst="rect">
            <a:avLst/>
          </a:prstGeom>
          <a:noFill/>
          <a:ln>
            <a:noFill/>
          </a:ln>
        </p:spPr>
      </p:pic>
      <p:grpSp>
        <p:nvGrpSpPr>
          <p:cNvPr id="53" name="Google Shape;9743;p90"/>
          <p:cNvGrpSpPr/>
          <p:nvPr/>
        </p:nvGrpSpPr>
        <p:grpSpPr>
          <a:xfrm>
            <a:off x="1266244" y="2009233"/>
            <a:ext cx="622800" cy="658800"/>
            <a:chOff x="7429366" y="3223183"/>
            <a:chExt cx="622800" cy="658800"/>
          </a:xfrm>
          <a:solidFill>
            <a:srgbClr val="FF0000"/>
          </a:solidFill>
        </p:grpSpPr>
        <p:sp>
          <p:nvSpPr>
            <p:cNvPr id="54" name="Google Shape;9744;p90"/>
            <p:cNvSpPr/>
            <p:nvPr/>
          </p:nvSpPr>
          <p:spPr>
            <a:xfrm>
              <a:off x="7429366" y="3223183"/>
              <a:ext cx="622800" cy="658800"/>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grp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745;p90"/>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grp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9853;p90"/>
          <p:cNvGrpSpPr/>
          <p:nvPr/>
        </p:nvGrpSpPr>
        <p:grpSpPr>
          <a:xfrm>
            <a:off x="3244017" y="2111443"/>
            <a:ext cx="679911" cy="628465"/>
            <a:chOff x="5206262" y="4174817"/>
            <a:chExt cx="397763" cy="262804"/>
          </a:xfrm>
          <a:solidFill>
            <a:srgbClr val="002060"/>
          </a:solidFill>
        </p:grpSpPr>
        <p:sp>
          <p:nvSpPr>
            <p:cNvPr id="35" name="Google Shape;9854;p90"/>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grp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855;p90"/>
            <p:cNvSpPr/>
            <p:nvPr/>
          </p:nvSpPr>
          <p:spPr>
            <a:xfrm>
              <a:off x="5434231" y="4174817"/>
              <a:ext cx="167539" cy="70369"/>
            </a:xfrm>
            <a:custGeom>
              <a:avLst/>
              <a:gdLst/>
              <a:ahLst/>
              <a:cxnLst/>
              <a:rect l="l" t="t" r="r" b="b"/>
              <a:pathLst>
                <a:path w="5276" h="2216" extrusionOk="0">
                  <a:moveTo>
                    <a:pt x="2596" y="1"/>
                  </a:moveTo>
                  <a:cubicBezTo>
                    <a:pt x="1965" y="1"/>
                    <a:pt x="1417" y="418"/>
                    <a:pt x="1251" y="1013"/>
                  </a:cubicBezTo>
                  <a:cubicBezTo>
                    <a:pt x="1179" y="1001"/>
                    <a:pt x="1108" y="1001"/>
                    <a:pt x="1048" y="1001"/>
                  </a:cubicBezTo>
                  <a:cubicBezTo>
                    <a:pt x="465" y="1001"/>
                    <a:pt x="1" y="1465"/>
                    <a:pt x="1" y="2037"/>
                  </a:cubicBezTo>
                  <a:cubicBezTo>
                    <a:pt x="24" y="2132"/>
                    <a:pt x="96" y="2203"/>
                    <a:pt x="203" y="2203"/>
                  </a:cubicBezTo>
                  <a:lnTo>
                    <a:pt x="3358" y="2203"/>
                  </a:lnTo>
                  <a:cubicBezTo>
                    <a:pt x="3465" y="2203"/>
                    <a:pt x="3537" y="2120"/>
                    <a:pt x="3537" y="2025"/>
                  </a:cubicBezTo>
                  <a:cubicBezTo>
                    <a:pt x="3537" y="1918"/>
                    <a:pt x="3441" y="1846"/>
                    <a:pt x="3358" y="1846"/>
                  </a:cubicBezTo>
                  <a:lnTo>
                    <a:pt x="405" y="1846"/>
                  </a:lnTo>
                  <a:cubicBezTo>
                    <a:pt x="489" y="1561"/>
                    <a:pt x="751" y="1358"/>
                    <a:pt x="1048" y="1358"/>
                  </a:cubicBezTo>
                  <a:cubicBezTo>
                    <a:pt x="1144" y="1358"/>
                    <a:pt x="1239" y="1370"/>
                    <a:pt x="1334" y="1418"/>
                  </a:cubicBezTo>
                  <a:cubicBezTo>
                    <a:pt x="1359" y="1428"/>
                    <a:pt x="1384" y="1431"/>
                    <a:pt x="1409" y="1431"/>
                  </a:cubicBezTo>
                  <a:cubicBezTo>
                    <a:pt x="1442" y="1431"/>
                    <a:pt x="1473" y="1425"/>
                    <a:pt x="1501" y="1418"/>
                  </a:cubicBezTo>
                  <a:cubicBezTo>
                    <a:pt x="1536" y="1382"/>
                    <a:pt x="1584" y="1346"/>
                    <a:pt x="1584" y="1287"/>
                  </a:cubicBezTo>
                  <a:cubicBezTo>
                    <a:pt x="1644" y="763"/>
                    <a:pt x="2096" y="370"/>
                    <a:pt x="2608" y="370"/>
                  </a:cubicBezTo>
                  <a:cubicBezTo>
                    <a:pt x="3084" y="370"/>
                    <a:pt x="3489" y="691"/>
                    <a:pt x="3608" y="1144"/>
                  </a:cubicBezTo>
                  <a:cubicBezTo>
                    <a:pt x="3620" y="1191"/>
                    <a:pt x="3656" y="1239"/>
                    <a:pt x="3703" y="1263"/>
                  </a:cubicBezTo>
                  <a:cubicBezTo>
                    <a:pt x="3726" y="1286"/>
                    <a:pt x="3758" y="1294"/>
                    <a:pt x="3791" y="1294"/>
                  </a:cubicBezTo>
                  <a:cubicBezTo>
                    <a:pt x="3810" y="1294"/>
                    <a:pt x="3829" y="1291"/>
                    <a:pt x="3846" y="1287"/>
                  </a:cubicBezTo>
                  <a:cubicBezTo>
                    <a:pt x="3930" y="1251"/>
                    <a:pt x="4025" y="1239"/>
                    <a:pt x="4120" y="1239"/>
                  </a:cubicBezTo>
                  <a:cubicBezTo>
                    <a:pt x="4501" y="1239"/>
                    <a:pt x="4811" y="1501"/>
                    <a:pt x="4906" y="1858"/>
                  </a:cubicBezTo>
                  <a:lnTo>
                    <a:pt x="4215" y="1858"/>
                  </a:lnTo>
                  <a:cubicBezTo>
                    <a:pt x="4120" y="1858"/>
                    <a:pt x="4037" y="1953"/>
                    <a:pt x="4037" y="2037"/>
                  </a:cubicBezTo>
                  <a:cubicBezTo>
                    <a:pt x="4037" y="2132"/>
                    <a:pt x="4132" y="2215"/>
                    <a:pt x="4215" y="2215"/>
                  </a:cubicBezTo>
                  <a:lnTo>
                    <a:pt x="5096" y="2215"/>
                  </a:lnTo>
                  <a:cubicBezTo>
                    <a:pt x="5204" y="2215"/>
                    <a:pt x="5275" y="2132"/>
                    <a:pt x="5275" y="2037"/>
                  </a:cubicBezTo>
                  <a:cubicBezTo>
                    <a:pt x="5275" y="1406"/>
                    <a:pt x="4751" y="870"/>
                    <a:pt x="4096" y="870"/>
                  </a:cubicBezTo>
                  <a:cubicBezTo>
                    <a:pt x="4025" y="870"/>
                    <a:pt x="3965" y="870"/>
                    <a:pt x="3894" y="882"/>
                  </a:cubicBezTo>
                  <a:cubicBezTo>
                    <a:pt x="3680" y="358"/>
                    <a:pt x="3180" y="1"/>
                    <a:pt x="2596" y="1"/>
                  </a:cubicBezTo>
                  <a:close/>
                </a:path>
              </a:pathLst>
            </a:custGeom>
            <a:grp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856;p90"/>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grp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857;p90"/>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grp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858;p90"/>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grp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859;p90"/>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grp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860;p90"/>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grp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0911;p92"/>
          <p:cNvSpPr/>
          <p:nvPr/>
        </p:nvSpPr>
        <p:spPr>
          <a:xfrm>
            <a:off x="5244328" y="2047802"/>
            <a:ext cx="622800" cy="658800"/>
          </a:xfrm>
          <a:custGeom>
            <a:avLst/>
            <a:gdLst/>
            <a:ahLst/>
            <a:cxnLst/>
            <a:rect l="l" t="t" r="r" b="b"/>
            <a:pathLst>
              <a:path w="9574" h="9553" extrusionOk="0">
                <a:moveTo>
                  <a:pt x="4811" y="290"/>
                </a:moveTo>
                <a:lnTo>
                  <a:pt x="8157" y="2230"/>
                </a:lnTo>
                <a:lnTo>
                  <a:pt x="7573" y="2230"/>
                </a:lnTo>
                <a:lnTo>
                  <a:pt x="4918" y="671"/>
                </a:lnTo>
                <a:cubicBezTo>
                  <a:pt x="4876" y="647"/>
                  <a:pt x="4838" y="635"/>
                  <a:pt x="4800" y="635"/>
                </a:cubicBezTo>
                <a:cubicBezTo>
                  <a:pt x="4763" y="635"/>
                  <a:pt x="4728" y="647"/>
                  <a:pt x="4692" y="671"/>
                </a:cubicBezTo>
                <a:lnTo>
                  <a:pt x="3989" y="1087"/>
                </a:lnTo>
                <a:cubicBezTo>
                  <a:pt x="3930" y="1135"/>
                  <a:pt x="3906" y="1206"/>
                  <a:pt x="3942" y="1278"/>
                </a:cubicBezTo>
                <a:cubicBezTo>
                  <a:pt x="3974" y="1318"/>
                  <a:pt x="4017" y="1348"/>
                  <a:pt x="4067" y="1348"/>
                </a:cubicBezTo>
                <a:cubicBezTo>
                  <a:pt x="4092" y="1348"/>
                  <a:pt x="4117" y="1341"/>
                  <a:pt x="4144" y="1326"/>
                </a:cubicBezTo>
                <a:lnTo>
                  <a:pt x="4811" y="933"/>
                </a:lnTo>
                <a:lnTo>
                  <a:pt x="7025" y="2230"/>
                </a:lnTo>
                <a:lnTo>
                  <a:pt x="2572" y="2230"/>
                </a:lnTo>
                <a:lnTo>
                  <a:pt x="3561" y="1671"/>
                </a:lnTo>
                <a:cubicBezTo>
                  <a:pt x="3620" y="1623"/>
                  <a:pt x="3644" y="1552"/>
                  <a:pt x="3608" y="1480"/>
                </a:cubicBezTo>
                <a:cubicBezTo>
                  <a:pt x="3576" y="1440"/>
                  <a:pt x="3533" y="1411"/>
                  <a:pt x="3483" y="1411"/>
                </a:cubicBezTo>
                <a:cubicBezTo>
                  <a:pt x="3459" y="1411"/>
                  <a:pt x="3433" y="1417"/>
                  <a:pt x="3406" y="1433"/>
                </a:cubicBezTo>
                <a:lnTo>
                  <a:pt x="2013" y="2254"/>
                </a:lnTo>
                <a:lnTo>
                  <a:pt x="1429" y="2254"/>
                </a:lnTo>
                <a:lnTo>
                  <a:pt x="4811" y="290"/>
                </a:lnTo>
                <a:close/>
                <a:moveTo>
                  <a:pt x="8621" y="2528"/>
                </a:moveTo>
                <a:lnTo>
                  <a:pt x="8621" y="3207"/>
                </a:lnTo>
                <a:lnTo>
                  <a:pt x="965" y="3207"/>
                </a:lnTo>
                <a:lnTo>
                  <a:pt x="965" y="2528"/>
                </a:lnTo>
                <a:close/>
                <a:moveTo>
                  <a:pt x="2644" y="3469"/>
                </a:moveTo>
                <a:cubicBezTo>
                  <a:pt x="2692" y="3469"/>
                  <a:pt x="2727" y="3481"/>
                  <a:pt x="2751" y="3516"/>
                </a:cubicBezTo>
                <a:cubicBezTo>
                  <a:pt x="2787" y="3540"/>
                  <a:pt x="2799" y="3576"/>
                  <a:pt x="2799" y="3623"/>
                </a:cubicBezTo>
                <a:cubicBezTo>
                  <a:pt x="2799" y="3695"/>
                  <a:pt x="2739" y="3754"/>
                  <a:pt x="2668" y="3754"/>
                </a:cubicBezTo>
                <a:cubicBezTo>
                  <a:pt x="2620" y="3754"/>
                  <a:pt x="2596" y="3731"/>
                  <a:pt x="2561" y="3707"/>
                </a:cubicBezTo>
                <a:cubicBezTo>
                  <a:pt x="2528" y="3666"/>
                  <a:pt x="2479" y="3648"/>
                  <a:pt x="2432" y="3648"/>
                </a:cubicBezTo>
                <a:cubicBezTo>
                  <a:pt x="2410" y="3648"/>
                  <a:pt x="2389" y="3652"/>
                  <a:pt x="2370" y="3659"/>
                </a:cubicBezTo>
                <a:cubicBezTo>
                  <a:pt x="2299" y="3695"/>
                  <a:pt x="2251" y="3754"/>
                  <a:pt x="2251" y="3826"/>
                </a:cubicBezTo>
                <a:lnTo>
                  <a:pt x="2251" y="7707"/>
                </a:lnTo>
                <a:lnTo>
                  <a:pt x="1703" y="7707"/>
                </a:lnTo>
                <a:lnTo>
                  <a:pt x="1703" y="3826"/>
                </a:lnTo>
                <a:cubicBezTo>
                  <a:pt x="1703" y="3754"/>
                  <a:pt x="1656" y="3683"/>
                  <a:pt x="1584" y="3659"/>
                </a:cubicBezTo>
                <a:cubicBezTo>
                  <a:pt x="1568" y="3653"/>
                  <a:pt x="1551" y="3650"/>
                  <a:pt x="1532" y="3650"/>
                </a:cubicBezTo>
                <a:cubicBezTo>
                  <a:pt x="1482" y="3650"/>
                  <a:pt x="1425" y="3672"/>
                  <a:pt x="1382" y="3707"/>
                </a:cubicBezTo>
                <a:cubicBezTo>
                  <a:pt x="1358" y="3742"/>
                  <a:pt x="1322" y="3754"/>
                  <a:pt x="1287" y="3754"/>
                </a:cubicBezTo>
                <a:cubicBezTo>
                  <a:pt x="1239" y="3754"/>
                  <a:pt x="1203" y="3731"/>
                  <a:pt x="1179" y="3707"/>
                </a:cubicBezTo>
                <a:cubicBezTo>
                  <a:pt x="1144" y="3683"/>
                  <a:pt x="1132" y="3647"/>
                  <a:pt x="1132" y="3600"/>
                </a:cubicBezTo>
                <a:cubicBezTo>
                  <a:pt x="1132" y="3528"/>
                  <a:pt x="1203" y="3469"/>
                  <a:pt x="1287" y="3469"/>
                </a:cubicBezTo>
                <a:close/>
                <a:moveTo>
                  <a:pt x="5537" y="3481"/>
                </a:moveTo>
                <a:cubicBezTo>
                  <a:pt x="5573" y="3481"/>
                  <a:pt x="5609" y="3504"/>
                  <a:pt x="5644" y="3528"/>
                </a:cubicBezTo>
                <a:cubicBezTo>
                  <a:pt x="5668" y="3564"/>
                  <a:pt x="5692" y="3588"/>
                  <a:pt x="5692" y="3635"/>
                </a:cubicBezTo>
                <a:cubicBezTo>
                  <a:pt x="5692" y="3707"/>
                  <a:pt x="5632" y="3766"/>
                  <a:pt x="5549" y="3766"/>
                </a:cubicBezTo>
                <a:cubicBezTo>
                  <a:pt x="5513" y="3766"/>
                  <a:pt x="5478" y="3754"/>
                  <a:pt x="5454" y="3719"/>
                </a:cubicBezTo>
                <a:cubicBezTo>
                  <a:pt x="5424" y="3681"/>
                  <a:pt x="5376" y="3663"/>
                  <a:pt x="5329" y="3663"/>
                </a:cubicBezTo>
                <a:cubicBezTo>
                  <a:pt x="5301" y="3663"/>
                  <a:pt x="5274" y="3670"/>
                  <a:pt x="5251" y="3683"/>
                </a:cubicBezTo>
                <a:cubicBezTo>
                  <a:pt x="5180" y="3707"/>
                  <a:pt x="5132" y="3766"/>
                  <a:pt x="5132" y="3838"/>
                </a:cubicBezTo>
                <a:lnTo>
                  <a:pt x="5132" y="7731"/>
                </a:lnTo>
                <a:lnTo>
                  <a:pt x="4585" y="7731"/>
                </a:lnTo>
                <a:lnTo>
                  <a:pt x="4585" y="3838"/>
                </a:lnTo>
                <a:cubicBezTo>
                  <a:pt x="4585" y="3766"/>
                  <a:pt x="4537" y="3695"/>
                  <a:pt x="4466" y="3683"/>
                </a:cubicBezTo>
                <a:cubicBezTo>
                  <a:pt x="4439" y="3670"/>
                  <a:pt x="4412" y="3663"/>
                  <a:pt x="4386" y="3663"/>
                </a:cubicBezTo>
                <a:cubicBezTo>
                  <a:pt x="4344" y="3663"/>
                  <a:pt x="4305" y="3681"/>
                  <a:pt x="4275" y="3719"/>
                </a:cubicBezTo>
                <a:cubicBezTo>
                  <a:pt x="4239" y="3754"/>
                  <a:pt x="4216" y="3766"/>
                  <a:pt x="4168" y="3766"/>
                </a:cubicBezTo>
                <a:cubicBezTo>
                  <a:pt x="4120" y="3766"/>
                  <a:pt x="4096" y="3754"/>
                  <a:pt x="4061" y="3719"/>
                </a:cubicBezTo>
                <a:cubicBezTo>
                  <a:pt x="4037" y="3695"/>
                  <a:pt x="4025" y="3659"/>
                  <a:pt x="4025" y="3623"/>
                </a:cubicBezTo>
                <a:cubicBezTo>
                  <a:pt x="4025" y="3540"/>
                  <a:pt x="4096" y="3481"/>
                  <a:pt x="4168" y="3481"/>
                </a:cubicBezTo>
                <a:close/>
                <a:moveTo>
                  <a:pt x="8395" y="3481"/>
                </a:moveTo>
                <a:cubicBezTo>
                  <a:pt x="8442" y="3481"/>
                  <a:pt x="8466" y="3492"/>
                  <a:pt x="8502" y="3528"/>
                </a:cubicBezTo>
                <a:cubicBezTo>
                  <a:pt x="8526" y="3552"/>
                  <a:pt x="8538" y="3588"/>
                  <a:pt x="8538" y="3635"/>
                </a:cubicBezTo>
                <a:cubicBezTo>
                  <a:pt x="8526" y="3695"/>
                  <a:pt x="8466" y="3754"/>
                  <a:pt x="8407" y="3754"/>
                </a:cubicBezTo>
                <a:cubicBezTo>
                  <a:pt x="8371" y="3754"/>
                  <a:pt x="8335" y="3742"/>
                  <a:pt x="8311" y="3707"/>
                </a:cubicBezTo>
                <a:cubicBezTo>
                  <a:pt x="8279" y="3666"/>
                  <a:pt x="8224" y="3648"/>
                  <a:pt x="8174" y="3648"/>
                </a:cubicBezTo>
                <a:cubicBezTo>
                  <a:pt x="8150" y="3648"/>
                  <a:pt x="8128" y="3652"/>
                  <a:pt x="8109" y="3659"/>
                </a:cubicBezTo>
                <a:cubicBezTo>
                  <a:pt x="8037" y="3695"/>
                  <a:pt x="7990" y="3754"/>
                  <a:pt x="7990" y="3826"/>
                </a:cubicBezTo>
                <a:lnTo>
                  <a:pt x="7990" y="7707"/>
                </a:lnTo>
                <a:lnTo>
                  <a:pt x="7442" y="7707"/>
                </a:lnTo>
                <a:lnTo>
                  <a:pt x="7442" y="6314"/>
                </a:lnTo>
                <a:cubicBezTo>
                  <a:pt x="7442" y="6243"/>
                  <a:pt x="7383" y="6183"/>
                  <a:pt x="7311" y="6183"/>
                </a:cubicBezTo>
                <a:cubicBezTo>
                  <a:pt x="7240" y="6183"/>
                  <a:pt x="7180" y="6243"/>
                  <a:pt x="7180" y="6314"/>
                </a:cubicBezTo>
                <a:lnTo>
                  <a:pt x="7180" y="7743"/>
                </a:lnTo>
                <a:cubicBezTo>
                  <a:pt x="7097" y="7791"/>
                  <a:pt x="7061" y="7862"/>
                  <a:pt x="7061" y="7945"/>
                </a:cubicBezTo>
                <a:lnTo>
                  <a:pt x="7061" y="8148"/>
                </a:lnTo>
                <a:lnTo>
                  <a:pt x="5549" y="8148"/>
                </a:lnTo>
                <a:lnTo>
                  <a:pt x="5549" y="7969"/>
                </a:lnTo>
                <a:cubicBezTo>
                  <a:pt x="5549" y="7874"/>
                  <a:pt x="5513" y="7803"/>
                  <a:pt x="5430" y="7755"/>
                </a:cubicBezTo>
                <a:lnTo>
                  <a:pt x="5430" y="4016"/>
                </a:lnTo>
                <a:cubicBezTo>
                  <a:pt x="5465" y="4034"/>
                  <a:pt x="5500" y="4045"/>
                  <a:pt x="5535" y="4045"/>
                </a:cubicBezTo>
                <a:cubicBezTo>
                  <a:pt x="5547" y="4045"/>
                  <a:pt x="5560" y="4043"/>
                  <a:pt x="5573" y="4040"/>
                </a:cubicBezTo>
                <a:cubicBezTo>
                  <a:pt x="5787" y="4040"/>
                  <a:pt x="5966" y="3862"/>
                  <a:pt x="5966" y="3635"/>
                </a:cubicBezTo>
                <a:cubicBezTo>
                  <a:pt x="5966" y="3576"/>
                  <a:pt x="5966" y="3528"/>
                  <a:pt x="5954" y="3481"/>
                </a:cubicBezTo>
                <a:lnTo>
                  <a:pt x="6656" y="3481"/>
                </a:lnTo>
                <a:cubicBezTo>
                  <a:pt x="6633" y="3516"/>
                  <a:pt x="6633" y="3564"/>
                  <a:pt x="6621" y="3600"/>
                </a:cubicBezTo>
                <a:cubicBezTo>
                  <a:pt x="6621" y="3719"/>
                  <a:pt x="6656" y="3826"/>
                  <a:pt x="6740" y="3921"/>
                </a:cubicBezTo>
                <a:cubicBezTo>
                  <a:pt x="6811" y="4004"/>
                  <a:pt x="6942" y="4052"/>
                  <a:pt x="7037" y="4052"/>
                </a:cubicBezTo>
                <a:cubicBezTo>
                  <a:pt x="7085" y="4052"/>
                  <a:pt x="7133" y="4028"/>
                  <a:pt x="7168" y="4016"/>
                </a:cubicBezTo>
                <a:lnTo>
                  <a:pt x="7168" y="5636"/>
                </a:lnTo>
                <a:cubicBezTo>
                  <a:pt x="7168" y="5719"/>
                  <a:pt x="7228" y="5778"/>
                  <a:pt x="7311" y="5778"/>
                </a:cubicBezTo>
                <a:cubicBezTo>
                  <a:pt x="7383" y="5778"/>
                  <a:pt x="7442" y="5719"/>
                  <a:pt x="7442" y="5636"/>
                </a:cubicBezTo>
                <a:lnTo>
                  <a:pt x="7442" y="3838"/>
                </a:lnTo>
                <a:cubicBezTo>
                  <a:pt x="7442" y="3766"/>
                  <a:pt x="7395" y="3695"/>
                  <a:pt x="7323" y="3671"/>
                </a:cubicBezTo>
                <a:cubicBezTo>
                  <a:pt x="7301" y="3667"/>
                  <a:pt x="7278" y="3665"/>
                  <a:pt x="7255" y="3665"/>
                </a:cubicBezTo>
                <a:cubicBezTo>
                  <a:pt x="7205" y="3665"/>
                  <a:pt x="7157" y="3678"/>
                  <a:pt x="7133" y="3719"/>
                </a:cubicBezTo>
                <a:cubicBezTo>
                  <a:pt x="7097" y="3754"/>
                  <a:pt x="7073" y="3766"/>
                  <a:pt x="7025" y="3766"/>
                </a:cubicBezTo>
                <a:cubicBezTo>
                  <a:pt x="6978" y="3766"/>
                  <a:pt x="6954" y="3754"/>
                  <a:pt x="6918" y="3719"/>
                </a:cubicBezTo>
                <a:cubicBezTo>
                  <a:pt x="6894" y="3695"/>
                  <a:pt x="6871" y="3659"/>
                  <a:pt x="6871" y="3612"/>
                </a:cubicBezTo>
                <a:cubicBezTo>
                  <a:pt x="6871" y="3540"/>
                  <a:pt x="6954" y="3481"/>
                  <a:pt x="7025" y="3481"/>
                </a:cubicBezTo>
                <a:close/>
                <a:moveTo>
                  <a:pt x="2382" y="7993"/>
                </a:moveTo>
                <a:lnTo>
                  <a:pt x="2382" y="8160"/>
                </a:lnTo>
                <a:lnTo>
                  <a:pt x="1572" y="8160"/>
                </a:lnTo>
                <a:lnTo>
                  <a:pt x="1572" y="7993"/>
                </a:lnTo>
                <a:close/>
                <a:moveTo>
                  <a:pt x="3751" y="3481"/>
                </a:moveTo>
                <a:cubicBezTo>
                  <a:pt x="3739" y="3516"/>
                  <a:pt x="3739" y="3564"/>
                  <a:pt x="3715" y="3600"/>
                </a:cubicBezTo>
                <a:cubicBezTo>
                  <a:pt x="3715" y="3719"/>
                  <a:pt x="3751" y="3826"/>
                  <a:pt x="3835" y="3921"/>
                </a:cubicBezTo>
                <a:cubicBezTo>
                  <a:pt x="3918" y="4004"/>
                  <a:pt x="4037" y="4052"/>
                  <a:pt x="4132" y="4052"/>
                </a:cubicBezTo>
                <a:cubicBezTo>
                  <a:pt x="4180" y="4052"/>
                  <a:pt x="4227" y="4028"/>
                  <a:pt x="4275" y="4016"/>
                </a:cubicBezTo>
                <a:lnTo>
                  <a:pt x="4275" y="7755"/>
                </a:lnTo>
                <a:cubicBezTo>
                  <a:pt x="4192" y="7803"/>
                  <a:pt x="4156" y="7874"/>
                  <a:pt x="4156" y="7957"/>
                </a:cubicBezTo>
                <a:lnTo>
                  <a:pt x="4156" y="8160"/>
                </a:lnTo>
                <a:lnTo>
                  <a:pt x="2644" y="8160"/>
                </a:lnTo>
                <a:lnTo>
                  <a:pt x="2644" y="7969"/>
                </a:lnTo>
                <a:cubicBezTo>
                  <a:pt x="2668" y="7874"/>
                  <a:pt x="2608" y="7803"/>
                  <a:pt x="2537" y="7755"/>
                </a:cubicBezTo>
                <a:lnTo>
                  <a:pt x="2537" y="4016"/>
                </a:lnTo>
                <a:cubicBezTo>
                  <a:pt x="2563" y="4034"/>
                  <a:pt x="2595" y="4045"/>
                  <a:pt x="2630" y="4045"/>
                </a:cubicBezTo>
                <a:cubicBezTo>
                  <a:pt x="2642" y="4045"/>
                  <a:pt x="2655" y="4043"/>
                  <a:pt x="2668" y="4040"/>
                </a:cubicBezTo>
                <a:cubicBezTo>
                  <a:pt x="2894" y="4040"/>
                  <a:pt x="3073" y="3862"/>
                  <a:pt x="3073" y="3635"/>
                </a:cubicBezTo>
                <a:cubicBezTo>
                  <a:pt x="3073" y="3576"/>
                  <a:pt x="3073" y="3528"/>
                  <a:pt x="3049" y="3481"/>
                </a:cubicBezTo>
                <a:close/>
                <a:moveTo>
                  <a:pt x="5251" y="7993"/>
                </a:moveTo>
                <a:lnTo>
                  <a:pt x="5251" y="8160"/>
                </a:lnTo>
                <a:lnTo>
                  <a:pt x="4454" y="8160"/>
                </a:lnTo>
                <a:lnTo>
                  <a:pt x="4454" y="7993"/>
                </a:lnTo>
                <a:close/>
                <a:moveTo>
                  <a:pt x="8109" y="7993"/>
                </a:moveTo>
                <a:lnTo>
                  <a:pt x="8109" y="8160"/>
                </a:lnTo>
                <a:lnTo>
                  <a:pt x="7311" y="8160"/>
                </a:lnTo>
                <a:lnTo>
                  <a:pt x="7311" y="7993"/>
                </a:lnTo>
                <a:close/>
                <a:moveTo>
                  <a:pt x="8454" y="8445"/>
                </a:moveTo>
                <a:cubicBezTo>
                  <a:pt x="8526" y="8445"/>
                  <a:pt x="8573" y="8505"/>
                  <a:pt x="8573" y="8565"/>
                </a:cubicBezTo>
                <a:lnTo>
                  <a:pt x="8573" y="8719"/>
                </a:lnTo>
                <a:lnTo>
                  <a:pt x="4001" y="8719"/>
                </a:lnTo>
                <a:cubicBezTo>
                  <a:pt x="3930" y="8719"/>
                  <a:pt x="3870" y="8779"/>
                  <a:pt x="3870" y="8862"/>
                </a:cubicBezTo>
                <a:cubicBezTo>
                  <a:pt x="3870" y="8934"/>
                  <a:pt x="3930" y="8993"/>
                  <a:pt x="4001" y="8993"/>
                </a:cubicBezTo>
                <a:lnTo>
                  <a:pt x="8728" y="8993"/>
                </a:lnTo>
                <a:cubicBezTo>
                  <a:pt x="8799" y="8993"/>
                  <a:pt x="8859" y="9053"/>
                  <a:pt x="8859" y="9124"/>
                </a:cubicBezTo>
                <a:lnTo>
                  <a:pt x="8859" y="9279"/>
                </a:lnTo>
                <a:lnTo>
                  <a:pt x="715" y="9279"/>
                </a:lnTo>
                <a:lnTo>
                  <a:pt x="715" y="9136"/>
                </a:lnTo>
                <a:cubicBezTo>
                  <a:pt x="715" y="9065"/>
                  <a:pt x="775" y="9005"/>
                  <a:pt x="846" y="9005"/>
                </a:cubicBezTo>
                <a:lnTo>
                  <a:pt x="3323" y="9005"/>
                </a:lnTo>
                <a:cubicBezTo>
                  <a:pt x="3394" y="9005"/>
                  <a:pt x="3454" y="8946"/>
                  <a:pt x="3454" y="8874"/>
                </a:cubicBezTo>
                <a:cubicBezTo>
                  <a:pt x="3454" y="8803"/>
                  <a:pt x="3394" y="8743"/>
                  <a:pt x="3323" y="8743"/>
                </a:cubicBezTo>
                <a:lnTo>
                  <a:pt x="1013" y="8743"/>
                </a:lnTo>
                <a:lnTo>
                  <a:pt x="1013" y="8565"/>
                </a:lnTo>
                <a:cubicBezTo>
                  <a:pt x="1013" y="8481"/>
                  <a:pt x="1072" y="8445"/>
                  <a:pt x="1132" y="8445"/>
                </a:cubicBezTo>
                <a:close/>
                <a:moveTo>
                  <a:pt x="4781" y="1"/>
                </a:moveTo>
                <a:cubicBezTo>
                  <a:pt x="4736" y="1"/>
                  <a:pt x="4692" y="10"/>
                  <a:pt x="4656" y="28"/>
                </a:cubicBezTo>
                <a:lnTo>
                  <a:pt x="810" y="2278"/>
                </a:lnTo>
                <a:cubicBezTo>
                  <a:pt x="787" y="2278"/>
                  <a:pt x="775" y="2290"/>
                  <a:pt x="775" y="2314"/>
                </a:cubicBezTo>
                <a:cubicBezTo>
                  <a:pt x="715" y="2349"/>
                  <a:pt x="667" y="2445"/>
                  <a:pt x="667" y="2516"/>
                </a:cubicBezTo>
                <a:lnTo>
                  <a:pt x="667" y="3219"/>
                </a:lnTo>
                <a:cubicBezTo>
                  <a:pt x="667" y="3350"/>
                  <a:pt x="763" y="3457"/>
                  <a:pt x="882" y="3481"/>
                </a:cubicBezTo>
                <a:cubicBezTo>
                  <a:pt x="858" y="3528"/>
                  <a:pt x="846" y="3564"/>
                  <a:pt x="846" y="3600"/>
                </a:cubicBezTo>
                <a:cubicBezTo>
                  <a:pt x="846" y="3719"/>
                  <a:pt x="882" y="3826"/>
                  <a:pt x="965" y="3921"/>
                </a:cubicBezTo>
                <a:cubicBezTo>
                  <a:pt x="1048" y="4004"/>
                  <a:pt x="1168" y="4052"/>
                  <a:pt x="1263" y="4052"/>
                </a:cubicBezTo>
                <a:cubicBezTo>
                  <a:pt x="1310" y="4052"/>
                  <a:pt x="1358" y="4028"/>
                  <a:pt x="1406" y="4016"/>
                </a:cubicBezTo>
                <a:lnTo>
                  <a:pt x="1406" y="7755"/>
                </a:lnTo>
                <a:cubicBezTo>
                  <a:pt x="1322" y="7803"/>
                  <a:pt x="1287" y="7874"/>
                  <a:pt x="1287" y="7957"/>
                </a:cubicBezTo>
                <a:lnTo>
                  <a:pt x="1287" y="8160"/>
                </a:lnTo>
                <a:lnTo>
                  <a:pt x="1120" y="8160"/>
                </a:lnTo>
                <a:cubicBezTo>
                  <a:pt x="894" y="8160"/>
                  <a:pt x="715" y="8338"/>
                  <a:pt x="715" y="8553"/>
                </a:cubicBezTo>
                <a:lnTo>
                  <a:pt x="715" y="8743"/>
                </a:lnTo>
                <a:cubicBezTo>
                  <a:pt x="548" y="8791"/>
                  <a:pt x="417" y="8946"/>
                  <a:pt x="417" y="9136"/>
                </a:cubicBezTo>
                <a:lnTo>
                  <a:pt x="417" y="9291"/>
                </a:lnTo>
                <a:lnTo>
                  <a:pt x="132" y="9291"/>
                </a:lnTo>
                <a:cubicBezTo>
                  <a:pt x="60" y="9291"/>
                  <a:pt x="1" y="9350"/>
                  <a:pt x="1" y="9422"/>
                </a:cubicBezTo>
                <a:cubicBezTo>
                  <a:pt x="1" y="9493"/>
                  <a:pt x="60" y="9553"/>
                  <a:pt x="132" y="9553"/>
                </a:cubicBezTo>
                <a:lnTo>
                  <a:pt x="9442" y="9553"/>
                </a:lnTo>
                <a:cubicBezTo>
                  <a:pt x="9514" y="9553"/>
                  <a:pt x="9573" y="9493"/>
                  <a:pt x="9573" y="9422"/>
                </a:cubicBezTo>
                <a:cubicBezTo>
                  <a:pt x="9573" y="9350"/>
                  <a:pt x="9514" y="9291"/>
                  <a:pt x="9442" y="9291"/>
                </a:cubicBezTo>
                <a:lnTo>
                  <a:pt x="9157" y="9291"/>
                </a:lnTo>
                <a:lnTo>
                  <a:pt x="9157" y="9136"/>
                </a:lnTo>
                <a:cubicBezTo>
                  <a:pt x="9157" y="8957"/>
                  <a:pt x="9038" y="8803"/>
                  <a:pt x="8859" y="8743"/>
                </a:cubicBezTo>
                <a:lnTo>
                  <a:pt x="8859" y="8565"/>
                </a:lnTo>
                <a:cubicBezTo>
                  <a:pt x="8859" y="8338"/>
                  <a:pt x="8680" y="8160"/>
                  <a:pt x="8454" y="8160"/>
                </a:cubicBezTo>
                <a:lnTo>
                  <a:pt x="8395" y="8160"/>
                </a:lnTo>
                <a:lnTo>
                  <a:pt x="8395" y="7969"/>
                </a:lnTo>
                <a:cubicBezTo>
                  <a:pt x="8395" y="7874"/>
                  <a:pt x="8347" y="7803"/>
                  <a:pt x="8276" y="7755"/>
                </a:cubicBezTo>
                <a:lnTo>
                  <a:pt x="8276" y="4016"/>
                </a:lnTo>
                <a:cubicBezTo>
                  <a:pt x="8310" y="4034"/>
                  <a:pt x="8345" y="4045"/>
                  <a:pt x="8375" y="4045"/>
                </a:cubicBezTo>
                <a:cubicBezTo>
                  <a:pt x="8387" y="4045"/>
                  <a:pt x="8397" y="4043"/>
                  <a:pt x="8407" y="4040"/>
                </a:cubicBezTo>
                <a:cubicBezTo>
                  <a:pt x="8633" y="4040"/>
                  <a:pt x="8811" y="3862"/>
                  <a:pt x="8811" y="3635"/>
                </a:cubicBezTo>
                <a:cubicBezTo>
                  <a:pt x="8811" y="3564"/>
                  <a:pt x="8799" y="3504"/>
                  <a:pt x="8764" y="3421"/>
                </a:cubicBezTo>
                <a:cubicBezTo>
                  <a:pt x="8835" y="3385"/>
                  <a:pt x="8883" y="3290"/>
                  <a:pt x="8883" y="3207"/>
                </a:cubicBezTo>
                <a:lnTo>
                  <a:pt x="8883" y="2504"/>
                </a:lnTo>
                <a:cubicBezTo>
                  <a:pt x="8883" y="2397"/>
                  <a:pt x="8823" y="2314"/>
                  <a:pt x="8740" y="2266"/>
                </a:cubicBezTo>
                <a:lnTo>
                  <a:pt x="4906" y="28"/>
                </a:lnTo>
                <a:cubicBezTo>
                  <a:pt x="4870" y="10"/>
                  <a:pt x="4826" y="1"/>
                  <a:pt x="4781" y="1"/>
                </a:cubicBezTo>
                <a:close/>
              </a:path>
            </a:pathLst>
          </a:custGeom>
          <a:solidFill>
            <a:srgbClr val="7030A0"/>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4;p47"/>
          <p:cNvSpPr/>
          <p:nvPr/>
        </p:nvSpPr>
        <p:spPr>
          <a:xfrm>
            <a:off x="6948264" y="1790102"/>
            <a:ext cx="1174200" cy="117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9803;p90"/>
          <p:cNvGrpSpPr/>
          <p:nvPr/>
        </p:nvGrpSpPr>
        <p:grpSpPr>
          <a:xfrm>
            <a:off x="7231499" y="2024272"/>
            <a:ext cx="622800" cy="658800"/>
            <a:chOff x="7390435" y="3680868"/>
            <a:chExt cx="372073" cy="355243"/>
          </a:xfrm>
          <a:solidFill>
            <a:srgbClr val="00B050"/>
          </a:solidFill>
        </p:grpSpPr>
        <p:sp>
          <p:nvSpPr>
            <p:cNvPr id="46" name="Google Shape;9804;p90"/>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grpFill/>
            <a:ln w="12700">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805;p90"/>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grpFill/>
            <a:ln w="12700">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806;p90"/>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grpFill/>
            <a:ln w="12700">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807;p90"/>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grpFill/>
            <a:ln w="12700">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808;p90"/>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grpFill/>
            <a:ln w="12700">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809;p90"/>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grpFill/>
            <a:ln w="12700">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68"/>
          <p:cNvSpPr txBox="1">
            <a:spLocks noGrp="1"/>
          </p:cNvSpPr>
          <p:nvPr>
            <p:ph type="title"/>
          </p:nvPr>
        </p:nvSpPr>
        <p:spPr>
          <a:xfrm>
            <a:off x="720000" y="445025"/>
            <a:ext cx="277188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FEATURE</a:t>
            </a:r>
            <a:endParaRPr dirty="0"/>
          </a:p>
        </p:txBody>
      </p:sp>
      <p:sp>
        <p:nvSpPr>
          <p:cNvPr id="758" name="Google Shape;758;p68"/>
          <p:cNvSpPr txBox="1">
            <a:spLocks noGrp="1"/>
          </p:cNvSpPr>
          <p:nvPr>
            <p:ph type="subTitle" idx="3"/>
          </p:nvPr>
        </p:nvSpPr>
        <p:spPr>
          <a:xfrm>
            <a:off x="2269047" y="3078481"/>
            <a:ext cx="2234700" cy="9496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1800" b="1" dirty="0">
                <a:solidFill>
                  <a:schemeClr val="accent1"/>
                </a:solidFill>
              </a:rPr>
              <a:t>HOTEL</a:t>
            </a:r>
          </a:p>
          <a:p>
            <a:pPr marL="0" indent="0"/>
            <a:r>
              <a:rPr lang="id-ID" dirty="0"/>
              <a:t>Kami menyediakan fitur ini sebagai layanan pemesanan hotel</a:t>
            </a:r>
          </a:p>
          <a:p>
            <a:pPr marL="0" lvl="0" indent="0" algn="l" rtl="0">
              <a:spcBef>
                <a:spcPts val="0"/>
              </a:spcBef>
              <a:spcAft>
                <a:spcPts val="0"/>
              </a:spcAft>
              <a:buNone/>
            </a:pPr>
            <a:endParaRPr dirty="0"/>
          </a:p>
        </p:txBody>
      </p:sp>
      <p:sp>
        <p:nvSpPr>
          <p:cNvPr id="759" name="Google Shape;759;p68"/>
          <p:cNvSpPr txBox="1">
            <a:spLocks noGrp="1"/>
          </p:cNvSpPr>
          <p:nvPr>
            <p:ph type="subTitle" idx="1"/>
          </p:nvPr>
        </p:nvSpPr>
        <p:spPr>
          <a:xfrm>
            <a:off x="2255702" y="1710390"/>
            <a:ext cx="2234700" cy="1008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800" b="1" dirty="0">
                <a:solidFill>
                  <a:schemeClr val="accent1"/>
                </a:solidFill>
              </a:rPr>
              <a:t>FLIGHT</a:t>
            </a:r>
            <a:r>
              <a:rPr lang="id-ID" sz="1800" b="1" dirty="0"/>
              <a:t> </a:t>
            </a:r>
          </a:p>
          <a:p>
            <a:pPr marL="0" lvl="0" indent="0" algn="l" rtl="0">
              <a:spcBef>
                <a:spcPts val="0"/>
              </a:spcBef>
              <a:spcAft>
                <a:spcPts val="0"/>
              </a:spcAft>
              <a:buNone/>
            </a:pPr>
            <a:r>
              <a:rPr lang="id-ID" dirty="0"/>
              <a:t>Kami menyediakan fitur ini sebagai layanan pemesanan tiket pesawat</a:t>
            </a:r>
            <a:endParaRPr dirty="0"/>
          </a:p>
        </p:txBody>
      </p:sp>
      <p:sp>
        <p:nvSpPr>
          <p:cNvPr id="760" name="Google Shape;760;p68"/>
          <p:cNvSpPr txBox="1">
            <a:spLocks noGrp="1"/>
          </p:cNvSpPr>
          <p:nvPr>
            <p:ph type="subTitle" idx="2"/>
          </p:nvPr>
        </p:nvSpPr>
        <p:spPr>
          <a:xfrm>
            <a:off x="5853261" y="1698380"/>
            <a:ext cx="2234700" cy="10066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1800" b="1" dirty="0">
                <a:solidFill>
                  <a:schemeClr val="accent1"/>
                </a:solidFill>
              </a:rPr>
              <a:t>TRAIN</a:t>
            </a:r>
            <a:r>
              <a:rPr sz="1800" dirty="0">
                <a:solidFill>
                  <a:schemeClr val="accent1"/>
                </a:solidFill>
              </a:rPr>
              <a:t> </a:t>
            </a:r>
          </a:p>
          <a:p>
            <a:pPr marL="0" indent="0"/>
            <a:r>
              <a:rPr lang="id-ID" dirty="0"/>
              <a:t>Kami menyediakan fitur ini sebagai layanan pemesanan tiket kereta</a:t>
            </a:r>
            <a:endParaRPr dirty="0"/>
          </a:p>
        </p:txBody>
      </p:sp>
      <p:sp>
        <p:nvSpPr>
          <p:cNvPr id="761" name="Google Shape;761;p68"/>
          <p:cNvSpPr txBox="1">
            <a:spLocks noGrp="1"/>
          </p:cNvSpPr>
          <p:nvPr>
            <p:ph type="subTitle" idx="4"/>
          </p:nvPr>
        </p:nvSpPr>
        <p:spPr>
          <a:xfrm>
            <a:off x="5872311" y="3056826"/>
            <a:ext cx="2234700" cy="1310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1800" b="1" dirty="0">
                <a:solidFill>
                  <a:schemeClr val="accent1"/>
                </a:solidFill>
              </a:rPr>
              <a:t>DESTINATION</a:t>
            </a:r>
          </a:p>
          <a:p>
            <a:pPr marL="0" indent="0"/>
            <a:r>
              <a:rPr lang="id-ID" dirty="0"/>
              <a:t>Kami menyediakan fitur ini sebagai layanan untuk memilih tujuan destinasi yang diinginkan</a:t>
            </a:r>
          </a:p>
          <a:p>
            <a:pPr marL="0" lvl="0" indent="0" algn="l" rtl="0">
              <a:spcBef>
                <a:spcPts val="0"/>
              </a:spcBef>
              <a:spcAft>
                <a:spcPts val="0"/>
              </a:spcAft>
              <a:buNone/>
            </a:pPr>
            <a:endParaRPr dirty="0"/>
          </a:p>
        </p:txBody>
      </p:sp>
      <p:sp>
        <p:nvSpPr>
          <p:cNvPr id="770" name="Google Shape;770;p68"/>
          <p:cNvSpPr/>
          <p:nvPr/>
        </p:nvSpPr>
        <p:spPr>
          <a:xfrm>
            <a:off x="1341302" y="1732301"/>
            <a:ext cx="914400" cy="914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0" name="Google Shape;790;p68"/>
          <p:cNvPicPr preferRelativeResize="0"/>
          <p:nvPr/>
        </p:nvPicPr>
        <p:blipFill>
          <a:blip r:embed="rId3">
            <a:alphaModFix/>
          </a:blip>
          <a:stretch>
            <a:fillRect/>
          </a:stretch>
        </p:blipFill>
        <p:spPr>
          <a:xfrm>
            <a:off x="6913449" y="-73826"/>
            <a:ext cx="2311501" cy="1138851"/>
          </a:xfrm>
          <a:prstGeom prst="rect">
            <a:avLst/>
          </a:prstGeom>
          <a:noFill/>
          <a:ln>
            <a:noFill/>
          </a:ln>
        </p:spPr>
      </p:pic>
      <p:pic>
        <p:nvPicPr>
          <p:cNvPr id="791" name="Google Shape;791;p68"/>
          <p:cNvPicPr preferRelativeResize="0"/>
          <p:nvPr/>
        </p:nvPicPr>
        <p:blipFill>
          <a:blip r:embed="rId4">
            <a:alphaModFix/>
          </a:blip>
          <a:stretch>
            <a:fillRect/>
          </a:stretch>
        </p:blipFill>
        <p:spPr>
          <a:xfrm>
            <a:off x="-55550" y="4367751"/>
            <a:ext cx="2021074" cy="817124"/>
          </a:xfrm>
          <a:prstGeom prst="rect">
            <a:avLst/>
          </a:prstGeom>
          <a:noFill/>
          <a:ln>
            <a:noFill/>
          </a:ln>
        </p:spPr>
      </p:pic>
      <p:grpSp>
        <p:nvGrpSpPr>
          <p:cNvPr id="37" name="Google Shape;9853;p90"/>
          <p:cNvGrpSpPr/>
          <p:nvPr/>
        </p:nvGrpSpPr>
        <p:grpSpPr>
          <a:xfrm>
            <a:off x="1473273" y="1993278"/>
            <a:ext cx="650458" cy="441643"/>
            <a:chOff x="5206262" y="4174817"/>
            <a:chExt cx="397763" cy="262804"/>
          </a:xfrm>
          <a:solidFill>
            <a:schemeClr val="bg1"/>
          </a:solidFill>
        </p:grpSpPr>
        <p:sp>
          <p:nvSpPr>
            <p:cNvPr id="38" name="Google Shape;9854;p90"/>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855;p90"/>
            <p:cNvSpPr/>
            <p:nvPr/>
          </p:nvSpPr>
          <p:spPr>
            <a:xfrm>
              <a:off x="5434231" y="4174817"/>
              <a:ext cx="167539" cy="70369"/>
            </a:xfrm>
            <a:custGeom>
              <a:avLst/>
              <a:gdLst/>
              <a:ahLst/>
              <a:cxnLst/>
              <a:rect l="l" t="t" r="r" b="b"/>
              <a:pathLst>
                <a:path w="5276" h="2216" extrusionOk="0">
                  <a:moveTo>
                    <a:pt x="2596" y="1"/>
                  </a:moveTo>
                  <a:cubicBezTo>
                    <a:pt x="1965" y="1"/>
                    <a:pt x="1417" y="418"/>
                    <a:pt x="1251" y="1013"/>
                  </a:cubicBezTo>
                  <a:cubicBezTo>
                    <a:pt x="1179" y="1001"/>
                    <a:pt x="1108" y="1001"/>
                    <a:pt x="1048" y="1001"/>
                  </a:cubicBezTo>
                  <a:cubicBezTo>
                    <a:pt x="465" y="1001"/>
                    <a:pt x="1" y="1465"/>
                    <a:pt x="1" y="2037"/>
                  </a:cubicBezTo>
                  <a:cubicBezTo>
                    <a:pt x="24" y="2132"/>
                    <a:pt x="96" y="2203"/>
                    <a:pt x="203" y="2203"/>
                  </a:cubicBezTo>
                  <a:lnTo>
                    <a:pt x="3358" y="2203"/>
                  </a:lnTo>
                  <a:cubicBezTo>
                    <a:pt x="3465" y="2203"/>
                    <a:pt x="3537" y="2120"/>
                    <a:pt x="3537" y="2025"/>
                  </a:cubicBezTo>
                  <a:cubicBezTo>
                    <a:pt x="3537" y="1918"/>
                    <a:pt x="3441" y="1846"/>
                    <a:pt x="3358" y="1846"/>
                  </a:cubicBezTo>
                  <a:lnTo>
                    <a:pt x="405" y="1846"/>
                  </a:lnTo>
                  <a:cubicBezTo>
                    <a:pt x="489" y="1561"/>
                    <a:pt x="751" y="1358"/>
                    <a:pt x="1048" y="1358"/>
                  </a:cubicBezTo>
                  <a:cubicBezTo>
                    <a:pt x="1144" y="1358"/>
                    <a:pt x="1239" y="1370"/>
                    <a:pt x="1334" y="1418"/>
                  </a:cubicBezTo>
                  <a:cubicBezTo>
                    <a:pt x="1359" y="1428"/>
                    <a:pt x="1384" y="1431"/>
                    <a:pt x="1409" y="1431"/>
                  </a:cubicBezTo>
                  <a:cubicBezTo>
                    <a:pt x="1442" y="1431"/>
                    <a:pt x="1473" y="1425"/>
                    <a:pt x="1501" y="1418"/>
                  </a:cubicBezTo>
                  <a:cubicBezTo>
                    <a:pt x="1536" y="1382"/>
                    <a:pt x="1584" y="1346"/>
                    <a:pt x="1584" y="1287"/>
                  </a:cubicBezTo>
                  <a:cubicBezTo>
                    <a:pt x="1644" y="763"/>
                    <a:pt x="2096" y="370"/>
                    <a:pt x="2608" y="370"/>
                  </a:cubicBezTo>
                  <a:cubicBezTo>
                    <a:pt x="3084" y="370"/>
                    <a:pt x="3489" y="691"/>
                    <a:pt x="3608" y="1144"/>
                  </a:cubicBezTo>
                  <a:cubicBezTo>
                    <a:pt x="3620" y="1191"/>
                    <a:pt x="3656" y="1239"/>
                    <a:pt x="3703" y="1263"/>
                  </a:cubicBezTo>
                  <a:cubicBezTo>
                    <a:pt x="3726" y="1286"/>
                    <a:pt x="3758" y="1294"/>
                    <a:pt x="3791" y="1294"/>
                  </a:cubicBezTo>
                  <a:cubicBezTo>
                    <a:pt x="3810" y="1294"/>
                    <a:pt x="3829" y="1291"/>
                    <a:pt x="3846" y="1287"/>
                  </a:cubicBezTo>
                  <a:cubicBezTo>
                    <a:pt x="3930" y="1251"/>
                    <a:pt x="4025" y="1239"/>
                    <a:pt x="4120" y="1239"/>
                  </a:cubicBezTo>
                  <a:cubicBezTo>
                    <a:pt x="4501" y="1239"/>
                    <a:pt x="4811" y="1501"/>
                    <a:pt x="4906" y="1858"/>
                  </a:cubicBezTo>
                  <a:lnTo>
                    <a:pt x="4215" y="1858"/>
                  </a:lnTo>
                  <a:cubicBezTo>
                    <a:pt x="4120" y="1858"/>
                    <a:pt x="4037" y="1953"/>
                    <a:pt x="4037" y="2037"/>
                  </a:cubicBezTo>
                  <a:cubicBezTo>
                    <a:pt x="4037" y="2132"/>
                    <a:pt x="4132" y="2215"/>
                    <a:pt x="4215" y="2215"/>
                  </a:cubicBezTo>
                  <a:lnTo>
                    <a:pt x="5096" y="2215"/>
                  </a:lnTo>
                  <a:cubicBezTo>
                    <a:pt x="5204" y="2215"/>
                    <a:pt x="5275" y="2132"/>
                    <a:pt x="5275" y="2037"/>
                  </a:cubicBezTo>
                  <a:cubicBezTo>
                    <a:pt x="5275" y="1406"/>
                    <a:pt x="4751" y="870"/>
                    <a:pt x="4096" y="870"/>
                  </a:cubicBezTo>
                  <a:cubicBezTo>
                    <a:pt x="4025" y="870"/>
                    <a:pt x="3965" y="870"/>
                    <a:pt x="3894" y="882"/>
                  </a:cubicBezTo>
                  <a:cubicBezTo>
                    <a:pt x="3680" y="358"/>
                    <a:pt x="3180" y="1"/>
                    <a:pt x="2596"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856;p90"/>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857;p90"/>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858;p90"/>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859;p90"/>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860;p90"/>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770;p68"/>
          <p:cNvSpPr/>
          <p:nvPr/>
        </p:nvSpPr>
        <p:spPr>
          <a:xfrm>
            <a:off x="1341302" y="3096094"/>
            <a:ext cx="914400" cy="914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70;p68"/>
          <p:cNvSpPr/>
          <p:nvPr/>
        </p:nvSpPr>
        <p:spPr>
          <a:xfrm>
            <a:off x="4932040" y="3096094"/>
            <a:ext cx="914400" cy="914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70;p68"/>
          <p:cNvSpPr/>
          <p:nvPr/>
        </p:nvSpPr>
        <p:spPr>
          <a:xfrm>
            <a:off x="4932040" y="1731052"/>
            <a:ext cx="914400" cy="914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911;p92"/>
          <p:cNvSpPr/>
          <p:nvPr/>
        </p:nvSpPr>
        <p:spPr>
          <a:xfrm>
            <a:off x="1473273" y="3278974"/>
            <a:ext cx="651600" cy="548640"/>
          </a:xfrm>
          <a:custGeom>
            <a:avLst/>
            <a:gdLst/>
            <a:ahLst/>
            <a:cxnLst/>
            <a:rect l="l" t="t" r="r" b="b"/>
            <a:pathLst>
              <a:path w="9574" h="9553" extrusionOk="0">
                <a:moveTo>
                  <a:pt x="4811" y="290"/>
                </a:moveTo>
                <a:lnTo>
                  <a:pt x="8157" y="2230"/>
                </a:lnTo>
                <a:lnTo>
                  <a:pt x="7573" y="2230"/>
                </a:lnTo>
                <a:lnTo>
                  <a:pt x="4918" y="671"/>
                </a:lnTo>
                <a:cubicBezTo>
                  <a:pt x="4876" y="647"/>
                  <a:pt x="4838" y="635"/>
                  <a:pt x="4800" y="635"/>
                </a:cubicBezTo>
                <a:cubicBezTo>
                  <a:pt x="4763" y="635"/>
                  <a:pt x="4728" y="647"/>
                  <a:pt x="4692" y="671"/>
                </a:cubicBezTo>
                <a:lnTo>
                  <a:pt x="3989" y="1087"/>
                </a:lnTo>
                <a:cubicBezTo>
                  <a:pt x="3930" y="1135"/>
                  <a:pt x="3906" y="1206"/>
                  <a:pt x="3942" y="1278"/>
                </a:cubicBezTo>
                <a:cubicBezTo>
                  <a:pt x="3974" y="1318"/>
                  <a:pt x="4017" y="1348"/>
                  <a:pt x="4067" y="1348"/>
                </a:cubicBezTo>
                <a:cubicBezTo>
                  <a:pt x="4092" y="1348"/>
                  <a:pt x="4117" y="1341"/>
                  <a:pt x="4144" y="1326"/>
                </a:cubicBezTo>
                <a:lnTo>
                  <a:pt x="4811" y="933"/>
                </a:lnTo>
                <a:lnTo>
                  <a:pt x="7025" y="2230"/>
                </a:lnTo>
                <a:lnTo>
                  <a:pt x="2572" y="2230"/>
                </a:lnTo>
                <a:lnTo>
                  <a:pt x="3561" y="1671"/>
                </a:lnTo>
                <a:cubicBezTo>
                  <a:pt x="3620" y="1623"/>
                  <a:pt x="3644" y="1552"/>
                  <a:pt x="3608" y="1480"/>
                </a:cubicBezTo>
                <a:cubicBezTo>
                  <a:pt x="3576" y="1440"/>
                  <a:pt x="3533" y="1411"/>
                  <a:pt x="3483" y="1411"/>
                </a:cubicBezTo>
                <a:cubicBezTo>
                  <a:pt x="3459" y="1411"/>
                  <a:pt x="3433" y="1417"/>
                  <a:pt x="3406" y="1433"/>
                </a:cubicBezTo>
                <a:lnTo>
                  <a:pt x="2013" y="2254"/>
                </a:lnTo>
                <a:lnTo>
                  <a:pt x="1429" y="2254"/>
                </a:lnTo>
                <a:lnTo>
                  <a:pt x="4811" y="290"/>
                </a:lnTo>
                <a:close/>
                <a:moveTo>
                  <a:pt x="8621" y="2528"/>
                </a:moveTo>
                <a:lnTo>
                  <a:pt x="8621" y="3207"/>
                </a:lnTo>
                <a:lnTo>
                  <a:pt x="965" y="3207"/>
                </a:lnTo>
                <a:lnTo>
                  <a:pt x="965" y="2528"/>
                </a:lnTo>
                <a:close/>
                <a:moveTo>
                  <a:pt x="2644" y="3469"/>
                </a:moveTo>
                <a:cubicBezTo>
                  <a:pt x="2692" y="3469"/>
                  <a:pt x="2727" y="3481"/>
                  <a:pt x="2751" y="3516"/>
                </a:cubicBezTo>
                <a:cubicBezTo>
                  <a:pt x="2787" y="3540"/>
                  <a:pt x="2799" y="3576"/>
                  <a:pt x="2799" y="3623"/>
                </a:cubicBezTo>
                <a:cubicBezTo>
                  <a:pt x="2799" y="3695"/>
                  <a:pt x="2739" y="3754"/>
                  <a:pt x="2668" y="3754"/>
                </a:cubicBezTo>
                <a:cubicBezTo>
                  <a:pt x="2620" y="3754"/>
                  <a:pt x="2596" y="3731"/>
                  <a:pt x="2561" y="3707"/>
                </a:cubicBezTo>
                <a:cubicBezTo>
                  <a:pt x="2528" y="3666"/>
                  <a:pt x="2479" y="3648"/>
                  <a:pt x="2432" y="3648"/>
                </a:cubicBezTo>
                <a:cubicBezTo>
                  <a:pt x="2410" y="3648"/>
                  <a:pt x="2389" y="3652"/>
                  <a:pt x="2370" y="3659"/>
                </a:cubicBezTo>
                <a:cubicBezTo>
                  <a:pt x="2299" y="3695"/>
                  <a:pt x="2251" y="3754"/>
                  <a:pt x="2251" y="3826"/>
                </a:cubicBezTo>
                <a:lnTo>
                  <a:pt x="2251" y="7707"/>
                </a:lnTo>
                <a:lnTo>
                  <a:pt x="1703" y="7707"/>
                </a:lnTo>
                <a:lnTo>
                  <a:pt x="1703" y="3826"/>
                </a:lnTo>
                <a:cubicBezTo>
                  <a:pt x="1703" y="3754"/>
                  <a:pt x="1656" y="3683"/>
                  <a:pt x="1584" y="3659"/>
                </a:cubicBezTo>
                <a:cubicBezTo>
                  <a:pt x="1568" y="3653"/>
                  <a:pt x="1551" y="3650"/>
                  <a:pt x="1532" y="3650"/>
                </a:cubicBezTo>
                <a:cubicBezTo>
                  <a:pt x="1482" y="3650"/>
                  <a:pt x="1425" y="3672"/>
                  <a:pt x="1382" y="3707"/>
                </a:cubicBezTo>
                <a:cubicBezTo>
                  <a:pt x="1358" y="3742"/>
                  <a:pt x="1322" y="3754"/>
                  <a:pt x="1287" y="3754"/>
                </a:cubicBezTo>
                <a:cubicBezTo>
                  <a:pt x="1239" y="3754"/>
                  <a:pt x="1203" y="3731"/>
                  <a:pt x="1179" y="3707"/>
                </a:cubicBezTo>
                <a:cubicBezTo>
                  <a:pt x="1144" y="3683"/>
                  <a:pt x="1132" y="3647"/>
                  <a:pt x="1132" y="3600"/>
                </a:cubicBezTo>
                <a:cubicBezTo>
                  <a:pt x="1132" y="3528"/>
                  <a:pt x="1203" y="3469"/>
                  <a:pt x="1287" y="3469"/>
                </a:cubicBezTo>
                <a:close/>
                <a:moveTo>
                  <a:pt x="5537" y="3481"/>
                </a:moveTo>
                <a:cubicBezTo>
                  <a:pt x="5573" y="3481"/>
                  <a:pt x="5609" y="3504"/>
                  <a:pt x="5644" y="3528"/>
                </a:cubicBezTo>
                <a:cubicBezTo>
                  <a:pt x="5668" y="3564"/>
                  <a:pt x="5692" y="3588"/>
                  <a:pt x="5692" y="3635"/>
                </a:cubicBezTo>
                <a:cubicBezTo>
                  <a:pt x="5692" y="3707"/>
                  <a:pt x="5632" y="3766"/>
                  <a:pt x="5549" y="3766"/>
                </a:cubicBezTo>
                <a:cubicBezTo>
                  <a:pt x="5513" y="3766"/>
                  <a:pt x="5478" y="3754"/>
                  <a:pt x="5454" y="3719"/>
                </a:cubicBezTo>
                <a:cubicBezTo>
                  <a:pt x="5424" y="3681"/>
                  <a:pt x="5376" y="3663"/>
                  <a:pt x="5329" y="3663"/>
                </a:cubicBezTo>
                <a:cubicBezTo>
                  <a:pt x="5301" y="3663"/>
                  <a:pt x="5274" y="3670"/>
                  <a:pt x="5251" y="3683"/>
                </a:cubicBezTo>
                <a:cubicBezTo>
                  <a:pt x="5180" y="3707"/>
                  <a:pt x="5132" y="3766"/>
                  <a:pt x="5132" y="3838"/>
                </a:cubicBezTo>
                <a:lnTo>
                  <a:pt x="5132" y="7731"/>
                </a:lnTo>
                <a:lnTo>
                  <a:pt x="4585" y="7731"/>
                </a:lnTo>
                <a:lnTo>
                  <a:pt x="4585" y="3838"/>
                </a:lnTo>
                <a:cubicBezTo>
                  <a:pt x="4585" y="3766"/>
                  <a:pt x="4537" y="3695"/>
                  <a:pt x="4466" y="3683"/>
                </a:cubicBezTo>
                <a:cubicBezTo>
                  <a:pt x="4439" y="3670"/>
                  <a:pt x="4412" y="3663"/>
                  <a:pt x="4386" y="3663"/>
                </a:cubicBezTo>
                <a:cubicBezTo>
                  <a:pt x="4344" y="3663"/>
                  <a:pt x="4305" y="3681"/>
                  <a:pt x="4275" y="3719"/>
                </a:cubicBezTo>
                <a:cubicBezTo>
                  <a:pt x="4239" y="3754"/>
                  <a:pt x="4216" y="3766"/>
                  <a:pt x="4168" y="3766"/>
                </a:cubicBezTo>
                <a:cubicBezTo>
                  <a:pt x="4120" y="3766"/>
                  <a:pt x="4096" y="3754"/>
                  <a:pt x="4061" y="3719"/>
                </a:cubicBezTo>
                <a:cubicBezTo>
                  <a:pt x="4037" y="3695"/>
                  <a:pt x="4025" y="3659"/>
                  <a:pt x="4025" y="3623"/>
                </a:cubicBezTo>
                <a:cubicBezTo>
                  <a:pt x="4025" y="3540"/>
                  <a:pt x="4096" y="3481"/>
                  <a:pt x="4168" y="3481"/>
                </a:cubicBezTo>
                <a:close/>
                <a:moveTo>
                  <a:pt x="8395" y="3481"/>
                </a:moveTo>
                <a:cubicBezTo>
                  <a:pt x="8442" y="3481"/>
                  <a:pt x="8466" y="3492"/>
                  <a:pt x="8502" y="3528"/>
                </a:cubicBezTo>
                <a:cubicBezTo>
                  <a:pt x="8526" y="3552"/>
                  <a:pt x="8538" y="3588"/>
                  <a:pt x="8538" y="3635"/>
                </a:cubicBezTo>
                <a:cubicBezTo>
                  <a:pt x="8526" y="3695"/>
                  <a:pt x="8466" y="3754"/>
                  <a:pt x="8407" y="3754"/>
                </a:cubicBezTo>
                <a:cubicBezTo>
                  <a:pt x="8371" y="3754"/>
                  <a:pt x="8335" y="3742"/>
                  <a:pt x="8311" y="3707"/>
                </a:cubicBezTo>
                <a:cubicBezTo>
                  <a:pt x="8279" y="3666"/>
                  <a:pt x="8224" y="3648"/>
                  <a:pt x="8174" y="3648"/>
                </a:cubicBezTo>
                <a:cubicBezTo>
                  <a:pt x="8150" y="3648"/>
                  <a:pt x="8128" y="3652"/>
                  <a:pt x="8109" y="3659"/>
                </a:cubicBezTo>
                <a:cubicBezTo>
                  <a:pt x="8037" y="3695"/>
                  <a:pt x="7990" y="3754"/>
                  <a:pt x="7990" y="3826"/>
                </a:cubicBezTo>
                <a:lnTo>
                  <a:pt x="7990" y="7707"/>
                </a:lnTo>
                <a:lnTo>
                  <a:pt x="7442" y="7707"/>
                </a:lnTo>
                <a:lnTo>
                  <a:pt x="7442" y="6314"/>
                </a:lnTo>
                <a:cubicBezTo>
                  <a:pt x="7442" y="6243"/>
                  <a:pt x="7383" y="6183"/>
                  <a:pt x="7311" y="6183"/>
                </a:cubicBezTo>
                <a:cubicBezTo>
                  <a:pt x="7240" y="6183"/>
                  <a:pt x="7180" y="6243"/>
                  <a:pt x="7180" y="6314"/>
                </a:cubicBezTo>
                <a:lnTo>
                  <a:pt x="7180" y="7743"/>
                </a:lnTo>
                <a:cubicBezTo>
                  <a:pt x="7097" y="7791"/>
                  <a:pt x="7061" y="7862"/>
                  <a:pt x="7061" y="7945"/>
                </a:cubicBezTo>
                <a:lnTo>
                  <a:pt x="7061" y="8148"/>
                </a:lnTo>
                <a:lnTo>
                  <a:pt x="5549" y="8148"/>
                </a:lnTo>
                <a:lnTo>
                  <a:pt x="5549" y="7969"/>
                </a:lnTo>
                <a:cubicBezTo>
                  <a:pt x="5549" y="7874"/>
                  <a:pt x="5513" y="7803"/>
                  <a:pt x="5430" y="7755"/>
                </a:cubicBezTo>
                <a:lnTo>
                  <a:pt x="5430" y="4016"/>
                </a:lnTo>
                <a:cubicBezTo>
                  <a:pt x="5465" y="4034"/>
                  <a:pt x="5500" y="4045"/>
                  <a:pt x="5535" y="4045"/>
                </a:cubicBezTo>
                <a:cubicBezTo>
                  <a:pt x="5547" y="4045"/>
                  <a:pt x="5560" y="4043"/>
                  <a:pt x="5573" y="4040"/>
                </a:cubicBezTo>
                <a:cubicBezTo>
                  <a:pt x="5787" y="4040"/>
                  <a:pt x="5966" y="3862"/>
                  <a:pt x="5966" y="3635"/>
                </a:cubicBezTo>
                <a:cubicBezTo>
                  <a:pt x="5966" y="3576"/>
                  <a:pt x="5966" y="3528"/>
                  <a:pt x="5954" y="3481"/>
                </a:cubicBezTo>
                <a:lnTo>
                  <a:pt x="6656" y="3481"/>
                </a:lnTo>
                <a:cubicBezTo>
                  <a:pt x="6633" y="3516"/>
                  <a:pt x="6633" y="3564"/>
                  <a:pt x="6621" y="3600"/>
                </a:cubicBezTo>
                <a:cubicBezTo>
                  <a:pt x="6621" y="3719"/>
                  <a:pt x="6656" y="3826"/>
                  <a:pt x="6740" y="3921"/>
                </a:cubicBezTo>
                <a:cubicBezTo>
                  <a:pt x="6811" y="4004"/>
                  <a:pt x="6942" y="4052"/>
                  <a:pt x="7037" y="4052"/>
                </a:cubicBezTo>
                <a:cubicBezTo>
                  <a:pt x="7085" y="4052"/>
                  <a:pt x="7133" y="4028"/>
                  <a:pt x="7168" y="4016"/>
                </a:cubicBezTo>
                <a:lnTo>
                  <a:pt x="7168" y="5636"/>
                </a:lnTo>
                <a:cubicBezTo>
                  <a:pt x="7168" y="5719"/>
                  <a:pt x="7228" y="5778"/>
                  <a:pt x="7311" y="5778"/>
                </a:cubicBezTo>
                <a:cubicBezTo>
                  <a:pt x="7383" y="5778"/>
                  <a:pt x="7442" y="5719"/>
                  <a:pt x="7442" y="5636"/>
                </a:cubicBezTo>
                <a:lnTo>
                  <a:pt x="7442" y="3838"/>
                </a:lnTo>
                <a:cubicBezTo>
                  <a:pt x="7442" y="3766"/>
                  <a:pt x="7395" y="3695"/>
                  <a:pt x="7323" y="3671"/>
                </a:cubicBezTo>
                <a:cubicBezTo>
                  <a:pt x="7301" y="3667"/>
                  <a:pt x="7278" y="3665"/>
                  <a:pt x="7255" y="3665"/>
                </a:cubicBezTo>
                <a:cubicBezTo>
                  <a:pt x="7205" y="3665"/>
                  <a:pt x="7157" y="3678"/>
                  <a:pt x="7133" y="3719"/>
                </a:cubicBezTo>
                <a:cubicBezTo>
                  <a:pt x="7097" y="3754"/>
                  <a:pt x="7073" y="3766"/>
                  <a:pt x="7025" y="3766"/>
                </a:cubicBezTo>
                <a:cubicBezTo>
                  <a:pt x="6978" y="3766"/>
                  <a:pt x="6954" y="3754"/>
                  <a:pt x="6918" y="3719"/>
                </a:cubicBezTo>
                <a:cubicBezTo>
                  <a:pt x="6894" y="3695"/>
                  <a:pt x="6871" y="3659"/>
                  <a:pt x="6871" y="3612"/>
                </a:cubicBezTo>
                <a:cubicBezTo>
                  <a:pt x="6871" y="3540"/>
                  <a:pt x="6954" y="3481"/>
                  <a:pt x="7025" y="3481"/>
                </a:cubicBezTo>
                <a:close/>
                <a:moveTo>
                  <a:pt x="2382" y="7993"/>
                </a:moveTo>
                <a:lnTo>
                  <a:pt x="2382" y="8160"/>
                </a:lnTo>
                <a:lnTo>
                  <a:pt x="1572" y="8160"/>
                </a:lnTo>
                <a:lnTo>
                  <a:pt x="1572" y="7993"/>
                </a:lnTo>
                <a:close/>
                <a:moveTo>
                  <a:pt x="3751" y="3481"/>
                </a:moveTo>
                <a:cubicBezTo>
                  <a:pt x="3739" y="3516"/>
                  <a:pt x="3739" y="3564"/>
                  <a:pt x="3715" y="3600"/>
                </a:cubicBezTo>
                <a:cubicBezTo>
                  <a:pt x="3715" y="3719"/>
                  <a:pt x="3751" y="3826"/>
                  <a:pt x="3835" y="3921"/>
                </a:cubicBezTo>
                <a:cubicBezTo>
                  <a:pt x="3918" y="4004"/>
                  <a:pt x="4037" y="4052"/>
                  <a:pt x="4132" y="4052"/>
                </a:cubicBezTo>
                <a:cubicBezTo>
                  <a:pt x="4180" y="4052"/>
                  <a:pt x="4227" y="4028"/>
                  <a:pt x="4275" y="4016"/>
                </a:cubicBezTo>
                <a:lnTo>
                  <a:pt x="4275" y="7755"/>
                </a:lnTo>
                <a:cubicBezTo>
                  <a:pt x="4192" y="7803"/>
                  <a:pt x="4156" y="7874"/>
                  <a:pt x="4156" y="7957"/>
                </a:cubicBezTo>
                <a:lnTo>
                  <a:pt x="4156" y="8160"/>
                </a:lnTo>
                <a:lnTo>
                  <a:pt x="2644" y="8160"/>
                </a:lnTo>
                <a:lnTo>
                  <a:pt x="2644" y="7969"/>
                </a:lnTo>
                <a:cubicBezTo>
                  <a:pt x="2668" y="7874"/>
                  <a:pt x="2608" y="7803"/>
                  <a:pt x="2537" y="7755"/>
                </a:cubicBezTo>
                <a:lnTo>
                  <a:pt x="2537" y="4016"/>
                </a:lnTo>
                <a:cubicBezTo>
                  <a:pt x="2563" y="4034"/>
                  <a:pt x="2595" y="4045"/>
                  <a:pt x="2630" y="4045"/>
                </a:cubicBezTo>
                <a:cubicBezTo>
                  <a:pt x="2642" y="4045"/>
                  <a:pt x="2655" y="4043"/>
                  <a:pt x="2668" y="4040"/>
                </a:cubicBezTo>
                <a:cubicBezTo>
                  <a:pt x="2894" y="4040"/>
                  <a:pt x="3073" y="3862"/>
                  <a:pt x="3073" y="3635"/>
                </a:cubicBezTo>
                <a:cubicBezTo>
                  <a:pt x="3073" y="3576"/>
                  <a:pt x="3073" y="3528"/>
                  <a:pt x="3049" y="3481"/>
                </a:cubicBezTo>
                <a:close/>
                <a:moveTo>
                  <a:pt x="5251" y="7993"/>
                </a:moveTo>
                <a:lnTo>
                  <a:pt x="5251" y="8160"/>
                </a:lnTo>
                <a:lnTo>
                  <a:pt x="4454" y="8160"/>
                </a:lnTo>
                <a:lnTo>
                  <a:pt x="4454" y="7993"/>
                </a:lnTo>
                <a:close/>
                <a:moveTo>
                  <a:pt x="8109" y="7993"/>
                </a:moveTo>
                <a:lnTo>
                  <a:pt x="8109" y="8160"/>
                </a:lnTo>
                <a:lnTo>
                  <a:pt x="7311" y="8160"/>
                </a:lnTo>
                <a:lnTo>
                  <a:pt x="7311" y="7993"/>
                </a:lnTo>
                <a:close/>
                <a:moveTo>
                  <a:pt x="8454" y="8445"/>
                </a:moveTo>
                <a:cubicBezTo>
                  <a:pt x="8526" y="8445"/>
                  <a:pt x="8573" y="8505"/>
                  <a:pt x="8573" y="8565"/>
                </a:cubicBezTo>
                <a:lnTo>
                  <a:pt x="8573" y="8719"/>
                </a:lnTo>
                <a:lnTo>
                  <a:pt x="4001" y="8719"/>
                </a:lnTo>
                <a:cubicBezTo>
                  <a:pt x="3930" y="8719"/>
                  <a:pt x="3870" y="8779"/>
                  <a:pt x="3870" y="8862"/>
                </a:cubicBezTo>
                <a:cubicBezTo>
                  <a:pt x="3870" y="8934"/>
                  <a:pt x="3930" y="8993"/>
                  <a:pt x="4001" y="8993"/>
                </a:cubicBezTo>
                <a:lnTo>
                  <a:pt x="8728" y="8993"/>
                </a:lnTo>
                <a:cubicBezTo>
                  <a:pt x="8799" y="8993"/>
                  <a:pt x="8859" y="9053"/>
                  <a:pt x="8859" y="9124"/>
                </a:cubicBezTo>
                <a:lnTo>
                  <a:pt x="8859" y="9279"/>
                </a:lnTo>
                <a:lnTo>
                  <a:pt x="715" y="9279"/>
                </a:lnTo>
                <a:lnTo>
                  <a:pt x="715" y="9136"/>
                </a:lnTo>
                <a:cubicBezTo>
                  <a:pt x="715" y="9065"/>
                  <a:pt x="775" y="9005"/>
                  <a:pt x="846" y="9005"/>
                </a:cubicBezTo>
                <a:lnTo>
                  <a:pt x="3323" y="9005"/>
                </a:lnTo>
                <a:cubicBezTo>
                  <a:pt x="3394" y="9005"/>
                  <a:pt x="3454" y="8946"/>
                  <a:pt x="3454" y="8874"/>
                </a:cubicBezTo>
                <a:cubicBezTo>
                  <a:pt x="3454" y="8803"/>
                  <a:pt x="3394" y="8743"/>
                  <a:pt x="3323" y="8743"/>
                </a:cubicBezTo>
                <a:lnTo>
                  <a:pt x="1013" y="8743"/>
                </a:lnTo>
                <a:lnTo>
                  <a:pt x="1013" y="8565"/>
                </a:lnTo>
                <a:cubicBezTo>
                  <a:pt x="1013" y="8481"/>
                  <a:pt x="1072" y="8445"/>
                  <a:pt x="1132" y="8445"/>
                </a:cubicBezTo>
                <a:close/>
                <a:moveTo>
                  <a:pt x="4781" y="1"/>
                </a:moveTo>
                <a:cubicBezTo>
                  <a:pt x="4736" y="1"/>
                  <a:pt x="4692" y="10"/>
                  <a:pt x="4656" y="28"/>
                </a:cubicBezTo>
                <a:lnTo>
                  <a:pt x="810" y="2278"/>
                </a:lnTo>
                <a:cubicBezTo>
                  <a:pt x="787" y="2278"/>
                  <a:pt x="775" y="2290"/>
                  <a:pt x="775" y="2314"/>
                </a:cubicBezTo>
                <a:cubicBezTo>
                  <a:pt x="715" y="2349"/>
                  <a:pt x="667" y="2445"/>
                  <a:pt x="667" y="2516"/>
                </a:cubicBezTo>
                <a:lnTo>
                  <a:pt x="667" y="3219"/>
                </a:lnTo>
                <a:cubicBezTo>
                  <a:pt x="667" y="3350"/>
                  <a:pt x="763" y="3457"/>
                  <a:pt x="882" y="3481"/>
                </a:cubicBezTo>
                <a:cubicBezTo>
                  <a:pt x="858" y="3528"/>
                  <a:pt x="846" y="3564"/>
                  <a:pt x="846" y="3600"/>
                </a:cubicBezTo>
                <a:cubicBezTo>
                  <a:pt x="846" y="3719"/>
                  <a:pt x="882" y="3826"/>
                  <a:pt x="965" y="3921"/>
                </a:cubicBezTo>
                <a:cubicBezTo>
                  <a:pt x="1048" y="4004"/>
                  <a:pt x="1168" y="4052"/>
                  <a:pt x="1263" y="4052"/>
                </a:cubicBezTo>
                <a:cubicBezTo>
                  <a:pt x="1310" y="4052"/>
                  <a:pt x="1358" y="4028"/>
                  <a:pt x="1406" y="4016"/>
                </a:cubicBezTo>
                <a:lnTo>
                  <a:pt x="1406" y="7755"/>
                </a:lnTo>
                <a:cubicBezTo>
                  <a:pt x="1322" y="7803"/>
                  <a:pt x="1287" y="7874"/>
                  <a:pt x="1287" y="7957"/>
                </a:cubicBezTo>
                <a:lnTo>
                  <a:pt x="1287" y="8160"/>
                </a:lnTo>
                <a:lnTo>
                  <a:pt x="1120" y="8160"/>
                </a:lnTo>
                <a:cubicBezTo>
                  <a:pt x="894" y="8160"/>
                  <a:pt x="715" y="8338"/>
                  <a:pt x="715" y="8553"/>
                </a:cubicBezTo>
                <a:lnTo>
                  <a:pt x="715" y="8743"/>
                </a:lnTo>
                <a:cubicBezTo>
                  <a:pt x="548" y="8791"/>
                  <a:pt x="417" y="8946"/>
                  <a:pt x="417" y="9136"/>
                </a:cubicBezTo>
                <a:lnTo>
                  <a:pt x="417" y="9291"/>
                </a:lnTo>
                <a:lnTo>
                  <a:pt x="132" y="9291"/>
                </a:lnTo>
                <a:cubicBezTo>
                  <a:pt x="60" y="9291"/>
                  <a:pt x="1" y="9350"/>
                  <a:pt x="1" y="9422"/>
                </a:cubicBezTo>
                <a:cubicBezTo>
                  <a:pt x="1" y="9493"/>
                  <a:pt x="60" y="9553"/>
                  <a:pt x="132" y="9553"/>
                </a:cubicBezTo>
                <a:lnTo>
                  <a:pt x="9442" y="9553"/>
                </a:lnTo>
                <a:cubicBezTo>
                  <a:pt x="9514" y="9553"/>
                  <a:pt x="9573" y="9493"/>
                  <a:pt x="9573" y="9422"/>
                </a:cubicBezTo>
                <a:cubicBezTo>
                  <a:pt x="9573" y="9350"/>
                  <a:pt x="9514" y="9291"/>
                  <a:pt x="9442" y="9291"/>
                </a:cubicBezTo>
                <a:lnTo>
                  <a:pt x="9157" y="9291"/>
                </a:lnTo>
                <a:lnTo>
                  <a:pt x="9157" y="9136"/>
                </a:lnTo>
                <a:cubicBezTo>
                  <a:pt x="9157" y="8957"/>
                  <a:pt x="9038" y="8803"/>
                  <a:pt x="8859" y="8743"/>
                </a:cubicBezTo>
                <a:lnTo>
                  <a:pt x="8859" y="8565"/>
                </a:lnTo>
                <a:cubicBezTo>
                  <a:pt x="8859" y="8338"/>
                  <a:pt x="8680" y="8160"/>
                  <a:pt x="8454" y="8160"/>
                </a:cubicBezTo>
                <a:lnTo>
                  <a:pt x="8395" y="8160"/>
                </a:lnTo>
                <a:lnTo>
                  <a:pt x="8395" y="7969"/>
                </a:lnTo>
                <a:cubicBezTo>
                  <a:pt x="8395" y="7874"/>
                  <a:pt x="8347" y="7803"/>
                  <a:pt x="8276" y="7755"/>
                </a:cubicBezTo>
                <a:lnTo>
                  <a:pt x="8276" y="4016"/>
                </a:lnTo>
                <a:cubicBezTo>
                  <a:pt x="8310" y="4034"/>
                  <a:pt x="8345" y="4045"/>
                  <a:pt x="8375" y="4045"/>
                </a:cubicBezTo>
                <a:cubicBezTo>
                  <a:pt x="8387" y="4045"/>
                  <a:pt x="8397" y="4043"/>
                  <a:pt x="8407" y="4040"/>
                </a:cubicBezTo>
                <a:cubicBezTo>
                  <a:pt x="8633" y="4040"/>
                  <a:pt x="8811" y="3862"/>
                  <a:pt x="8811" y="3635"/>
                </a:cubicBezTo>
                <a:cubicBezTo>
                  <a:pt x="8811" y="3564"/>
                  <a:pt x="8799" y="3504"/>
                  <a:pt x="8764" y="3421"/>
                </a:cubicBezTo>
                <a:cubicBezTo>
                  <a:pt x="8835" y="3385"/>
                  <a:pt x="8883" y="3290"/>
                  <a:pt x="8883" y="3207"/>
                </a:cubicBezTo>
                <a:lnTo>
                  <a:pt x="8883" y="2504"/>
                </a:lnTo>
                <a:cubicBezTo>
                  <a:pt x="8883" y="2397"/>
                  <a:pt x="8823" y="2314"/>
                  <a:pt x="8740" y="2266"/>
                </a:cubicBezTo>
                <a:lnTo>
                  <a:pt x="4906" y="28"/>
                </a:lnTo>
                <a:cubicBezTo>
                  <a:pt x="4870" y="10"/>
                  <a:pt x="4826" y="1"/>
                  <a:pt x="4781" y="1"/>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C:\Users\Tasya syamsudin\Downloads\train ic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8238" y="1897250"/>
            <a:ext cx="582003" cy="582003"/>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oogle Shape;9743;p90"/>
          <p:cNvGrpSpPr/>
          <p:nvPr/>
        </p:nvGrpSpPr>
        <p:grpSpPr>
          <a:xfrm>
            <a:off x="5077840" y="3206300"/>
            <a:ext cx="622800" cy="661594"/>
            <a:chOff x="7408968" y="3251541"/>
            <a:chExt cx="622800" cy="661594"/>
          </a:xfrm>
          <a:solidFill>
            <a:schemeClr val="bg1"/>
          </a:solidFill>
        </p:grpSpPr>
        <p:sp>
          <p:nvSpPr>
            <p:cNvPr id="51" name="Google Shape;9744;p90"/>
            <p:cNvSpPr/>
            <p:nvPr/>
          </p:nvSpPr>
          <p:spPr>
            <a:xfrm>
              <a:off x="7408968" y="3254335"/>
              <a:ext cx="622800" cy="658800"/>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745;p90"/>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8"/>
          <p:cNvSpPr/>
          <p:nvPr/>
        </p:nvSpPr>
        <p:spPr>
          <a:xfrm>
            <a:off x="945469" y="708845"/>
            <a:ext cx="1765500" cy="1765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8"/>
          <p:cNvSpPr/>
          <p:nvPr/>
        </p:nvSpPr>
        <p:spPr>
          <a:xfrm>
            <a:off x="3689249" y="1534425"/>
            <a:ext cx="1765500" cy="1765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8"/>
          <p:cNvSpPr/>
          <p:nvPr/>
        </p:nvSpPr>
        <p:spPr>
          <a:xfrm>
            <a:off x="6388399" y="708845"/>
            <a:ext cx="1765500" cy="1765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8"/>
          <p:cNvSpPr txBox="1">
            <a:spLocks noGrp="1"/>
          </p:cNvSpPr>
          <p:nvPr>
            <p:ph type="subTitle" idx="1"/>
          </p:nvPr>
        </p:nvSpPr>
        <p:spPr>
          <a:xfrm>
            <a:off x="714919" y="2505355"/>
            <a:ext cx="2226600" cy="4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PROMOTIONS</a:t>
            </a:r>
            <a:endParaRPr dirty="0"/>
          </a:p>
        </p:txBody>
      </p:sp>
      <p:sp>
        <p:nvSpPr>
          <p:cNvPr id="565" name="Google Shape;565;p58"/>
          <p:cNvSpPr txBox="1">
            <a:spLocks noGrp="1"/>
          </p:cNvSpPr>
          <p:nvPr>
            <p:ph type="subTitle" idx="3"/>
          </p:nvPr>
        </p:nvSpPr>
        <p:spPr>
          <a:xfrm>
            <a:off x="3419250" y="3299913"/>
            <a:ext cx="2305500" cy="4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PAYMENT</a:t>
            </a:r>
            <a:endParaRPr dirty="0"/>
          </a:p>
        </p:txBody>
      </p:sp>
      <p:sp>
        <p:nvSpPr>
          <p:cNvPr id="567" name="Google Shape;567;p58"/>
          <p:cNvSpPr txBox="1">
            <a:spLocks noGrp="1"/>
          </p:cNvSpPr>
          <p:nvPr>
            <p:ph type="subTitle" idx="5"/>
          </p:nvPr>
        </p:nvSpPr>
        <p:spPr>
          <a:xfrm>
            <a:off x="6118406" y="2510234"/>
            <a:ext cx="2305500" cy="4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MY BOOKING</a:t>
            </a:r>
            <a:endParaRPr dirty="0"/>
          </a:p>
        </p:txBody>
      </p:sp>
      <p:sp>
        <p:nvSpPr>
          <p:cNvPr id="568" name="Google Shape;568;p58"/>
          <p:cNvSpPr txBox="1">
            <a:spLocks noGrp="1"/>
          </p:cNvSpPr>
          <p:nvPr>
            <p:ph type="subTitle" idx="6"/>
          </p:nvPr>
        </p:nvSpPr>
        <p:spPr>
          <a:xfrm>
            <a:off x="714919" y="2980545"/>
            <a:ext cx="2226600" cy="828300"/>
          </a:xfrm>
          <a:prstGeom prst="rect">
            <a:avLst/>
          </a:prstGeom>
        </p:spPr>
        <p:txBody>
          <a:bodyPr spcFirstLastPara="1" wrap="square" lIns="91425" tIns="91425" rIns="91425" bIns="91425" anchor="ctr" anchorCtr="0">
            <a:noAutofit/>
          </a:bodyPr>
          <a:lstStyle/>
          <a:p>
            <a:pPr marL="0" indent="0"/>
            <a:r>
              <a:rPr lang="id-ID" dirty="0"/>
              <a:t>Kami menyediakan fitur ini untuk memberikan berbagai macam diskon </a:t>
            </a:r>
          </a:p>
          <a:p>
            <a:pPr marL="0" lvl="0" indent="0" algn="ctr" rtl="0">
              <a:spcBef>
                <a:spcPts val="0"/>
              </a:spcBef>
              <a:spcAft>
                <a:spcPts val="0"/>
              </a:spcAft>
              <a:buNone/>
            </a:pPr>
            <a:endParaRPr dirty="0"/>
          </a:p>
        </p:txBody>
      </p:sp>
      <p:sp>
        <p:nvSpPr>
          <p:cNvPr id="569" name="Google Shape;569;p58"/>
          <p:cNvSpPr txBox="1">
            <a:spLocks noGrp="1"/>
          </p:cNvSpPr>
          <p:nvPr>
            <p:ph type="subTitle" idx="7"/>
          </p:nvPr>
        </p:nvSpPr>
        <p:spPr>
          <a:xfrm>
            <a:off x="3275234" y="3687666"/>
            <a:ext cx="2592910" cy="828300"/>
          </a:xfrm>
          <a:prstGeom prst="rect">
            <a:avLst/>
          </a:prstGeom>
        </p:spPr>
        <p:txBody>
          <a:bodyPr spcFirstLastPara="1" wrap="square" lIns="91425" tIns="91425" rIns="91425" bIns="91425" anchor="ctr" anchorCtr="0">
            <a:noAutofit/>
          </a:bodyPr>
          <a:lstStyle/>
          <a:p>
            <a:pPr marL="0" indent="0"/>
            <a:r>
              <a:rPr lang="id-ID" dirty="0"/>
              <a:t>Kami menyediakan fitur ini untuk melakukan pembayaran setelah pemesanan</a:t>
            </a:r>
          </a:p>
        </p:txBody>
      </p:sp>
      <p:sp>
        <p:nvSpPr>
          <p:cNvPr id="570" name="Google Shape;570;p58"/>
          <p:cNvSpPr txBox="1">
            <a:spLocks noGrp="1"/>
          </p:cNvSpPr>
          <p:nvPr>
            <p:ph type="subTitle" idx="8"/>
          </p:nvPr>
        </p:nvSpPr>
        <p:spPr>
          <a:xfrm>
            <a:off x="6029166" y="2895578"/>
            <a:ext cx="2486042" cy="828300"/>
          </a:xfrm>
          <a:prstGeom prst="rect">
            <a:avLst/>
          </a:prstGeom>
        </p:spPr>
        <p:txBody>
          <a:bodyPr spcFirstLastPara="1" wrap="square" lIns="91425" tIns="91425" rIns="91425" bIns="91425" anchor="ctr" anchorCtr="0">
            <a:noAutofit/>
          </a:bodyPr>
          <a:lstStyle/>
          <a:p>
            <a:pPr marL="0" indent="0"/>
            <a:r>
              <a:rPr lang="id-ID" dirty="0"/>
              <a:t>Kami menyediakan fitur ini untuk mengecek pemesanan yang telah dilakukan</a:t>
            </a:r>
          </a:p>
        </p:txBody>
      </p:sp>
      <p:pic>
        <p:nvPicPr>
          <p:cNvPr id="571" name="Google Shape;571;p58"/>
          <p:cNvPicPr preferRelativeResize="0"/>
          <p:nvPr/>
        </p:nvPicPr>
        <p:blipFill>
          <a:blip r:embed="rId3">
            <a:alphaModFix/>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6986574" y="4138474"/>
            <a:ext cx="2311501" cy="1138851"/>
          </a:xfrm>
          <a:prstGeom prst="rect">
            <a:avLst/>
          </a:prstGeom>
          <a:noFill/>
          <a:ln>
            <a:noFill/>
          </a:ln>
        </p:spPr>
      </p:pic>
      <p:grpSp>
        <p:nvGrpSpPr>
          <p:cNvPr id="16" name="Google Shape;10819;p92"/>
          <p:cNvGrpSpPr/>
          <p:nvPr/>
        </p:nvGrpSpPr>
        <p:grpSpPr>
          <a:xfrm>
            <a:off x="1212585" y="993250"/>
            <a:ext cx="1231268" cy="1196689"/>
            <a:chOff x="850092" y="3352934"/>
            <a:chExt cx="369517" cy="375660"/>
          </a:xfrm>
          <a:solidFill>
            <a:schemeClr val="bg1"/>
          </a:solidFill>
        </p:grpSpPr>
        <p:sp>
          <p:nvSpPr>
            <p:cNvPr id="17" name="Google Shape;10820;p92"/>
            <p:cNvSpPr/>
            <p:nvPr/>
          </p:nvSpPr>
          <p:spPr>
            <a:xfrm>
              <a:off x="969859" y="3475692"/>
              <a:ext cx="53088" cy="53088"/>
            </a:xfrm>
            <a:custGeom>
              <a:avLst/>
              <a:gdLst/>
              <a:ahLst/>
              <a:cxnLst/>
              <a:rect l="l" t="t" r="r" b="b"/>
              <a:pathLst>
                <a:path w="1668" h="1668" extrusionOk="0">
                  <a:moveTo>
                    <a:pt x="834" y="346"/>
                  </a:moveTo>
                  <a:cubicBezTo>
                    <a:pt x="1108" y="346"/>
                    <a:pt x="1322" y="560"/>
                    <a:pt x="1322" y="834"/>
                  </a:cubicBezTo>
                  <a:cubicBezTo>
                    <a:pt x="1322" y="1096"/>
                    <a:pt x="1108" y="1322"/>
                    <a:pt x="834" y="1322"/>
                  </a:cubicBezTo>
                  <a:cubicBezTo>
                    <a:pt x="548" y="1322"/>
                    <a:pt x="346" y="1096"/>
                    <a:pt x="346" y="834"/>
                  </a:cubicBezTo>
                  <a:cubicBezTo>
                    <a:pt x="346" y="560"/>
                    <a:pt x="572" y="346"/>
                    <a:pt x="834" y="346"/>
                  </a:cubicBezTo>
                  <a:close/>
                  <a:moveTo>
                    <a:pt x="834" y="1"/>
                  </a:moveTo>
                  <a:cubicBezTo>
                    <a:pt x="369" y="1"/>
                    <a:pt x="0" y="370"/>
                    <a:pt x="0" y="834"/>
                  </a:cubicBezTo>
                  <a:cubicBezTo>
                    <a:pt x="0" y="1299"/>
                    <a:pt x="369" y="1668"/>
                    <a:pt x="834" y="1668"/>
                  </a:cubicBezTo>
                  <a:cubicBezTo>
                    <a:pt x="1298" y="1668"/>
                    <a:pt x="1667" y="1299"/>
                    <a:pt x="1667" y="834"/>
                  </a:cubicBezTo>
                  <a:cubicBezTo>
                    <a:pt x="1667" y="370"/>
                    <a:pt x="1298" y="1"/>
                    <a:pt x="834"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821;p92"/>
            <p:cNvSpPr/>
            <p:nvPr/>
          </p:nvSpPr>
          <p:spPr>
            <a:xfrm>
              <a:off x="1046786" y="3552237"/>
              <a:ext cx="53088" cy="53088"/>
            </a:xfrm>
            <a:custGeom>
              <a:avLst/>
              <a:gdLst/>
              <a:ahLst/>
              <a:cxnLst/>
              <a:rect l="l" t="t" r="r" b="b"/>
              <a:pathLst>
                <a:path w="1668" h="1668" extrusionOk="0">
                  <a:moveTo>
                    <a:pt x="834" y="346"/>
                  </a:moveTo>
                  <a:cubicBezTo>
                    <a:pt x="1096" y="346"/>
                    <a:pt x="1322" y="572"/>
                    <a:pt x="1322" y="834"/>
                  </a:cubicBezTo>
                  <a:cubicBezTo>
                    <a:pt x="1322" y="1108"/>
                    <a:pt x="1096" y="1334"/>
                    <a:pt x="834" y="1334"/>
                  </a:cubicBezTo>
                  <a:cubicBezTo>
                    <a:pt x="560" y="1334"/>
                    <a:pt x="334" y="1108"/>
                    <a:pt x="334" y="834"/>
                  </a:cubicBezTo>
                  <a:cubicBezTo>
                    <a:pt x="334" y="572"/>
                    <a:pt x="560" y="346"/>
                    <a:pt x="834" y="346"/>
                  </a:cubicBezTo>
                  <a:close/>
                  <a:moveTo>
                    <a:pt x="834" y="1"/>
                  </a:moveTo>
                  <a:cubicBezTo>
                    <a:pt x="369" y="1"/>
                    <a:pt x="0" y="382"/>
                    <a:pt x="0" y="834"/>
                  </a:cubicBezTo>
                  <a:cubicBezTo>
                    <a:pt x="0" y="1299"/>
                    <a:pt x="369" y="1668"/>
                    <a:pt x="834" y="1668"/>
                  </a:cubicBezTo>
                  <a:cubicBezTo>
                    <a:pt x="1286" y="1668"/>
                    <a:pt x="1667" y="1299"/>
                    <a:pt x="1667" y="834"/>
                  </a:cubicBezTo>
                  <a:cubicBezTo>
                    <a:pt x="1667" y="382"/>
                    <a:pt x="1286" y="1"/>
                    <a:pt x="834"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822;p92"/>
            <p:cNvSpPr/>
            <p:nvPr/>
          </p:nvSpPr>
          <p:spPr>
            <a:xfrm>
              <a:off x="984245" y="3485272"/>
              <a:ext cx="106527" cy="104999"/>
            </a:xfrm>
            <a:custGeom>
              <a:avLst/>
              <a:gdLst/>
              <a:ahLst/>
              <a:cxnLst/>
              <a:rect l="l" t="t" r="r" b="b"/>
              <a:pathLst>
                <a:path w="3347" h="3299" extrusionOk="0">
                  <a:moveTo>
                    <a:pt x="3160" y="0"/>
                  </a:moveTo>
                  <a:cubicBezTo>
                    <a:pt x="3117" y="0"/>
                    <a:pt x="3073" y="15"/>
                    <a:pt x="3037" y="45"/>
                  </a:cubicBezTo>
                  <a:lnTo>
                    <a:pt x="72" y="2998"/>
                  </a:lnTo>
                  <a:cubicBezTo>
                    <a:pt x="1" y="3081"/>
                    <a:pt x="1" y="3176"/>
                    <a:pt x="72" y="3236"/>
                  </a:cubicBezTo>
                  <a:cubicBezTo>
                    <a:pt x="108" y="3278"/>
                    <a:pt x="152" y="3298"/>
                    <a:pt x="196" y="3298"/>
                  </a:cubicBezTo>
                  <a:cubicBezTo>
                    <a:pt x="239" y="3298"/>
                    <a:pt x="280" y="3278"/>
                    <a:pt x="310" y="3236"/>
                  </a:cubicBezTo>
                  <a:lnTo>
                    <a:pt x="3275" y="283"/>
                  </a:lnTo>
                  <a:cubicBezTo>
                    <a:pt x="3346" y="200"/>
                    <a:pt x="3346" y="105"/>
                    <a:pt x="3275" y="45"/>
                  </a:cubicBezTo>
                  <a:cubicBezTo>
                    <a:pt x="3245" y="15"/>
                    <a:pt x="3203" y="0"/>
                    <a:pt x="3160"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23;p92"/>
            <p:cNvSpPr/>
            <p:nvPr/>
          </p:nvSpPr>
          <p:spPr>
            <a:xfrm>
              <a:off x="922850" y="3428715"/>
              <a:ext cx="223620" cy="223620"/>
            </a:xfrm>
            <a:custGeom>
              <a:avLst/>
              <a:gdLst/>
              <a:ahLst/>
              <a:cxnLst/>
              <a:rect l="l" t="t" r="r" b="b"/>
              <a:pathLst>
                <a:path w="7026" h="7026" extrusionOk="0">
                  <a:moveTo>
                    <a:pt x="3513" y="0"/>
                  </a:moveTo>
                  <a:cubicBezTo>
                    <a:pt x="1584" y="0"/>
                    <a:pt x="1" y="1584"/>
                    <a:pt x="1" y="3513"/>
                  </a:cubicBezTo>
                  <a:cubicBezTo>
                    <a:pt x="1" y="5453"/>
                    <a:pt x="1584" y="7025"/>
                    <a:pt x="3513" y="7025"/>
                  </a:cubicBezTo>
                  <a:cubicBezTo>
                    <a:pt x="5454" y="7025"/>
                    <a:pt x="7026" y="5453"/>
                    <a:pt x="7026" y="3513"/>
                  </a:cubicBezTo>
                  <a:cubicBezTo>
                    <a:pt x="7026" y="1834"/>
                    <a:pt x="5835" y="393"/>
                    <a:pt x="4204" y="60"/>
                  </a:cubicBezTo>
                  <a:cubicBezTo>
                    <a:pt x="4196" y="59"/>
                    <a:pt x="4188" y="58"/>
                    <a:pt x="4180" y="58"/>
                  </a:cubicBezTo>
                  <a:cubicBezTo>
                    <a:pt x="4095" y="58"/>
                    <a:pt x="4022" y="115"/>
                    <a:pt x="3989" y="191"/>
                  </a:cubicBezTo>
                  <a:cubicBezTo>
                    <a:pt x="3978" y="286"/>
                    <a:pt x="4037" y="369"/>
                    <a:pt x="4132" y="405"/>
                  </a:cubicBezTo>
                  <a:cubicBezTo>
                    <a:pt x="5597" y="703"/>
                    <a:pt x="6692" y="2001"/>
                    <a:pt x="6692" y="3513"/>
                  </a:cubicBezTo>
                  <a:cubicBezTo>
                    <a:pt x="6692" y="5251"/>
                    <a:pt x="5263" y="6680"/>
                    <a:pt x="3513" y="6680"/>
                  </a:cubicBezTo>
                  <a:cubicBezTo>
                    <a:pt x="1775" y="6680"/>
                    <a:pt x="346" y="5251"/>
                    <a:pt x="346" y="3513"/>
                  </a:cubicBezTo>
                  <a:cubicBezTo>
                    <a:pt x="346" y="1774"/>
                    <a:pt x="1775" y="346"/>
                    <a:pt x="3513" y="346"/>
                  </a:cubicBezTo>
                  <a:cubicBezTo>
                    <a:pt x="3608" y="346"/>
                    <a:pt x="3692" y="274"/>
                    <a:pt x="3692" y="167"/>
                  </a:cubicBezTo>
                  <a:cubicBezTo>
                    <a:pt x="3680" y="72"/>
                    <a:pt x="3608" y="0"/>
                    <a:pt x="3513"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824;p92"/>
            <p:cNvSpPr/>
            <p:nvPr/>
          </p:nvSpPr>
          <p:spPr>
            <a:xfrm>
              <a:off x="850092" y="3352934"/>
              <a:ext cx="369517" cy="375660"/>
            </a:xfrm>
            <a:custGeom>
              <a:avLst/>
              <a:gdLst/>
              <a:ahLst/>
              <a:cxnLst/>
              <a:rect l="l" t="t" r="r" b="b"/>
              <a:pathLst>
                <a:path w="11610" h="11803" extrusionOk="0">
                  <a:moveTo>
                    <a:pt x="5804" y="0"/>
                  </a:moveTo>
                  <a:cubicBezTo>
                    <a:pt x="5801" y="0"/>
                    <a:pt x="5799" y="0"/>
                    <a:pt x="5799" y="0"/>
                  </a:cubicBezTo>
                  <a:cubicBezTo>
                    <a:pt x="5585" y="0"/>
                    <a:pt x="5371" y="119"/>
                    <a:pt x="5252" y="310"/>
                  </a:cubicBezTo>
                  <a:lnTo>
                    <a:pt x="4573" y="1453"/>
                  </a:lnTo>
                  <a:cubicBezTo>
                    <a:pt x="4515" y="1551"/>
                    <a:pt x="4424" y="1605"/>
                    <a:pt x="4326" y="1605"/>
                  </a:cubicBezTo>
                  <a:cubicBezTo>
                    <a:pt x="4281" y="1605"/>
                    <a:pt x="4236" y="1594"/>
                    <a:pt x="4192" y="1572"/>
                  </a:cubicBezTo>
                  <a:lnTo>
                    <a:pt x="2977" y="1060"/>
                  </a:lnTo>
                  <a:cubicBezTo>
                    <a:pt x="2889" y="1020"/>
                    <a:pt x="2800" y="1002"/>
                    <a:pt x="2713" y="1002"/>
                  </a:cubicBezTo>
                  <a:cubicBezTo>
                    <a:pt x="2355" y="1002"/>
                    <a:pt x="2046" y="1312"/>
                    <a:pt x="2084" y="1715"/>
                  </a:cubicBezTo>
                  <a:lnTo>
                    <a:pt x="2204" y="3036"/>
                  </a:lnTo>
                  <a:cubicBezTo>
                    <a:pt x="2215" y="3179"/>
                    <a:pt x="2108" y="3322"/>
                    <a:pt x="1965" y="3346"/>
                  </a:cubicBezTo>
                  <a:lnTo>
                    <a:pt x="668" y="3643"/>
                  </a:lnTo>
                  <a:cubicBezTo>
                    <a:pt x="191" y="3751"/>
                    <a:pt x="1" y="4334"/>
                    <a:pt x="322" y="4703"/>
                  </a:cubicBezTo>
                  <a:lnTo>
                    <a:pt x="1203" y="5703"/>
                  </a:lnTo>
                  <a:cubicBezTo>
                    <a:pt x="1311" y="5822"/>
                    <a:pt x="1311" y="5989"/>
                    <a:pt x="1203" y="6084"/>
                  </a:cubicBezTo>
                  <a:lnTo>
                    <a:pt x="322" y="7084"/>
                  </a:lnTo>
                  <a:cubicBezTo>
                    <a:pt x="179" y="7263"/>
                    <a:pt x="132" y="7489"/>
                    <a:pt x="191" y="7715"/>
                  </a:cubicBezTo>
                  <a:cubicBezTo>
                    <a:pt x="263" y="7930"/>
                    <a:pt x="441" y="8084"/>
                    <a:pt x="668" y="8144"/>
                  </a:cubicBezTo>
                  <a:lnTo>
                    <a:pt x="1025" y="8215"/>
                  </a:lnTo>
                  <a:cubicBezTo>
                    <a:pt x="1033" y="8216"/>
                    <a:pt x="1041" y="8217"/>
                    <a:pt x="1049" y="8217"/>
                  </a:cubicBezTo>
                  <a:cubicBezTo>
                    <a:pt x="1136" y="8217"/>
                    <a:pt x="1217" y="8161"/>
                    <a:pt x="1239" y="8084"/>
                  </a:cubicBezTo>
                  <a:cubicBezTo>
                    <a:pt x="1251" y="7989"/>
                    <a:pt x="1192" y="7894"/>
                    <a:pt x="1096" y="7870"/>
                  </a:cubicBezTo>
                  <a:lnTo>
                    <a:pt x="739" y="7799"/>
                  </a:lnTo>
                  <a:cubicBezTo>
                    <a:pt x="644" y="7775"/>
                    <a:pt x="560" y="7692"/>
                    <a:pt x="525" y="7608"/>
                  </a:cubicBezTo>
                  <a:cubicBezTo>
                    <a:pt x="489" y="7501"/>
                    <a:pt x="501" y="7394"/>
                    <a:pt x="584" y="7322"/>
                  </a:cubicBezTo>
                  <a:lnTo>
                    <a:pt x="1453" y="6322"/>
                  </a:lnTo>
                  <a:cubicBezTo>
                    <a:pt x="1668" y="6084"/>
                    <a:pt x="1668" y="5715"/>
                    <a:pt x="1453" y="5477"/>
                  </a:cubicBezTo>
                  <a:lnTo>
                    <a:pt x="584" y="4477"/>
                  </a:lnTo>
                  <a:cubicBezTo>
                    <a:pt x="430" y="4322"/>
                    <a:pt x="525" y="4048"/>
                    <a:pt x="739" y="3989"/>
                  </a:cubicBezTo>
                  <a:lnTo>
                    <a:pt x="2037" y="3691"/>
                  </a:lnTo>
                  <a:cubicBezTo>
                    <a:pt x="2346" y="3620"/>
                    <a:pt x="2573" y="3322"/>
                    <a:pt x="2549" y="3012"/>
                  </a:cubicBezTo>
                  <a:lnTo>
                    <a:pt x="2430" y="1679"/>
                  </a:lnTo>
                  <a:cubicBezTo>
                    <a:pt x="2410" y="1503"/>
                    <a:pt x="2559" y="1359"/>
                    <a:pt x="2731" y="1359"/>
                  </a:cubicBezTo>
                  <a:cubicBezTo>
                    <a:pt x="2769" y="1359"/>
                    <a:pt x="2808" y="1366"/>
                    <a:pt x="2846" y="1381"/>
                  </a:cubicBezTo>
                  <a:lnTo>
                    <a:pt x="4061" y="1905"/>
                  </a:lnTo>
                  <a:cubicBezTo>
                    <a:pt x="4143" y="1941"/>
                    <a:pt x="4229" y="1958"/>
                    <a:pt x="4314" y="1958"/>
                  </a:cubicBezTo>
                  <a:cubicBezTo>
                    <a:pt x="4536" y="1958"/>
                    <a:pt x="4750" y="1841"/>
                    <a:pt x="4871" y="1643"/>
                  </a:cubicBezTo>
                  <a:lnTo>
                    <a:pt x="5549" y="488"/>
                  </a:lnTo>
                  <a:cubicBezTo>
                    <a:pt x="5609" y="393"/>
                    <a:pt x="5710" y="345"/>
                    <a:pt x="5810" y="345"/>
                  </a:cubicBezTo>
                  <a:cubicBezTo>
                    <a:pt x="5909" y="345"/>
                    <a:pt x="6008" y="393"/>
                    <a:pt x="6061" y="488"/>
                  </a:cubicBezTo>
                  <a:lnTo>
                    <a:pt x="6740" y="1643"/>
                  </a:lnTo>
                  <a:cubicBezTo>
                    <a:pt x="6861" y="1842"/>
                    <a:pt x="7077" y="1953"/>
                    <a:pt x="7300" y="1953"/>
                  </a:cubicBezTo>
                  <a:cubicBezTo>
                    <a:pt x="7383" y="1953"/>
                    <a:pt x="7468" y="1938"/>
                    <a:pt x="7549" y="1905"/>
                  </a:cubicBezTo>
                  <a:lnTo>
                    <a:pt x="8764" y="1381"/>
                  </a:lnTo>
                  <a:cubicBezTo>
                    <a:pt x="8802" y="1366"/>
                    <a:pt x="8841" y="1359"/>
                    <a:pt x="8878" y="1359"/>
                  </a:cubicBezTo>
                  <a:cubicBezTo>
                    <a:pt x="9048" y="1359"/>
                    <a:pt x="9190" y="1503"/>
                    <a:pt x="9181" y="1679"/>
                  </a:cubicBezTo>
                  <a:lnTo>
                    <a:pt x="9062" y="3012"/>
                  </a:lnTo>
                  <a:cubicBezTo>
                    <a:pt x="9038" y="3334"/>
                    <a:pt x="9240" y="3620"/>
                    <a:pt x="9574" y="3691"/>
                  </a:cubicBezTo>
                  <a:lnTo>
                    <a:pt x="10859" y="3989"/>
                  </a:lnTo>
                  <a:cubicBezTo>
                    <a:pt x="11086" y="4036"/>
                    <a:pt x="11181" y="4298"/>
                    <a:pt x="11026" y="4477"/>
                  </a:cubicBezTo>
                  <a:lnTo>
                    <a:pt x="10145" y="5477"/>
                  </a:lnTo>
                  <a:cubicBezTo>
                    <a:pt x="9943" y="5715"/>
                    <a:pt x="9943" y="6084"/>
                    <a:pt x="10145" y="6322"/>
                  </a:cubicBezTo>
                  <a:lnTo>
                    <a:pt x="11026" y="7322"/>
                  </a:lnTo>
                  <a:cubicBezTo>
                    <a:pt x="11181" y="7489"/>
                    <a:pt x="11086" y="7751"/>
                    <a:pt x="10859" y="7811"/>
                  </a:cubicBezTo>
                  <a:lnTo>
                    <a:pt x="9574" y="8108"/>
                  </a:lnTo>
                  <a:cubicBezTo>
                    <a:pt x="9252" y="8192"/>
                    <a:pt x="9038" y="8489"/>
                    <a:pt x="9062" y="8799"/>
                  </a:cubicBezTo>
                  <a:lnTo>
                    <a:pt x="9181" y="10120"/>
                  </a:lnTo>
                  <a:cubicBezTo>
                    <a:pt x="9190" y="10302"/>
                    <a:pt x="9054" y="10445"/>
                    <a:pt x="8889" y="10445"/>
                  </a:cubicBezTo>
                  <a:cubicBezTo>
                    <a:pt x="8848" y="10445"/>
                    <a:pt x="8806" y="10437"/>
                    <a:pt x="8764" y="10418"/>
                  </a:cubicBezTo>
                  <a:lnTo>
                    <a:pt x="7549" y="9894"/>
                  </a:lnTo>
                  <a:cubicBezTo>
                    <a:pt x="7468" y="9858"/>
                    <a:pt x="7382" y="9841"/>
                    <a:pt x="7298" y="9841"/>
                  </a:cubicBezTo>
                  <a:cubicBezTo>
                    <a:pt x="7076" y="9841"/>
                    <a:pt x="6861" y="9961"/>
                    <a:pt x="6740" y="10168"/>
                  </a:cubicBezTo>
                  <a:lnTo>
                    <a:pt x="6061" y="11311"/>
                  </a:lnTo>
                  <a:cubicBezTo>
                    <a:pt x="6002" y="11406"/>
                    <a:pt x="5900" y="11454"/>
                    <a:pt x="5801" y="11454"/>
                  </a:cubicBezTo>
                  <a:cubicBezTo>
                    <a:pt x="5701" y="11454"/>
                    <a:pt x="5603" y="11406"/>
                    <a:pt x="5549" y="11311"/>
                  </a:cubicBezTo>
                  <a:lnTo>
                    <a:pt x="4871" y="10168"/>
                  </a:lnTo>
                  <a:cubicBezTo>
                    <a:pt x="4749" y="9960"/>
                    <a:pt x="4533" y="9846"/>
                    <a:pt x="4309" y="9846"/>
                  </a:cubicBezTo>
                  <a:cubicBezTo>
                    <a:pt x="4226" y="9846"/>
                    <a:pt x="4142" y="9862"/>
                    <a:pt x="4061" y="9894"/>
                  </a:cubicBezTo>
                  <a:lnTo>
                    <a:pt x="2846" y="10418"/>
                  </a:lnTo>
                  <a:cubicBezTo>
                    <a:pt x="2804" y="10437"/>
                    <a:pt x="2762" y="10445"/>
                    <a:pt x="2721" y="10445"/>
                  </a:cubicBezTo>
                  <a:cubicBezTo>
                    <a:pt x="2553" y="10445"/>
                    <a:pt x="2411" y="10302"/>
                    <a:pt x="2430" y="10120"/>
                  </a:cubicBezTo>
                  <a:lnTo>
                    <a:pt x="2549" y="8799"/>
                  </a:lnTo>
                  <a:cubicBezTo>
                    <a:pt x="2573" y="8465"/>
                    <a:pt x="2370" y="8192"/>
                    <a:pt x="2037" y="8108"/>
                  </a:cubicBezTo>
                  <a:lnTo>
                    <a:pt x="1727" y="8037"/>
                  </a:lnTo>
                  <a:cubicBezTo>
                    <a:pt x="1719" y="8036"/>
                    <a:pt x="1711" y="8035"/>
                    <a:pt x="1703" y="8035"/>
                  </a:cubicBezTo>
                  <a:cubicBezTo>
                    <a:pt x="1616" y="8035"/>
                    <a:pt x="1535" y="8092"/>
                    <a:pt x="1513" y="8168"/>
                  </a:cubicBezTo>
                  <a:cubicBezTo>
                    <a:pt x="1501" y="8263"/>
                    <a:pt x="1561" y="8370"/>
                    <a:pt x="1656" y="8382"/>
                  </a:cubicBezTo>
                  <a:lnTo>
                    <a:pt x="1965" y="8454"/>
                  </a:lnTo>
                  <a:cubicBezTo>
                    <a:pt x="2108" y="8489"/>
                    <a:pt x="2204" y="8620"/>
                    <a:pt x="2204" y="8763"/>
                  </a:cubicBezTo>
                  <a:lnTo>
                    <a:pt x="2084" y="10097"/>
                  </a:lnTo>
                  <a:cubicBezTo>
                    <a:pt x="2046" y="10493"/>
                    <a:pt x="2361" y="10804"/>
                    <a:pt x="2723" y="10804"/>
                  </a:cubicBezTo>
                  <a:cubicBezTo>
                    <a:pt x="2807" y="10804"/>
                    <a:pt x="2893" y="10787"/>
                    <a:pt x="2977" y="10751"/>
                  </a:cubicBezTo>
                  <a:lnTo>
                    <a:pt x="4192" y="10228"/>
                  </a:lnTo>
                  <a:cubicBezTo>
                    <a:pt x="4230" y="10212"/>
                    <a:pt x="4269" y="10204"/>
                    <a:pt x="4308" y="10204"/>
                  </a:cubicBezTo>
                  <a:cubicBezTo>
                    <a:pt x="4413" y="10204"/>
                    <a:pt x="4512" y="10259"/>
                    <a:pt x="4573" y="10347"/>
                  </a:cubicBezTo>
                  <a:lnTo>
                    <a:pt x="5252" y="11490"/>
                  </a:lnTo>
                  <a:cubicBezTo>
                    <a:pt x="5377" y="11698"/>
                    <a:pt x="5594" y="11802"/>
                    <a:pt x="5810" y="11802"/>
                  </a:cubicBezTo>
                  <a:cubicBezTo>
                    <a:pt x="6025" y="11802"/>
                    <a:pt x="6240" y="11698"/>
                    <a:pt x="6359" y="11490"/>
                  </a:cubicBezTo>
                  <a:lnTo>
                    <a:pt x="7037" y="10347"/>
                  </a:lnTo>
                  <a:cubicBezTo>
                    <a:pt x="7088" y="10253"/>
                    <a:pt x="7188" y="10202"/>
                    <a:pt x="7288" y="10202"/>
                  </a:cubicBezTo>
                  <a:cubicBezTo>
                    <a:pt x="7328" y="10202"/>
                    <a:pt x="7369" y="10211"/>
                    <a:pt x="7407" y="10228"/>
                  </a:cubicBezTo>
                  <a:lnTo>
                    <a:pt x="8633" y="10751"/>
                  </a:lnTo>
                  <a:cubicBezTo>
                    <a:pt x="8715" y="10787"/>
                    <a:pt x="8800" y="10804"/>
                    <a:pt x="8883" y="10804"/>
                  </a:cubicBezTo>
                  <a:cubicBezTo>
                    <a:pt x="9242" y="10804"/>
                    <a:pt x="9565" y="10493"/>
                    <a:pt x="9526" y="10097"/>
                  </a:cubicBezTo>
                  <a:lnTo>
                    <a:pt x="9407" y="8763"/>
                  </a:lnTo>
                  <a:cubicBezTo>
                    <a:pt x="9395" y="8620"/>
                    <a:pt x="9490" y="8489"/>
                    <a:pt x="9645" y="8454"/>
                  </a:cubicBezTo>
                  <a:lnTo>
                    <a:pt x="10943" y="8156"/>
                  </a:lnTo>
                  <a:cubicBezTo>
                    <a:pt x="11419" y="8049"/>
                    <a:pt x="11609" y="7477"/>
                    <a:pt x="11276" y="7096"/>
                  </a:cubicBezTo>
                  <a:lnTo>
                    <a:pt x="10407" y="6084"/>
                  </a:lnTo>
                  <a:cubicBezTo>
                    <a:pt x="10300" y="5965"/>
                    <a:pt x="10300" y="5810"/>
                    <a:pt x="10407" y="5703"/>
                  </a:cubicBezTo>
                  <a:lnTo>
                    <a:pt x="11276" y="4703"/>
                  </a:lnTo>
                  <a:cubicBezTo>
                    <a:pt x="11609" y="4334"/>
                    <a:pt x="11419" y="3751"/>
                    <a:pt x="10943" y="3643"/>
                  </a:cubicBezTo>
                  <a:lnTo>
                    <a:pt x="9645" y="3346"/>
                  </a:lnTo>
                  <a:cubicBezTo>
                    <a:pt x="9490" y="3322"/>
                    <a:pt x="9407" y="3179"/>
                    <a:pt x="9407" y="3036"/>
                  </a:cubicBezTo>
                  <a:lnTo>
                    <a:pt x="9526" y="1715"/>
                  </a:lnTo>
                  <a:cubicBezTo>
                    <a:pt x="9564" y="1312"/>
                    <a:pt x="9248" y="1002"/>
                    <a:pt x="8893" y="1002"/>
                  </a:cubicBezTo>
                  <a:cubicBezTo>
                    <a:pt x="8807" y="1002"/>
                    <a:pt x="8719" y="1020"/>
                    <a:pt x="8633" y="1060"/>
                  </a:cubicBezTo>
                  <a:lnTo>
                    <a:pt x="7407" y="1572"/>
                  </a:lnTo>
                  <a:cubicBezTo>
                    <a:pt x="7371" y="1588"/>
                    <a:pt x="7334" y="1595"/>
                    <a:pt x="7296" y="1595"/>
                  </a:cubicBezTo>
                  <a:cubicBezTo>
                    <a:pt x="7193" y="1595"/>
                    <a:pt x="7090" y="1540"/>
                    <a:pt x="7037" y="1453"/>
                  </a:cubicBezTo>
                  <a:lnTo>
                    <a:pt x="6359" y="310"/>
                  </a:lnTo>
                  <a:cubicBezTo>
                    <a:pt x="6170" y="10"/>
                    <a:pt x="5848" y="0"/>
                    <a:pt x="5804"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9803;p90"/>
          <p:cNvGrpSpPr/>
          <p:nvPr/>
        </p:nvGrpSpPr>
        <p:grpSpPr>
          <a:xfrm>
            <a:off x="3953211" y="1775500"/>
            <a:ext cx="1295483" cy="1283350"/>
            <a:chOff x="7390435" y="3680868"/>
            <a:chExt cx="372073" cy="355243"/>
          </a:xfrm>
          <a:solidFill>
            <a:schemeClr val="bg1"/>
          </a:solidFill>
        </p:grpSpPr>
        <p:sp>
          <p:nvSpPr>
            <p:cNvPr id="24" name="Google Shape;9804;p90"/>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805;p90"/>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806;p90"/>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807;p90"/>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808;p90"/>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809;p90"/>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992;p92"/>
          <p:cNvGrpSpPr/>
          <p:nvPr/>
        </p:nvGrpSpPr>
        <p:grpSpPr>
          <a:xfrm>
            <a:off x="6695925" y="1102498"/>
            <a:ext cx="1150447" cy="975493"/>
            <a:chOff x="2165809" y="3811059"/>
            <a:chExt cx="422542" cy="342973"/>
          </a:xfrm>
          <a:solidFill>
            <a:schemeClr val="bg1"/>
          </a:solidFill>
        </p:grpSpPr>
        <p:sp>
          <p:nvSpPr>
            <p:cNvPr id="31" name="Google Shape;10993;p92"/>
            <p:cNvSpPr/>
            <p:nvPr/>
          </p:nvSpPr>
          <p:spPr>
            <a:xfrm>
              <a:off x="2165809" y="3811059"/>
              <a:ext cx="422542" cy="342973"/>
            </a:xfrm>
            <a:custGeom>
              <a:avLst/>
              <a:gdLst/>
              <a:ahLst/>
              <a:cxnLst/>
              <a:rect l="l" t="t" r="r" b="b"/>
              <a:pathLst>
                <a:path w="13276" h="10776" extrusionOk="0">
                  <a:moveTo>
                    <a:pt x="2084" y="382"/>
                  </a:moveTo>
                  <a:cubicBezTo>
                    <a:pt x="2084" y="382"/>
                    <a:pt x="2108" y="382"/>
                    <a:pt x="2108" y="406"/>
                  </a:cubicBezTo>
                  <a:lnTo>
                    <a:pt x="2108" y="1239"/>
                  </a:lnTo>
                  <a:cubicBezTo>
                    <a:pt x="2108" y="1239"/>
                    <a:pt x="2108" y="1251"/>
                    <a:pt x="2084" y="1251"/>
                  </a:cubicBezTo>
                  <a:lnTo>
                    <a:pt x="1667" y="1251"/>
                  </a:lnTo>
                  <a:cubicBezTo>
                    <a:pt x="1667" y="1251"/>
                    <a:pt x="1655" y="1251"/>
                    <a:pt x="1655" y="1239"/>
                  </a:cubicBezTo>
                  <a:lnTo>
                    <a:pt x="1655" y="406"/>
                  </a:lnTo>
                  <a:lnTo>
                    <a:pt x="2084" y="382"/>
                  </a:lnTo>
                  <a:close/>
                  <a:moveTo>
                    <a:pt x="11645" y="382"/>
                  </a:moveTo>
                  <a:cubicBezTo>
                    <a:pt x="11645" y="382"/>
                    <a:pt x="11657" y="382"/>
                    <a:pt x="11657" y="406"/>
                  </a:cubicBezTo>
                  <a:lnTo>
                    <a:pt x="11657" y="1239"/>
                  </a:lnTo>
                  <a:cubicBezTo>
                    <a:pt x="11657" y="1239"/>
                    <a:pt x="11657" y="1251"/>
                    <a:pt x="11645" y="1251"/>
                  </a:cubicBezTo>
                  <a:lnTo>
                    <a:pt x="11216" y="1251"/>
                  </a:lnTo>
                  <a:cubicBezTo>
                    <a:pt x="11216" y="1251"/>
                    <a:pt x="11192" y="1251"/>
                    <a:pt x="11192" y="1239"/>
                  </a:cubicBezTo>
                  <a:lnTo>
                    <a:pt x="11192" y="406"/>
                  </a:lnTo>
                  <a:lnTo>
                    <a:pt x="11216" y="406"/>
                  </a:lnTo>
                  <a:lnTo>
                    <a:pt x="11645" y="382"/>
                  </a:lnTo>
                  <a:close/>
                  <a:moveTo>
                    <a:pt x="12478" y="1215"/>
                  </a:moveTo>
                  <a:cubicBezTo>
                    <a:pt x="12716" y="1215"/>
                    <a:pt x="12907" y="1418"/>
                    <a:pt x="12907" y="1656"/>
                  </a:cubicBezTo>
                  <a:lnTo>
                    <a:pt x="12907" y="9954"/>
                  </a:lnTo>
                  <a:cubicBezTo>
                    <a:pt x="12895" y="10193"/>
                    <a:pt x="12704" y="10383"/>
                    <a:pt x="12466" y="10383"/>
                  </a:cubicBezTo>
                  <a:lnTo>
                    <a:pt x="834" y="10383"/>
                  </a:lnTo>
                  <a:cubicBezTo>
                    <a:pt x="596" y="10383"/>
                    <a:pt x="405" y="10193"/>
                    <a:pt x="405" y="9954"/>
                  </a:cubicBezTo>
                  <a:lnTo>
                    <a:pt x="405" y="1656"/>
                  </a:lnTo>
                  <a:cubicBezTo>
                    <a:pt x="405" y="1418"/>
                    <a:pt x="596" y="1215"/>
                    <a:pt x="834" y="1215"/>
                  </a:cubicBezTo>
                  <a:lnTo>
                    <a:pt x="1262" y="1215"/>
                  </a:lnTo>
                  <a:lnTo>
                    <a:pt x="1262" y="1239"/>
                  </a:lnTo>
                  <a:cubicBezTo>
                    <a:pt x="1262" y="1453"/>
                    <a:pt x="1441" y="1632"/>
                    <a:pt x="1667" y="1632"/>
                  </a:cubicBezTo>
                  <a:lnTo>
                    <a:pt x="2084" y="1632"/>
                  </a:lnTo>
                  <a:cubicBezTo>
                    <a:pt x="2310" y="1632"/>
                    <a:pt x="2489" y="1453"/>
                    <a:pt x="2489" y="1239"/>
                  </a:cubicBezTo>
                  <a:lnTo>
                    <a:pt x="2489" y="1215"/>
                  </a:lnTo>
                  <a:lnTo>
                    <a:pt x="10823" y="1215"/>
                  </a:lnTo>
                  <a:lnTo>
                    <a:pt x="10823" y="1239"/>
                  </a:lnTo>
                  <a:cubicBezTo>
                    <a:pt x="10823" y="1453"/>
                    <a:pt x="11002" y="1632"/>
                    <a:pt x="11228" y="1632"/>
                  </a:cubicBezTo>
                  <a:lnTo>
                    <a:pt x="11645" y="1632"/>
                  </a:lnTo>
                  <a:cubicBezTo>
                    <a:pt x="11859" y="1632"/>
                    <a:pt x="12038" y="1453"/>
                    <a:pt x="12038" y="1239"/>
                  </a:cubicBezTo>
                  <a:lnTo>
                    <a:pt x="12038" y="1215"/>
                  </a:lnTo>
                  <a:close/>
                  <a:moveTo>
                    <a:pt x="1655" y="1"/>
                  </a:moveTo>
                  <a:cubicBezTo>
                    <a:pt x="1429" y="1"/>
                    <a:pt x="1251" y="179"/>
                    <a:pt x="1251" y="406"/>
                  </a:cubicBezTo>
                  <a:lnTo>
                    <a:pt x="1251" y="834"/>
                  </a:lnTo>
                  <a:lnTo>
                    <a:pt x="822" y="834"/>
                  </a:lnTo>
                  <a:cubicBezTo>
                    <a:pt x="381" y="834"/>
                    <a:pt x="0" y="1203"/>
                    <a:pt x="0" y="1656"/>
                  </a:cubicBezTo>
                  <a:lnTo>
                    <a:pt x="0" y="9954"/>
                  </a:lnTo>
                  <a:cubicBezTo>
                    <a:pt x="0" y="10395"/>
                    <a:pt x="381" y="10776"/>
                    <a:pt x="822" y="10776"/>
                  </a:cubicBezTo>
                  <a:lnTo>
                    <a:pt x="12442" y="10776"/>
                  </a:lnTo>
                  <a:cubicBezTo>
                    <a:pt x="12895" y="10776"/>
                    <a:pt x="13264" y="10395"/>
                    <a:pt x="13264" y="9954"/>
                  </a:cubicBezTo>
                  <a:lnTo>
                    <a:pt x="13264" y="1656"/>
                  </a:lnTo>
                  <a:cubicBezTo>
                    <a:pt x="13276" y="1203"/>
                    <a:pt x="12907" y="834"/>
                    <a:pt x="12466" y="834"/>
                  </a:cubicBezTo>
                  <a:lnTo>
                    <a:pt x="12026" y="834"/>
                  </a:lnTo>
                  <a:lnTo>
                    <a:pt x="12026" y="406"/>
                  </a:lnTo>
                  <a:cubicBezTo>
                    <a:pt x="12026" y="179"/>
                    <a:pt x="11847" y="1"/>
                    <a:pt x="11621" y="1"/>
                  </a:cubicBezTo>
                  <a:lnTo>
                    <a:pt x="11216" y="1"/>
                  </a:lnTo>
                  <a:cubicBezTo>
                    <a:pt x="10990" y="1"/>
                    <a:pt x="10811" y="179"/>
                    <a:pt x="10811" y="406"/>
                  </a:cubicBezTo>
                  <a:lnTo>
                    <a:pt x="10811" y="834"/>
                  </a:lnTo>
                  <a:lnTo>
                    <a:pt x="2477" y="834"/>
                  </a:lnTo>
                  <a:lnTo>
                    <a:pt x="2477" y="406"/>
                  </a:lnTo>
                  <a:cubicBezTo>
                    <a:pt x="2477" y="179"/>
                    <a:pt x="2298" y="1"/>
                    <a:pt x="2072"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994;p92"/>
            <p:cNvSpPr/>
            <p:nvPr/>
          </p:nvSpPr>
          <p:spPr>
            <a:xfrm>
              <a:off x="2193085" y="3877387"/>
              <a:ext cx="368753" cy="12158"/>
            </a:xfrm>
            <a:custGeom>
              <a:avLst/>
              <a:gdLst/>
              <a:ahLst/>
              <a:cxnLst/>
              <a:rect l="l" t="t" r="r" b="b"/>
              <a:pathLst>
                <a:path w="11586" h="382" extrusionOk="0">
                  <a:moveTo>
                    <a:pt x="191" y="0"/>
                  </a:moveTo>
                  <a:cubicBezTo>
                    <a:pt x="84" y="0"/>
                    <a:pt x="1" y="84"/>
                    <a:pt x="1" y="191"/>
                  </a:cubicBezTo>
                  <a:cubicBezTo>
                    <a:pt x="1" y="298"/>
                    <a:pt x="84" y="381"/>
                    <a:pt x="191" y="381"/>
                  </a:cubicBezTo>
                  <a:lnTo>
                    <a:pt x="11395" y="381"/>
                  </a:lnTo>
                  <a:cubicBezTo>
                    <a:pt x="11502" y="381"/>
                    <a:pt x="11585" y="298"/>
                    <a:pt x="11585" y="191"/>
                  </a:cubicBezTo>
                  <a:cubicBezTo>
                    <a:pt x="11585" y="84"/>
                    <a:pt x="11502" y="0"/>
                    <a:pt x="11395"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995;p92"/>
            <p:cNvSpPr/>
            <p:nvPr/>
          </p:nvSpPr>
          <p:spPr>
            <a:xfrm>
              <a:off x="2212404" y="3930062"/>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996;p92"/>
            <p:cNvSpPr/>
            <p:nvPr/>
          </p:nvSpPr>
          <p:spPr>
            <a:xfrm>
              <a:off x="2305245" y="3930062"/>
              <a:ext cx="51974" cy="12158"/>
            </a:xfrm>
            <a:custGeom>
              <a:avLst/>
              <a:gdLst/>
              <a:ahLst/>
              <a:cxnLst/>
              <a:rect l="l" t="t" r="r" b="b"/>
              <a:pathLst>
                <a:path w="1633"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49" y="0"/>
                    <a:pt x="1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997;p92"/>
            <p:cNvSpPr/>
            <p:nvPr/>
          </p:nvSpPr>
          <p:spPr>
            <a:xfrm>
              <a:off x="2489813" y="3930062"/>
              <a:ext cx="52324" cy="12158"/>
            </a:xfrm>
            <a:custGeom>
              <a:avLst/>
              <a:gdLst/>
              <a:ahLst/>
              <a:cxnLst/>
              <a:rect l="l" t="t" r="r" b="b"/>
              <a:pathLst>
                <a:path w="1644" h="382" extrusionOk="0">
                  <a:moveTo>
                    <a:pt x="203" y="0"/>
                  </a:moveTo>
                  <a:cubicBezTo>
                    <a:pt x="95" y="0"/>
                    <a:pt x="0" y="84"/>
                    <a:pt x="0" y="191"/>
                  </a:cubicBezTo>
                  <a:cubicBezTo>
                    <a:pt x="0" y="298"/>
                    <a:pt x="95" y="381"/>
                    <a:pt x="203" y="381"/>
                  </a:cubicBezTo>
                  <a:lnTo>
                    <a:pt x="1441" y="381"/>
                  </a:lnTo>
                  <a:cubicBezTo>
                    <a:pt x="1548" y="381"/>
                    <a:pt x="1643" y="286"/>
                    <a:pt x="1643" y="191"/>
                  </a:cubicBezTo>
                  <a:cubicBezTo>
                    <a:pt x="1643" y="84"/>
                    <a:pt x="1572" y="0"/>
                    <a:pt x="1441"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998;p92"/>
            <p:cNvSpPr/>
            <p:nvPr/>
          </p:nvSpPr>
          <p:spPr>
            <a:xfrm>
              <a:off x="2212404" y="3983118"/>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999;p92"/>
            <p:cNvSpPr/>
            <p:nvPr/>
          </p:nvSpPr>
          <p:spPr>
            <a:xfrm>
              <a:off x="2397736" y="3983118"/>
              <a:ext cx="51942" cy="12158"/>
            </a:xfrm>
            <a:custGeom>
              <a:avLst/>
              <a:gdLst/>
              <a:ahLst/>
              <a:cxnLst/>
              <a:rect l="l" t="t" r="r" b="b"/>
              <a:pathLst>
                <a:path w="1632" h="382" extrusionOk="0">
                  <a:moveTo>
                    <a:pt x="191" y="0"/>
                  </a:moveTo>
                  <a:cubicBezTo>
                    <a:pt x="83" y="0"/>
                    <a:pt x="0" y="84"/>
                    <a:pt x="0" y="191"/>
                  </a:cubicBezTo>
                  <a:cubicBezTo>
                    <a:pt x="0" y="298"/>
                    <a:pt x="83" y="381"/>
                    <a:pt x="191" y="381"/>
                  </a:cubicBezTo>
                  <a:lnTo>
                    <a:pt x="1441" y="381"/>
                  </a:lnTo>
                  <a:cubicBezTo>
                    <a:pt x="1548" y="381"/>
                    <a:pt x="1631" y="286"/>
                    <a:pt x="1631" y="191"/>
                  </a:cubicBezTo>
                  <a:cubicBezTo>
                    <a:pt x="1631" y="84"/>
                    <a:pt x="1548" y="0"/>
                    <a:pt x="1441"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000;p92"/>
            <p:cNvSpPr/>
            <p:nvPr/>
          </p:nvSpPr>
          <p:spPr>
            <a:xfrm>
              <a:off x="2212404" y="4036175"/>
              <a:ext cx="51942" cy="12158"/>
            </a:xfrm>
            <a:custGeom>
              <a:avLst/>
              <a:gdLst/>
              <a:ahLst/>
              <a:cxnLst/>
              <a:rect l="l" t="t" r="r" b="b"/>
              <a:pathLst>
                <a:path w="1632"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61" y="0"/>
                    <a:pt x="1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001;p92"/>
            <p:cNvSpPr/>
            <p:nvPr/>
          </p:nvSpPr>
          <p:spPr>
            <a:xfrm>
              <a:off x="2305245" y="4036175"/>
              <a:ext cx="51974" cy="12158"/>
            </a:xfrm>
            <a:custGeom>
              <a:avLst/>
              <a:gdLst/>
              <a:ahLst/>
              <a:cxnLst/>
              <a:rect l="l" t="t" r="r" b="b"/>
              <a:pathLst>
                <a:path w="1633"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49" y="0"/>
                    <a:pt x="1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002;p92"/>
            <p:cNvSpPr/>
            <p:nvPr/>
          </p:nvSpPr>
          <p:spPr>
            <a:xfrm>
              <a:off x="2489813" y="4036175"/>
              <a:ext cx="52324" cy="12158"/>
            </a:xfrm>
            <a:custGeom>
              <a:avLst/>
              <a:gdLst/>
              <a:ahLst/>
              <a:cxnLst/>
              <a:rect l="l" t="t" r="r" b="b"/>
              <a:pathLst>
                <a:path w="1644" h="382" extrusionOk="0">
                  <a:moveTo>
                    <a:pt x="203" y="0"/>
                  </a:moveTo>
                  <a:cubicBezTo>
                    <a:pt x="95" y="0"/>
                    <a:pt x="0" y="83"/>
                    <a:pt x="0" y="191"/>
                  </a:cubicBezTo>
                  <a:cubicBezTo>
                    <a:pt x="0" y="298"/>
                    <a:pt x="95" y="381"/>
                    <a:pt x="203" y="381"/>
                  </a:cubicBezTo>
                  <a:lnTo>
                    <a:pt x="1441" y="381"/>
                  </a:lnTo>
                  <a:cubicBezTo>
                    <a:pt x="1548" y="381"/>
                    <a:pt x="1643" y="298"/>
                    <a:pt x="1643" y="191"/>
                  </a:cubicBezTo>
                  <a:cubicBezTo>
                    <a:pt x="1643" y="83"/>
                    <a:pt x="1572" y="0"/>
                    <a:pt x="1441"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003;p92"/>
            <p:cNvSpPr/>
            <p:nvPr/>
          </p:nvSpPr>
          <p:spPr>
            <a:xfrm>
              <a:off x="2305245" y="4088467"/>
              <a:ext cx="51974" cy="12540"/>
            </a:xfrm>
            <a:custGeom>
              <a:avLst/>
              <a:gdLst/>
              <a:ahLst/>
              <a:cxnLst/>
              <a:rect l="l" t="t" r="r" b="b"/>
              <a:pathLst>
                <a:path w="1633" h="394" extrusionOk="0">
                  <a:moveTo>
                    <a:pt x="191" y="0"/>
                  </a:moveTo>
                  <a:cubicBezTo>
                    <a:pt x="84" y="0"/>
                    <a:pt x="1" y="95"/>
                    <a:pt x="1" y="191"/>
                  </a:cubicBezTo>
                  <a:cubicBezTo>
                    <a:pt x="1" y="298"/>
                    <a:pt x="84" y="393"/>
                    <a:pt x="191" y="393"/>
                  </a:cubicBezTo>
                  <a:lnTo>
                    <a:pt x="1442" y="393"/>
                  </a:lnTo>
                  <a:cubicBezTo>
                    <a:pt x="1549" y="393"/>
                    <a:pt x="1632" y="298"/>
                    <a:pt x="1632" y="191"/>
                  </a:cubicBezTo>
                  <a:cubicBezTo>
                    <a:pt x="1632" y="95"/>
                    <a:pt x="1549" y="0"/>
                    <a:pt x="1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004;p92"/>
            <p:cNvSpPr/>
            <p:nvPr/>
          </p:nvSpPr>
          <p:spPr>
            <a:xfrm>
              <a:off x="2397736" y="4088467"/>
              <a:ext cx="51942" cy="12540"/>
            </a:xfrm>
            <a:custGeom>
              <a:avLst/>
              <a:gdLst/>
              <a:ahLst/>
              <a:cxnLst/>
              <a:rect l="l" t="t" r="r" b="b"/>
              <a:pathLst>
                <a:path w="1632" h="394" extrusionOk="0">
                  <a:moveTo>
                    <a:pt x="191" y="0"/>
                  </a:moveTo>
                  <a:cubicBezTo>
                    <a:pt x="83" y="0"/>
                    <a:pt x="0" y="95"/>
                    <a:pt x="0" y="191"/>
                  </a:cubicBezTo>
                  <a:cubicBezTo>
                    <a:pt x="0" y="298"/>
                    <a:pt x="83" y="393"/>
                    <a:pt x="191" y="393"/>
                  </a:cubicBezTo>
                  <a:lnTo>
                    <a:pt x="1441" y="393"/>
                  </a:lnTo>
                  <a:cubicBezTo>
                    <a:pt x="1548" y="393"/>
                    <a:pt x="1631" y="298"/>
                    <a:pt x="1631" y="191"/>
                  </a:cubicBezTo>
                  <a:cubicBezTo>
                    <a:pt x="1631" y="95"/>
                    <a:pt x="1548" y="0"/>
                    <a:pt x="1441"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005;p92"/>
            <p:cNvSpPr/>
            <p:nvPr/>
          </p:nvSpPr>
          <p:spPr>
            <a:xfrm>
              <a:off x="2489813" y="4088467"/>
              <a:ext cx="52324" cy="12540"/>
            </a:xfrm>
            <a:custGeom>
              <a:avLst/>
              <a:gdLst/>
              <a:ahLst/>
              <a:cxnLst/>
              <a:rect l="l" t="t" r="r" b="b"/>
              <a:pathLst>
                <a:path w="1644" h="394" extrusionOk="0">
                  <a:moveTo>
                    <a:pt x="203" y="0"/>
                  </a:moveTo>
                  <a:cubicBezTo>
                    <a:pt x="95" y="0"/>
                    <a:pt x="0" y="95"/>
                    <a:pt x="0" y="191"/>
                  </a:cubicBezTo>
                  <a:cubicBezTo>
                    <a:pt x="0" y="298"/>
                    <a:pt x="95" y="393"/>
                    <a:pt x="203" y="393"/>
                  </a:cubicBezTo>
                  <a:lnTo>
                    <a:pt x="1441" y="393"/>
                  </a:lnTo>
                  <a:cubicBezTo>
                    <a:pt x="1548" y="393"/>
                    <a:pt x="1643" y="298"/>
                    <a:pt x="1643" y="191"/>
                  </a:cubicBezTo>
                  <a:cubicBezTo>
                    <a:pt x="1643" y="95"/>
                    <a:pt x="1572" y="0"/>
                    <a:pt x="1441"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006;p92"/>
            <p:cNvSpPr/>
            <p:nvPr/>
          </p:nvSpPr>
          <p:spPr>
            <a:xfrm>
              <a:off x="2304863" y="3969751"/>
              <a:ext cx="53088" cy="38766"/>
            </a:xfrm>
            <a:custGeom>
              <a:avLst/>
              <a:gdLst/>
              <a:ahLst/>
              <a:cxnLst/>
              <a:rect l="l" t="t" r="r" b="b"/>
              <a:pathLst>
                <a:path w="1668" h="1218" extrusionOk="0">
                  <a:moveTo>
                    <a:pt x="1454" y="1"/>
                  </a:moveTo>
                  <a:cubicBezTo>
                    <a:pt x="1406" y="1"/>
                    <a:pt x="1358" y="21"/>
                    <a:pt x="1323" y="63"/>
                  </a:cubicBezTo>
                  <a:lnTo>
                    <a:pt x="620" y="754"/>
                  </a:lnTo>
                  <a:lnTo>
                    <a:pt x="334" y="480"/>
                  </a:lnTo>
                  <a:cubicBezTo>
                    <a:pt x="299" y="438"/>
                    <a:pt x="251" y="417"/>
                    <a:pt x="203" y="417"/>
                  </a:cubicBezTo>
                  <a:cubicBezTo>
                    <a:pt x="156" y="417"/>
                    <a:pt x="108" y="438"/>
                    <a:pt x="72" y="480"/>
                  </a:cubicBezTo>
                  <a:cubicBezTo>
                    <a:pt x="1" y="551"/>
                    <a:pt x="1" y="670"/>
                    <a:pt x="72" y="742"/>
                  </a:cubicBezTo>
                  <a:lnTo>
                    <a:pt x="489" y="1158"/>
                  </a:lnTo>
                  <a:cubicBezTo>
                    <a:pt x="513" y="1194"/>
                    <a:pt x="572" y="1218"/>
                    <a:pt x="620" y="1218"/>
                  </a:cubicBezTo>
                  <a:cubicBezTo>
                    <a:pt x="668" y="1218"/>
                    <a:pt x="727" y="1206"/>
                    <a:pt x="751" y="1158"/>
                  </a:cubicBezTo>
                  <a:lnTo>
                    <a:pt x="1585" y="325"/>
                  </a:lnTo>
                  <a:cubicBezTo>
                    <a:pt x="1668" y="254"/>
                    <a:pt x="1668" y="134"/>
                    <a:pt x="1585" y="63"/>
                  </a:cubicBezTo>
                  <a:cubicBezTo>
                    <a:pt x="1549" y="21"/>
                    <a:pt x="1501" y="1"/>
                    <a:pt x="1454"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07;p92"/>
            <p:cNvSpPr/>
            <p:nvPr/>
          </p:nvSpPr>
          <p:spPr>
            <a:xfrm>
              <a:off x="2489813" y="3969751"/>
              <a:ext cx="53088" cy="38766"/>
            </a:xfrm>
            <a:custGeom>
              <a:avLst/>
              <a:gdLst/>
              <a:ahLst/>
              <a:cxnLst/>
              <a:rect l="l" t="t" r="r" b="b"/>
              <a:pathLst>
                <a:path w="1668" h="1218" extrusionOk="0">
                  <a:moveTo>
                    <a:pt x="1465" y="1"/>
                  </a:moveTo>
                  <a:cubicBezTo>
                    <a:pt x="1417" y="1"/>
                    <a:pt x="1369" y="21"/>
                    <a:pt x="1334" y="63"/>
                  </a:cubicBezTo>
                  <a:lnTo>
                    <a:pt x="631" y="754"/>
                  </a:lnTo>
                  <a:lnTo>
                    <a:pt x="346" y="480"/>
                  </a:lnTo>
                  <a:cubicBezTo>
                    <a:pt x="310" y="438"/>
                    <a:pt x="262" y="417"/>
                    <a:pt x="215" y="417"/>
                  </a:cubicBezTo>
                  <a:cubicBezTo>
                    <a:pt x="167" y="417"/>
                    <a:pt x="119" y="438"/>
                    <a:pt x="84" y="480"/>
                  </a:cubicBezTo>
                  <a:cubicBezTo>
                    <a:pt x="0" y="551"/>
                    <a:pt x="0" y="670"/>
                    <a:pt x="84" y="742"/>
                  </a:cubicBezTo>
                  <a:lnTo>
                    <a:pt x="500" y="1158"/>
                  </a:lnTo>
                  <a:cubicBezTo>
                    <a:pt x="524" y="1194"/>
                    <a:pt x="584" y="1218"/>
                    <a:pt x="631" y="1218"/>
                  </a:cubicBezTo>
                  <a:cubicBezTo>
                    <a:pt x="667" y="1218"/>
                    <a:pt x="738" y="1206"/>
                    <a:pt x="762" y="1158"/>
                  </a:cubicBezTo>
                  <a:lnTo>
                    <a:pt x="1596" y="325"/>
                  </a:lnTo>
                  <a:cubicBezTo>
                    <a:pt x="1667" y="254"/>
                    <a:pt x="1667" y="134"/>
                    <a:pt x="1596" y="63"/>
                  </a:cubicBezTo>
                  <a:cubicBezTo>
                    <a:pt x="1560" y="21"/>
                    <a:pt x="1512" y="1"/>
                    <a:pt x="1465"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08;p92"/>
            <p:cNvSpPr/>
            <p:nvPr/>
          </p:nvSpPr>
          <p:spPr>
            <a:xfrm>
              <a:off x="2396972" y="4022807"/>
              <a:ext cx="53088" cy="38766"/>
            </a:xfrm>
            <a:custGeom>
              <a:avLst/>
              <a:gdLst/>
              <a:ahLst/>
              <a:cxnLst/>
              <a:rect l="l" t="t" r="r" b="b"/>
              <a:pathLst>
                <a:path w="1668" h="1218" extrusionOk="0">
                  <a:moveTo>
                    <a:pt x="1465" y="0"/>
                  </a:moveTo>
                  <a:cubicBezTo>
                    <a:pt x="1417" y="0"/>
                    <a:pt x="1369" y="21"/>
                    <a:pt x="1334" y="63"/>
                  </a:cubicBezTo>
                  <a:lnTo>
                    <a:pt x="631" y="753"/>
                  </a:lnTo>
                  <a:lnTo>
                    <a:pt x="345" y="480"/>
                  </a:lnTo>
                  <a:cubicBezTo>
                    <a:pt x="310" y="438"/>
                    <a:pt x="262" y="417"/>
                    <a:pt x="215" y="417"/>
                  </a:cubicBezTo>
                  <a:cubicBezTo>
                    <a:pt x="167" y="417"/>
                    <a:pt x="119" y="438"/>
                    <a:pt x="84" y="480"/>
                  </a:cubicBezTo>
                  <a:cubicBezTo>
                    <a:pt x="0" y="551"/>
                    <a:pt x="0" y="670"/>
                    <a:pt x="84" y="742"/>
                  </a:cubicBezTo>
                  <a:lnTo>
                    <a:pt x="500" y="1158"/>
                  </a:lnTo>
                  <a:cubicBezTo>
                    <a:pt x="536" y="1206"/>
                    <a:pt x="584" y="1218"/>
                    <a:pt x="631" y="1218"/>
                  </a:cubicBezTo>
                  <a:cubicBezTo>
                    <a:pt x="667" y="1218"/>
                    <a:pt x="738" y="1206"/>
                    <a:pt x="762" y="1158"/>
                  </a:cubicBezTo>
                  <a:lnTo>
                    <a:pt x="1596" y="325"/>
                  </a:lnTo>
                  <a:cubicBezTo>
                    <a:pt x="1667" y="253"/>
                    <a:pt x="1667" y="134"/>
                    <a:pt x="1596" y="63"/>
                  </a:cubicBezTo>
                  <a:cubicBezTo>
                    <a:pt x="1560" y="21"/>
                    <a:pt x="1512" y="0"/>
                    <a:pt x="1465"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09;p92"/>
            <p:cNvSpPr/>
            <p:nvPr/>
          </p:nvSpPr>
          <p:spPr>
            <a:xfrm>
              <a:off x="2212404" y="4075386"/>
              <a:ext cx="53088" cy="38861"/>
            </a:xfrm>
            <a:custGeom>
              <a:avLst/>
              <a:gdLst/>
              <a:ahLst/>
              <a:cxnLst/>
              <a:rect l="l" t="t" r="r" b="b"/>
              <a:pathLst>
                <a:path w="1668" h="1221" extrusionOk="0">
                  <a:moveTo>
                    <a:pt x="1455" y="0"/>
                  </a:moveTo>
                  <a:cubicBezTo>
                    <a:pt x="1406" y="0"/>
                    <a:pt x="1358" y="18"/>
                    <a:pt x="1322" y="54"/>
                  </a:cubicBezTo>
                  <a:lnTo>
                    <a:pt x="620" y="756"/>
                  </a:lnTo>
                  <a:lnTo>
                    <a:pt x="346" y="471"/>
                  </a:lnTo>
                  <a:cubicBezTo>
                    <a:pt x="304" y="435"/>
                    <a:pt x="254" y="417"/>
                    <a:pt x="205" y="417"/>
                  </a:cubicBezTo>
                  <a:cubicBezTo>
                    <a:pt x="156" y="417"/>
                    <a:pt x="108" y="435"/>
                    <a:pt x="72" y="471"/>
                  </a:cubicBezTo>
                  <a:cubicBezTo>
                    <a:pt x="1" y="554"/>
                    <a:pt x="1" y="673"/>
                    <a:pt x="72" y="745"/>
                  </a:cubicBezTo>
                  <a:lnTo>
                    <a:pt x="489" y="1161"/>
                  </a:lnTo>
                  <a:cubicBezTo>
                    <a:pt x="537" y="1197"/>
                    <a:pt x="584" y="1221"/>
                    <a:pt x="620" y="1221"/>
                  </a:cubicBezTo>
                  <a:cubicBezTo>
                    <a:pt x="668" y="1221"/>
                    <a:pt x="727" y="1197"/>
                    <a:pt x="763" y="1161"/>
                  </a:cubicBezTo>
                  <a:lnTo>
                    <a:pt x="1596" y="328"/>
                  </a:lnTo>
                  <a:cubicBezTo>
                    <a:pt x="1668" y="268"/>
                    <a:pt x="1668" y="137"/>
                    <a:pt x="1596" y="54"/>
                  </a:cubicBezTo>
                  <a:cubicBezTo>
                    <a:pt x="1555" y="18"/>
                    <a:pt x="1504" y="0"/>
                    <a:pt x="1455"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010;p92"/>
            <p:cNvSpPr/>
            <p:nvPr/>
          </p:nvSpPr>
          <p:spPr>
            <a:xfrm>
              <a:off x="2396972" y="3916694"/>
              <a:ext cx="53088" cy="38798"/>
            </a:xfrm>
            <a:custGeom>
              <a:avLst/>
              <a:gdLst/>
              <a:ahLst/>
              <a:cxnLst/>
              <a:rect l="l" t="t" r="r" b="b"/>
              <a:pathLst>
                <a:path w="1668" h="1219" extrusionOk="0">
                  <a:moveTo>
                    <a:pt x="1465" y="1"/>
                  </a:moveTo>
                  <a:cubicBezTo>
                    <a:pt x="1417" y="1"/>
                    <a:pt x="1369" y="21"/>
                    <a:pt x="1334" y="63"/>
                  </a:cubicBezTo>
                  <a:lnTo>
                    <a:pt x="631" y="754"/>
                  </a:lnTo>
                  <a:lnTo>
                    <a:pt x="345" y="480"/>
                  </a:lnTo>
                  <a:cubicBezTo>
                    <a:pt x="310" y="438"/>
                    <a:pt x="262" y="417"/>
                    <a:pt x="215" y="417"/>
                  </a:cubicBezTo>
                  <a:cubicBezTo>
                    <a:pt x="167" y="417"/>
                    <a:pt x="119" y="438"/>
                    <a:pt x="84" y="480"/>
                  </a:cubicBezTo>
                  <a:cubicBezTo>
                    <a:pt x="0" y="551"/>
                    <a:pt x="0" y="670"/>
                    <a:pt x="84" y="742"/>
                  </a:cubicBezTo>
                  <a:lnTo>
                    <a:pt x="500" y="1159"/>
                  </a:lnTo>
                  <a:cubicBezTo>
                    <a:pt x="536" y="1206"/>
                    <a:pt x="584" y="1218"/>
                    <a:pt x="631" y="1218"/>
                  </a:cubicBezTo>
                  <a:cubicBezTo>
                    <a:pt x="667" y="1218"/>
                    <a:pt x="738" y="1206"/>
                    <a:pt x="762" y="1159"/>
                  </a:cubicBezTo>
                  <a:lnTo>
                    <a:pt x="1596" y="325"/>
                  </a:lnTo>
                  <a:cubicBezTo>
                    <a:pt x="1667" y="266"/>
                    <a:pt x="1667" y="135"/>
                    <a:pt x="1596" y="63"/>
                  </a:cubicBezTo>
                  <a:cubicBezTo>
                    <a:pt x="1560" y="21"/>
                    <a:pt x="1512" y="1"/>
                    <a:pt x="1465"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757;p68"/>
          <p:cNvSpPr txBox="1">
            <a:spLocks noGrp="1"/>
          </p:cNvSpPr>
          <p:nvPr>
            <p:ph type="title"/>
          </p:nvPr>
        </p:nvSpPr>
        <p:spPr>
          <a:xfrm>
            <a:off x="3229021" y="483518"/>
            <a:ext cx="268595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4000" dirty="0"/>
              <a:t>FEATURE</a:t>
            </a:r>
            <a:endParaRPr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ctrTitle"/>
          </p:nvPr>
        </p:nvSpPr>
        <p:spPr>
          <a:xfrm>
            <a:off x="1479750" y="1517675"/>
            <a:ext cx="6184500" cy="12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Querencia</a:t>
            </a:r>
            <a:endParaRPr dirty="0"/>
          </a:p>
        </p:txBody>
      </p:sp>
      <p:grpSp>
        <p:nvGrpSpPr>
          <p:cNvPr id="269" name="Google Shape;269;p41"/>
          <p:cNvGrpSpPr/>
          <p:nvPr/>
        </p:nvGrpSpPr>
        <p:grpSpPr>
          <a:xfrm>
            <a:off x="2164600" y="2705958"/>
            <a:ext cx="4814800" cy="239100"/>
            <a:chOff x="2186100" y="2705958"/>
            <a:chExt cx="4814800" cy="239100"/>
          </a:xfrm>
        </p:grpSpPr>
        <p:sp>
          <p:nvSpPr>
            <p:cNvPr id="270" name="Google Shape;270;p41"/>
            <p:cNvSpPr/>
            <p:nvPr/>
          </p:nvSpPr>
          <p:spPr>
            <a:xfrm>
              <a:off x="4473951" y="2705958"/>
              <a:ext cx="239100" cy="239100"/>
            </a:xfrm>
            <a:prstGeom prst="star4">
              <a:avLst>
                <a:gd name="adj" fmla="val 125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41"/>
            <p:cNvCxnSpPr/>
            <p:nvPr/>
          </p:nvCxnSpPr>
          <p:spPr>
            <a:xfrm>
              <a:off x="2186100" y="2825500"/>
              <a:ext cx="2051400" cy="0"/>
            </a:xfrm>
            <a:prstGeom prst="straightConnector1">
              <a:avLst/>
            </a:prstGeom>
            <a:noFill/>
            <a:ln w="9525" cap="flat" cmpd="sng">
              <a:solidFill>
                <a:schemeClr val="dk1"/>
              </a:solidFill>
              <a:prstDash val="solid"/>
              <a:round/>
              <a:headEnd type="none" w="med" len="med"/>
              <a:tailEnd type="none" w="med" len="med"/>
            </a:ln>
          </p:spPr>
        </p:cxnSp>
        <p:cxnSp>
          <p:nvCxnSpPr>
            <p:cNvPr id="272" name="Google Shape;272;p41"/>
            <p:cNvCxnSpPr/>
            <p:nvPr/>
          </p:nvCxnSpPr>
          <p:spPr>
            <a:xfrm>
              <a:off x="4949500" y="2825500"/>
              <a:ext cx="2051400" cy="0"/>
            </a:xfrm>
            <a:prstGeom prst="straightConnector1">
              <a:avLst/>
            </a:prstGeom>
            <a:noFill/>
            <a:ln w="9525" cap="flat" cmpd="sng">
              <a:solidFill>
                <a:schemeClr val="dk1"/>
              </a:solidFill>
              <a:prstDash val="solid"/>
              <a:round/>
              <a:headEnd type="none" w="med" len="med"/>
              <a:tailEnd type="none" w="med" len="med"/>
            </a:ln>
          </p:spPr>
        </p:cxnSp>
      </p:grpSp>
      <p:pic>
        <p:nvPicPr>
          <p:cNvPr id="273" name="Google Shape;273;p41"/>
          <p:cNvPicPr preferRelativeResize="0"/>
          <p:nvPr/>
        </p:nvPicPr>
        <p:blipFill>
          <a:blip r:embed="rId3">
            <a:alphaModFix/>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7219403" y="3938124"/>
            <a:ext cx="2114048" cy="1041525"/>
          </a:xfrm>
          <a:prstGeom prst="rect">
            <a:avLst/>
          </a:prstGeom>
          <a:noFill/>
          <a:ln>
            <a:noFill/>
          </a:ln>
        </p:spPr>
      </p:pic>
      <p:pic>
        <p:nvPicPr>
          <p:cNvPr id="274" name="Google Shape;274;p41"/>
          <p:cNvPicPr preferRelativeResize="0"/>
          <p:nvPr/>
        </p:nvPicPr>
        <p:blipFill>
          <a:blip r:embed="rId5">
            <a:alphaModFix/>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Lst>
          </a:blip>
          <a:stretch>
            <a:fillRect/>
          </a:stretch>
        </p:blipFill>
        <p:spPr>
          <a:xfrm>
            <a:off x="-44625" y="392026"/>
            <a:ext cx="2576123" cy="1041525"/>
          </a:xfrm>
          <a:prstGeom prst="rect">
            <a:avLst/>
          </a:prstGeom>
          <a:noFill/>
          <a:ln>
            <a:noFill/>
          </a:ln>
        </p:spPr>
      </p:pic>
      <p:sp>
        <p:nvSpPr>
          <p:cNvPr id="275" name="Google Shape;275;p41"/>
          <p:cNvSpPr txBox="1">
            <a:spLocks noGrp="1"/>
          </p:cNvSpPr>
          <p:nvPr>
            <p:ph type="subTitle" idx="1"/>
          </p:nvPr>
        </p:nvSpPr>
        <p:spPr>
          <a:xfrm>
            <a:off x="2043150" y="3179083"/>
            <a:ext cx="5057700" cy="46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Penjualan Travel Tickets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
          </p:nvPr>
        </p:nvSpPr>
        <p:spPr>
          <a:xfrm>
            <a:off x="6300192" y="2211710"/>
            <a:ext cx="3024336" cy="572700"/>
          </a:xfrm>
        </p:spPr>
        <p:txBody>
          <a:bodyPr/>
          <a:lstStyle/>
          <a:p>
            <a:pPr algn="ctr"/>
            <a:r>
              <a:rPr lang="id-ID" dirty="0" smtClean="0"/>
              <a:t>Home Page</a:t>
            </a:r>
          </a:p>
          <a:p>
            <a:pPr algn="ctr"/>
            <a:r>
              <a:rPr lang="id-ID" dirty="0" smtClean="0"/>
              <a:t>Slide 1</a:t>
            </a:r>
            <a:endParaRPr lang="id-ID" dirty="0"/>
          </a:p>
        </p:txBody>
      </p:sp>
      <p:sp>
        <p:nvSpPr>
          <p:cNvPr id="6" name="Title 5"/>
          <p:cNvSpPr>
            <a:spLocks noGrp="1"/>
          </p:cNvSpPr>
          <p:nvPr>
            <p:ph type="title"/>
          </p:nvPr>
        </p:nvSpPr>
        <p:spPr>
          <a:xfrm>
            <a:off x="691756" y="195486"/>
            <a:ext cx="5320404" cy="504056"/>
          </a:xfrm>
        </p:spPr>
        <p:txBody>
          <a:bodyPr/>
          <a:lstStyle/>
          <a:p>
            <a:r>
              <a:rPr lang="id-ID" sz="2400" dirty="0" smtClean="0"/>
              <a:t>Mockup Wireframe</a:t>
            </a:r>
            <a:endParaRPr lang="id-ID" sz="24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4316" t="15141" r="39263" b="6185"/>
          <a:stretch/>
        </p:blipFill>
        <p:spPr>
          <a:xfrm>
            <a:off x="2161227" y="699542"/>
            <a:ext cx="4244741" cy="4044624"/>
          </a:xfrm>
          <a:prstGeom prst="rect">
            <a:avLst/>
          </a:prstGeom>
        </p:spPr>
      </p:pic>
      <p:sp>
        <p:nvSpPr>
          <p:cNvPr id="9" name="Subtitle 4"/>
          <p:cNvSpPr>
            <a:spLocks noGrp="1"/>
          </p:cNvSpPr>
          <p:nvPr>
            <p:ph type="subTitle" idx="4"/>
          </p:nvPr>
        </p:nvSpPr>
        <p:spPr>
          <a:xfrm>
            <a:off x="-180528" y="2157405"/>
            <a:ext cx="3024336" cy="572700"/>
          </a:xfrm>
        </p:spPr>
        <p:txBody>
          <a:bodyPr/>
          <a:lstStyle/>
          <a:p>
            <a:pPr algn="ctr"/>
            <a:r>
              <a:rPr lang="id-ID" dirty="0" smtClean="0"/>
              <a:t>Home Page</a:t>
            </a:r>
          </a:p>
          <a:p>
            <a:pPr algn="ctr"/>
            <a:r>
              <a:rPr lang="id-ID" dirty="0" smtClean="0"/>
              <a:t>Side Nav</a:t>
            </a:r>
            <a:endParaRPr lang="id-ID" dirty="0"/>
          </a:p>
        </p:txBody>
      </p:sp>
    </p:spTree>
    <p:extLst>
      <p:ext uri="{BB962C8B-B14F-4D97-AF65-F5344CB8AC3E}">
        <p14:creationId xmlns:p14="http://schemas.microsoft.com/office/powerpoint/2010/main" val="653923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7386584" y="2147472"/>
            <a:ext cx="1361880" cy="572700"/>
          </a:xfrm>
        </p:spPr>
        <p:txBody>
          <a:bodyPr/>
          <a:lstStyle/>
          <a:p>
            <a:pPr algn="ctr"/>
            <a:r>
              <a:rPr lang="id-ID" dirty="0" smtClean="0"/>
              <a:t>Home Page</a:t>
            </a:r>
          </a:p>
          <a:p>
            <a:pPr algn="ctr"/>
            <a:r>
              <a:rPr lang="id-ID" dirty="0" smtClean="0"/>
              <a:t>Slide 3</a:t>
            </a:r>
          </a:p>
          <a:p>
            <a:pPr algn="ctr"/>
            <a:endParaRPr lang="id-ID" dirty="0"/>
          </a:p>
        </p:txBody>
      </p:sp>
      <p:sp>
        <p:nvSpPr>
          <p:cNvPr id="5" name="Subtitle 4"/>
          <p:cNvSpPr>
            <a:spLocks noGrp="1"/>
          </p:cNvSpPr>
          <p:nvPr>
            <p:ph type="subTitle" idx="4"/>
          </p:nvPr>
        </p:nvSpPr>
        <p:spPr>
          <a:xfrm>
            <a:off x="14068" y="2147472"/>
            <a:ext cx="1619962" cy="572700"/>
          </a:xfrm>
        </p:spPr>
        <p:txBody>
          <a:bodyPr/>
          <a:lstStyle/>
          <a:p>
            <a:pPr algn="ctr"/>
            <a:r>
              <a:rPr lang="id-ID" dirty="0" smtClean="0"/>
              <a:t>Home Page </a:t>
            </a:r>
          </a:p>
          <a:p>
            <a:pPr algn="ctr"/>
            <a:r>
              <a:rPr lang="id-ID" dirty="0" smtClean="0"/>
              <a:t>Slide 2</a:t>
            </a:r>
            <a:endParaRPr lang="id-ID"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9474" t="14766" r="17684" b="6560"/>
          <a:stretch/>
        </p:blipFill>
        <p:spPr>
          <a:xfrm>
            <a:off x="1634030" y="411510"/>
            <a:ext cx="5746282" cy="4044624"/>
          </a:xfrm>
          <a:prstGeom prst="rect">
            <a:avLst/>
          </a:prstGeom>
        </p:spPr>
      </p:pic>
    </p:spTree>
    <p:extLst>
      <p:ext uri="{BB962C8B-B14F-4D97-AF65-F5344CB8AC3E}">
        <p14:creationId xmlns:p14="http://schemas.microsoft.com/office/powerpoint/2010/main" val="1790987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
          </p:nvPr>
        </p:nvSpPr>
        <p:spPr>
          <a:xfrm>
            <a:off x="467544" y="2215074"/>
            <a:ext cx="2234700" cy="572700"/>
          </a:xfrm>
        </p:spPr>
        <p:txBody>
          <a:bodyPr/>
          <a:lstStyle/>
          <a:p>
            <a:pPr algn="ctr"/>
            <a:r>
              <a:rPr lang="id-ID" dirty="0" smtClean="0"/>
              <a:t>Home Page</a:t>
            </a:r>
          </a:p>
          <a:p>
            <a:pPr algn="ctr"/>
            <a:r>
              <a:rPr lang="id-ID" dirty="0" smtClean="0"/>
              <a:t>Slide 4</a:t>
            </a:r>
          </a:p>
          <a:p>
            <a:pPr algn="ctr"/>
            <a:endParaRPr lang="id-ID"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32211" t="14953" r="38105" b="6282"/>
          <a:stretch/>
        </p:blipFill>
        <p:spPr>
          <a:xfrm>
            <a:off x="2987824" y="414041"/>
            <a:ext cx="2714325" cy="4049255"/>
          </a:xfrm>
          <a:prstGeom prst="rect">
            <a:avLst/>
          </a:prstGeom>
        </p:spPr>
      </p:pic>
      <p:grpSp>
        <p:nvGrpSpPr>
          <p:cNvPr id="8" name="Google Shape;9728;p90"/>
          <p:cNvGrpSpPr/>
          <p:nvPr/>
        </p:nvGrpSpPr>
        <p:grpSpPr>
          <a:xfrm>
            <a:off x="832786" y="902663"/>
            <a:ext cx="366008" cy="348670"/>
            <a:chOff x="3043239" y="3215626"/>
            <a:chExt cx="366008" cy="348670"/>
          </a:xfrm>
        </p:grpSpPr>
        <p:sp>
          <p:nvSpPr>
            <p:cNvPr id="9" name="Google Shape;9729;p90"/>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30;p90"/>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9728;p90"/>
          <p:cNvGrpSpPr/>
          <p:nvPr/>
        </p:nvGrpSpPr>
        <p:grpSpPr>
          <a:xfrm>
            <a:off x="1972194" y="1635646"/>
            <a:ext cx="366008" cy="348670"/>
            <a:chOff x="3043239" y="3215626"/>
            <a:chExt cx="366008" cy="348670"/>
          </a:xfrm>
        </p:grpSpPr>
        <p:sp>
          <p:nvSpPr>
            <p:cNvPr id="12" name="Google Shape;9729;p90"/>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730;p90"/>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9728;p90"/>
          <p:cNvGrpSpPr/>
          <p:nvPr/>
        </p:nvGrpSpPr>
        <p:grpSpPr>
          <a:xfrm>
            <a:off x="1972194" y="3003798"/>
            <a:ext cx="366008" cy="348670"/>
            <a:chOff x="3043239" y="3215626"/>
            <a:chExt cx="366008" cy="348670"/>
          </a:xfrm>
        </p:grpSpPr>
        <p:sp>
          <p:nvSpPr>
            <p:cNvPr id="15" name="Google Shape;9729;p90"/>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730;p90"/>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9728;p90"/>
          <p:cNvGrpSpPr/>
          <p:nvPr/>
        </p:nvGrpSpPr>
        <p:grpSpPr>
          <a:xfrm>
            <a:off x="832786" y="3795886"/>
            <a:ext cx="366008" cy="348670"/>
            <a:chOff x="3043239" y="3215626"/>
            <a:chExt cx="366008" cy="348670"/>
          </a:xfrm>
        </p:grpSpPr>
        <p:sp>
          <p:nvSpPr>
            <p:cNvPr id="18" name="Google Shape;9729;p90"/>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730;p90"/>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0942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1560" y="1635646"/>
            <a:ext cx="4248472" cy="1296144"/>
          </a:xfrm>
        </p:spPr>
        <p:txBody>
          <a:bodyPr/>
          <a:lstStyle/>
          <a:p>
            <a:r>
              <a:rPr lang="en-GB" dirty="0" smtClean="0"/>
              <a:t>Flow</a:t>
            </a:r>
            <a:r>
              <a:rPr lang="id-ID" dirty="0" smtClean="0"/>
              <a:t/>
            </a:r>
            <a:br>
              <a:rPr lang="id-ID" dirty="0" smtClean="0"/>
            </a:br>
            <a:r>
              <a:rPr lang="id-ID" dirty="0"/>
              <a:t>	</a:t>
            </a:r>
            <a:r>
              <a:rPr lang="en-GB" dirty="0" smtClean="0"/>
              <a:t>Chart</a:t>
            </a:r>
            <a:endParaRPr lang="id-ID" dirty="0"/>
          </a:p>
        </p:txBody>
      </p:sp>
      <p:pic>
        <p:nvPicPr>
          <p:cNvPr id="8" name="Picture 7">
            <a:extLst>
              <a:ext uri="{FF2B5EF4-FFF2-40B4-BE49-F238E27FC236}">
                <a16:creationId xmlns:a16="http://schemas.microsoft.com/office/drawing/2014/main" xmlns="" id="{1E1B6800-CD77-4B5C-A7F2-5EB46A535879}"/>
              </a:ext>
            </a:extLst>
          </p:cNvPr>
          <p:cNvPicPr>
            <a:picLocks noChangeAspect="1"/>
          </p:cNvPicPr>
          <p:nvPr/>
        </p:nvPicPr>
        <p:blipFill>
          <a:blip r:embed="rId2"/>
          <a:stretch>
            <a:fillRect/>
          </a:stretch>
        </p:blipFill>
        <p:spPr>
          <a:xfrm>
            <a:off x="3779911" y="267494"/>
            <a:ext cx="4198761" cy="4392488"/>
          </a:xfrm>
          <a:prstGeom prst="rect">
            <a:avLst/>
          </a:prstGeom>
        </p:spPr>
      </p:pic>
      <p:grpSp>
        <p:nvGrpSpPr>
          <p:cNvPr id="9" name="Google Shape;9728;p90"/>
          <p:cNvGrpSpPr/>
          <p:nvPr/>
        </p:nvGrpSpPr>
        <p:grpSpPr>
          <a:xfrm>
            <a:off x="1259632" y="699542"/>
            <a:ext cx="366008" cy="348670"/>
            <a:chOff x="3043239" y="3215626"/>
            <a:chExt cx="366008" cy="348670"/>
          </a:xfrm>
        </p:grpSpPr>
        <p:sp>
          <p:nvSpPr>
            <p:cNvPr id="10" name="Google Shape;9729;p90"/>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30;p90"/>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9728;p90"/>
          <p:cNvGrpSpPr/>
          <p:nvPr/>
        </p:nvGrpSpPr>
        <p:grpSpPr>
          <a:xfrm>
            <a:off x="2051720" y="3070077"/>
            <a:ext cx="366008" cy="348670"/>
            <a:chOff x="3043239" y="3215626"/>
            <a:chExt cx="366008" cy="348670"/>
          </a:xfrm>
        </p:grpSpPr>
        <p:sp>
          <p:nvSpPr>
            <p:cNvPr id="13" name="Google Shape;9729;p90"/>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730;p90"/>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728;p90"/>
          <p:cNvGrpSpPr/>
          <p:nvPr/>
        </p:nvGrpSpPr>
        <p:grpSpPr>
          <a:xfrm>
            <a:off x="1259632" y="3418747"/>
            <a:ext cx="366008" cy="348670"/>
            <a:chOff x="3043239" y="3215626"/>
            <a:chExt cx="366008" cy="348670"/>
          </a:xfrm>
        </p:grpSpPr>
        <p:sp>
          <p:nvSpPr>
            <p:cNvPr id="16" name="Google Shape;9729;p90"/>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730;p90"/>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728;p90"/>
          <p:cNvGrpSpPr/>
          <p:nvPr/>
        </p:nvGrpSpPr>
        <p:grpSpPr>
          <a:xfrm>
            <a:off x="2051720" y="1491630"/>
            <a:ext cx="366008" cy="348670"/>
            <a:chOff x="3043239" y="3215626"/>
            <a:chExt cx="366008" cy="348670"/>
          </a:xfrm>
        </p:grpSpPr>
        <p:sp>
          <p:nvSpPr>
            <p:cNvPr id="19" name="Google Shape;9729;p90"/>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730;p90"/>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0552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8"/>
        <p:cNvGrpSpPr/>
        <p:nvPr/>
      </p:nvGrpSpPr>
      <p:grpSpPr>
        <a:xfrm>
          <a:off x="0" y="0"/>
          <a:ext cx="0" cy="0"/>
          <a:chOff x="0" y="0"/>
          <a:chExt cx="0" cy="0"/>
        </a:xfrm>
      </p:grpSpPr>
      <p:pic>
        <p:nvPicPr>
          <p:cNvPr id="899" name="Google Shape;899;p75"/>
          <p:cNvPicPr preferRelativeResize="0"/>
          <p:nvPr/>
        </p:nvPicPr>
        <p:blipFill>
          <a:blip r:embed="rId4">
            <a:alphaModFix/>
          </a:blip>
          <a:stretch>
            <a:fillRect/>
          </a:stretch>
        </p:blipFill>
        <p:spPr>
          <a:xfrm rot="5400000">
            <a:off x="-288837" y="388361"/>
            <a:ext cx="1845023" cy="909001"/>
          </a:xfrm>
          <a:prstGeom prst="rect">
            <a:avLst/>
          </a:prstGeom>
          <a:noFill/>
          <a:ln>
            <a:noFill/>
          </a:ln>
        </p:spPr>
      </p:pic>
      <p:pic>
        <p:nvPicPr>
          <p:cNvPr id="900" name="Google Shape;900;p75"/>
          <p:cNvPicPr preferRelativeResize="0"/>
          <p:nvPr/>
        </p:nvPicPr>
        <p:blipFill>
          <a:blip r:embed="rId5">
            <a:alphaModFix/>
          </a:blip>
          <a:stretch>
            <a:fillRect/>
          </a:stretch>
        </p:blipFill>
        <p:spPr>
          <a:xfrm rot="-5400000">
            <a:off x="7446138" y="3724401"/>
            <a:ext cx="2021074" cy="817124"/>
          </a:xfrm>
          <a:prstGeom prst="rect">
            <a:avLst/>
          </a:prstGeom>
          <a:noFill/>
          <a:ln>
            <a:noFill/>
          </a:ln>
        </p:spPr>
      </p:pic>
      <p:sp>
        <p:nvSpPr>
          <p:cNvPr id="901" name="Google Shape;901;p75"/>
          <p:cNvSpPr txBox="1">
            <a:spLocks noGrp="1"/>
          </p:cNvSpPr>
          <p:nvPr>
            <p:ph type="title"/>
          </p:nvPr>
        </p:nvSpPr>
        <p:spPr>
          <a:xfrm>
            <a:off x="3774783" y="382600"/>
            <a:ext cx="5401500" cy="1644000"/>
          </a:xfrm>
          <a:prstGeom prst="rect">
            <a:avLst/>
          </a:prstGeom>
        </p:spPr>
        <p:txBody>
          <a:bodyPr spcFirstLastPara="1" wrap="square" lIns="182875" tIns="91425" rIns="365750" bIns="91425" anchor="ctr" anchorCtr="0">
            <a:noAutofit/>
          </a:bodyPr>
          <a:lstStyle/>
          <a:p>
            <a:pPr marL="0" lvl="0" indent="0" algn="ctr" rtl="0">
              <a:spcBef>
                <a:spcPts val="0"/>
              </a:spcBef>
              <a:spcAft>
                <a:spcPts val="0"/>
              </a:spcAft>
              <a:buNone/>
            </a:pPr>
            <a:r>
              <a:rPr lang="id-ID" dirty="0">
                <a:solidFill>
                  <a:schemeClr val="accent1"/>
                </a:solidFill>
              </a:rPr>
              <a:t>Thank</a:t>
            </a:r>
            <a:r>
              <a:rPr lang="en" dirty="0">
                <a:solidFill>
                  <a:schemeClr val="accent1"/>
                </a:solidFill>
              </a:rPr>
              <a:t> </a:t>
            </a:r>
            <a:r>
              <a:rPr lang="id-ID" dirty="0"/>
              <a:t>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45"/>
          <p:cNvPicPr preferRelativeResize="0"/>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colorTemperature colorTemp="53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5513813" y="868074"/>
            <a:ext cx="2370555" cy="3503876"/>
          </a:xfrm>
          <a:prstGeom prst="rect">
            <a:avLst/>
          </a:prstGeom>
          <a:noFill/>
          <a:ln w="28575" cap="flat" cmpd="sng">
            <a:solidFill>
              <a:schemeClr val="dk1"/>
            </a:solidFill>
            <a:prstDash val="solid"/>
            <a:round/>
            <a:headEnd type="none" w="sm" len="sm"/>
            <a:tailEnd type="none" w="sm" len="sm"/>
          </a:ln>
        </p:spPr>
      </p:pic>
      <p:sp>
        <p:nvSpPr>
          <p:cNvPr id="326" name="Google Shape;326;p45"/>
          <p:cNvSpPr txBox="1">
            <a:spLocks noGrp="1"/>
          </p:cNvSpPr>
          <p:nvPr>
            <p:ph type="title"/>
          </p:nvPr>
        </p:nvSpPr>
        <p:spPr>
          <a:xfrm>
            <a:off x="995100" y="1049325"/>
            <a:ext cx="3292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Querencia</a:t>
            </a:r>
            <a:endParaRPr dirty="0"/>
          </a:p>
        </p:txBody>
      </p:sp>
      <p:pic>
        <p:nvPicPr>
          <p:cNvPr id="328" name="Google Shape;328;p45"/>
          <p:cNvPicPr preferRelativeResize="0"/>
          <p:nvPr/>
        </p:nvPicPr>
        <p:blipFill>
          <a:blip r:embed="rId5">
            <a:alphaModFix/>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7025300" y="534996"/>
            <a:ext cx="1897851" cy="935025"/>
          </a:xfrm>
          <a:prstGeom prst="rect">
            <a:avLst/>
          </a:prstGeom>
          <a:noFill/>
          <a:ln>
            <a:noFill/>
          </a:ln>
        </p:spPr>
      </p:pic>
      <p:pic>
        <p:nvPicPr>
          <p:cNvPr id="329" name="Google Shape;329;p45"/>
          <p:cNvPicPr preferRelativeResize="0"/>
          <p:nvPr/>
        </p:nvPicPr>
        <p:blipFill>
          <a:blip r:embed="rId7">
            <a:alphaModFix/>
            <a:extLst>
              <a:ext uri="{BEBA8EAE-BF5A-486C-A8C5-ECC9F3942E4B}">
                <a14:imgProps xmlns:a14="http://schemas.microsoft.com/office/drawing/2010/main">
                  <a14:imgLayer r:embed="rId8">
                    <a14:imgEffect>
                      <a14:colorTemperature colorTemp="11200"/>
                    </a14:imgEffect>
                    <a14:imgEffect>
                      <a14:saturation sat="400000"/>
                    </a14:imgEffect>
                  </a14:imgLayer>
                </a14:imgProps>
              </a:ext>
            </a:extLst>
          </a:blip>
          <a:stretch>
            <a:fillRect/>
          </a:stretch>
        </p:blipFill>
        <p:spPr>
          <a:xfrm rot="-5400000">
            <a:off x="-808061" y="3554238"/>
            <a:ext cx="1993498" cy="805975"/>
          </a:xfrm>
          <a:prstGeom prst="rect">
            <a:avLst/>
          </a:prstGeom>
          <a:noFill/>
          <a:ln>
            <a:noFill/>
          </a:ln>
        </p:spPr>
      </p:pic>
      <p:sp>
        <p:nvSpPr>
          <p:cNvPr id="330" name="Google Shape;330;p45"/>
          <p:cNvSpPr txBox="1">
            <a:spLocks noGrp="1"/>
          </p:cNvSpPr>
          <p:nvPr>
            <p:ph type="subTitle" idx="1"/>
          </p:nvPr>
        </p:nvSpPr>
        <p:spPr>
          <a:xfrm>
            <a:off x="719850" y="2186100"/>
            <a:ext cx="5724358" cy="1642500"/>
          </a:xfrm>
          <a:prstGeom prst="rect">
            <a:avLst/>
          </a:prstGeom>
        </p:spPr>
        <p:txBody>
          <a:bodyPr spcFirstLastPara="1" wrap="square" lIns="274300" tIns="91425" rIns="274300" bIns="91425" anchor="ctr" anchorCtr="0">
            <a:noAutofit/>
          </a:bodyPr>
          <a:lstStyle/>
          <a:p>
            <a:pPr lvl="0" algn="ctr"/>
            <a:r>
              <a:rPr lang="id-ID" dirty="0"/>
              <a:t>Querencia berasal dari bahasa Spanyol yang artinya tempat yang indah menurut sudut pandang masing-masing orang.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3"/>
          <p:cNvSpPr/>
          <p:nvPr/>
        </p:nvSpPr>
        <p:spPr>
          <a:xfrm>
            <a:off x="6331813" y="1211344"/>
            <a:ext cx="675900" cy="67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3"/>
          <p:cNvSpPr/>
          <p:nvPr/>
        </p:nvSpPr>
        <p:spPr>
          <a:xfrm>
            <a:off x="904550" y="2979669"/>
            <a:ext cx="675900" cy="67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3"/>
          <p:cNvSpPr/>
          <p:nvPr/>
        </p:nvSpPr>
        <p:spPr>
          <a:xfrm>
            <a:off x="3615300" y="2979669"/>
            <a:ext cx="675900" cy="67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3"/>
          <p:cNvSpPr/>
          <p:nvPr/>
        </p:nvSpPr>
        <p:spPr>
          <a:xfrm>
            <a:off x="6331813" y="2979669"/>
            <a:ext cx="675900" cy="67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3"/>
          <p:cNvSpPr/>
          <p:nvPr/>
        </p:nvSpPr>
        <p:spPr>
          <a:xfrm>
            <a:off x="3615300" y="1211344"/>
            <a:ext cx="675900" cy="67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3"/>
          <p:cNvSpPr/>
          <p:nvPr/>
        </p:nvSpPr>
        <p:spPr>
          <a:xfrm>
            <a:off x="898775" y="1211344"/>
            <a:ext cx="675900" cy="67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3"/>
          <p:cNvSpPr txBox="1">
            <a:spLocks noGrp="1"/>
          </p:cNvSpPr>
          <p:nvPr>
            <p:ph type="title" idx="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pic>
        <p:nvPicPr>
          <p:cNvPr id="294" name="Google Shape;294;p43"/>
          <p:cNvPicPr preferRelativeResize="0"/>
          <p:nvPr/>
        </p:nvPicPr>
        <p:blipFill>
          <a:blip r:embed="rId3">
            <a:alphaModFix/>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6899423" y="-134152"/>
            <a:ext cx="2404823" cy="1184775"/>
          </a:xfrm>
          <a:prstGeom prst="rect">
            <a:avLst/>
          </a:prstGeom>
          <a:noFill/>
          <a:ln>
            <a:noFill/>
          </a:ln>
        </p:spPr>
      </p:pic>
      <p:sp>
        <p:nvSpPr>
          <p:cNvPr id="295" name="Google Shape;295;p43"/>
          <p:cNvSpPr txBox="1">
            <a:spLocks noGrp="1"/>
          </p:cNvSpPr>
          <p:nvPr>
            <p:ph type="title" idx="7"/>
          </p:nvPr>
        </p:nvSpPr>
        <p:spPr>
          <a:xfrm>
            <a:off x="3478854" y="1990125"/>
            <a:ext cx="2195700" cy="38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Why</a:t>
            </a:r>
            <a:endParaRPr dirty="0"/>
          </a:p>
        </p:txBody>
      </p:sp>
      <p:sp>
        <p:nvSpPr>
          <p:cNvPr id="296" name="Google Shape;296;p43"/>
          <p:cNvSpPr txBox="1">
            <a:spLocks noGrp="1"/>
          </p:cNvSpPr>
          <p:nvPr>
            <p:ph type="subTitle" idx="8"/>
          </p:nvPr>
        </p:nvSpPr>
        <p:spPr>
          <a:xfrm>
            <a:off x="3475400" y="2354023"/>
            <a:ext cx="21957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Mengapa membuat web dengan tema tersebut?</a:t>
            </a:r>
            <a:endParaRPr dirty="0"/>
          </a:p>
        </p:txBody>
      </p:sp>
      <p:sp>
        <p:nvSpPr>
          <p:cNvPr id="297" name="Google Shape;297;p43"/>
          <p:cNvSpPr txBox="1">
            <a:spLocks noGrp="1"/>
          </p:cNvSpPr>
          <p:nvPr>
            <p:ph type="title" idx="9"/>
          </p:nvPr>
        </p:nvSpPr>
        <p:spPr>
          <a:xfrm>
            <a:off x="3477703" y="3739699"/>
            <a:ext cx="2195700" cy="3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Where</a:t>
            </a:r>
            <a:endParaRPr dirty="0"/>
          </a:p>
        </p:txBody>
      </p:sp>
      <p:sp>
        <p:nvSpPr>
          <p:cNvPr id="298" name="Google Shape;298;p43"/>
          <p:cNvSpPr txBox="1">
            <a:spLocks noGrp="1"/>
          </p:cNvSpPr>
          <p:nvPr>
            <p:ph type="subTitle" idx="14"/>
          </p:nvPr>
        </p:nvSpPr>
        <p:spPr>
          <a:xfrm>
            <a:off x="3475400" y="4123700"/>
            <a:ext cx="2195700" cy="484800"/>
          </a:xfrm>
          <a:prstGeom prst="rect">
            <a:avLst/>
          </a:prstGeom>
        </p:spPr>
        <p:txBody>
          <a:bodyPr spcFirstLastPara="1" wrap="square" lIns="91425" tIns="91425" rIns="91425" bIns="91425" anchor="ctr" anchorCtr="0">
            <a:noAutofit/>
          </a:bodyPr>
          <a:lstStyle/>
          <a:p>
            <a:pPr marL="0" lvl="0" indent="0"/>
            <a:r>
              <a:rPr lang="id-ID" dirty="0"/>
              <a:t>Di mana pengguna dapat mengakses web tersebut?</a:t>
            </a:r>
          </a:p>
        </p:txBody>
      </p:sp>
      <p:sp>
        <p:nvSpPr>
          <p:cNvPr id="299" name="Google Shape;299;p43"/>
          <p:cNvSpPr txBox="1">
            <a:spLocks noGrp="1"/>
          </p:cNvSpPr>
          <p:nvPr>
            <p:ph type="title" idx="15"/>
          </p:nvPr>
        </p:nvSpPr>
        <p:spPr>
          <a:xfrm>
            <a:off x="3596250" y="1252594"/>
            <a:ext cx="7140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300" name="Google Shape;300;p43"/>
          <p:cNvSpPr txBox="1">
            <a:spLocks noGrp="1"/>
          </p:cNvSpPr>
          <p:nvPr>
            <p:ph type="title" idx="16"/>
          </p:nvPr>
        </p:nvSpPr>
        <p:spPr>
          <a:xfrm>
            <a:off x="791450" y="1983325"/>
            <a:ext cx="2193300" cy="38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What</a:t>
            </a:r>
            <a:endParaRPr dirty="0"/>
          </a:p>
        </p:txBody>
      </p:sp>
      <p:sp>
        <p:nvSpPr>
          <p:cNvPr id="301" name="Google Shape;301;p43"/>
          <p:cNvSpPr txBox="1">
            <a:spLocks noGrp="1"/>
          </p:cNvSpPr>
          <p:nvPr>
            <p:ph type="subTitle" idx="17"/>
          </p:nvPr>
        </p:nvSpPr>
        <p:spPr>
          <a:xfrm>
            <a:off x="789150" y="2354023"/>
            <a:ext cx="2193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Apa tema yang dibuat?</a:t>
            </a:r>
            <a:endParaRPr dirty="0"/>
          </a:p>
        </p:txBody>
      </p:sp>
      <p:sp>
        <p:nvSpPr>
          <p:cNvPr id="302" name="Google Shape;302;p43"/>
          <p:cNvSpPr txBox="1">
            <a:spLocks noGrp="1"/>
          </p:cNvSpPr>
          <p:nvPr>
            <p:ph type="title" idx="18"/>
          </p:nvPr>
        </p:nvSpPr>
        <p:spPr>
          <a:xfrm>
            <a:off x="791450" y="3743304"/>
            <a:ext cx="2193300" cy="3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When</a:t>
            </a:r>
            <a:endParaRPr dirty="0"/>
          </a:p>
        </p:txBody>
      </p:sp>
      <p:sp>
        <p:nvSpPr>
          <p:cNvPr id="303" name="Google Shape;303;p43"/>
          <p:cNvSpPr txBox="1">
            <a:spLocks noGrp="1"/>
          </p:cNvSpPr>
          <p:nvPr>
            <p:ph type="subTitle" idx="20"/>
          </p:nvPr>
        </p:nvSpPr>
        <p:spPr>
          <a:xfrm>
            <a:off x="789150" y="4123700"/>
            <a:ext cx="2193300" cy="484800"/>
          </a:xfrm>
          <a:prstGeom prst="rect">
            <a:avLst/>
          </a:prstGeom>
        </p:spPr>
        <p:txBody>
          <a:bodyPr spcFirstLastPara="1" wrap="square" lIns="91425" tIns="91425" rIns="91425" bIns="91425" anchor="ctr" anchorCtr="0">
            <a:noAutofit/>
          </a:bodyPr>
          <a:lstStyle/>
          <a:p>
            <a:pPr marL="0" lvl="0" indent="0"/>
            <a:r>
              <a:rPr lang="id-ID" dirty="0"/>
              <a:t>Kapan proses pembuatan web tersebut dilaksanakan?</a:t>
            </a:r>
          </a:p>
        </p:txBody>
      </p:sp>
      <p:sp>
        <p:nvSpPr>
          <p:cNvPr id="304" name="Google Shape;304;p43"/>
          <p:cNvSpPr txBox="1">
            <a:spLocks noGrp="1"/>
          </p:cNvSpPr>
          <p:nvPr>
            <p:ph type="title" idx="21"/>
          </p:nvPr>
        </p:nvSpPr>
        <p:spPr>
          <a:xfrm>
            <a:off x="879725" y="1252594"/>
            <a:ext cx="7140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01</a:t>
            </a:r>
            <a:endParaRPr dirty="0">
              <a:solidFill>
                <a:schemeClr val="lt1"/>
              </a:solidFill>
            </a:endParaRPr>
          </a:p>
        </p:txBody>
      </p:sp>
      <p:sp>
        <p:nvSpPr>
          <p:cNvPr id="305" name="Google Shape;305;p43"/>
          <p:cNvSpPr txBox="1">
            <a:spLocks noGrp="1"/>
          </p:cNvSpPr>
          <p:nvPr>
            <p:ph type="title"/>
          </p:nvPr>
        </p:nvSpPr>
        <p:spPr>
          <a:xfrm>
            <a:off x="6163948" y="1983325"/>
            <a:ext cx="2190900" cy="38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Who</a:t>
            </a:r>
            <a:endParaRPr dirty="0"/>
          </a:p>
        </p:txBody>
      </p:sp>
      <p:sp>
        <p:nvSpPr>
          <p:cNvPr id="306" name="Google Shape;306;p43"/>
          <p:cNvSpPr txBox="1">
            <a:spLocks noGrp="1"/>
          </p:cNvSpPr>
          <p:nvPr>
            <p:ph type="subTitle" idx="1"/>
          </p:nvPr>
        </p:nvSpPr>
        <p:spPr>
          <a:xfrm>
            <a:off x="6161650" y="2354023"/>
            <a:ext cx="2190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Untuk siapa web tersebut ditujukan?</a:t>
            </a:r>
            <a:endParaRPr dirty="0"/>
          </a:p>
        </p:txBody>
      </p:sp>
      <p:sp>
        <p:nvSpPr>
          <p:cNvPr id="307" name="Google Shape;307;p43"/>
          <p:cNvSpPr txBox="1">
            <a:spLocks noGrp="1"/>
          </p:cNvSpPr>
          <p:nvPr>
            <p:ph type="title" idx="2"/>
          </p:nvPr>
        </p:nvSpPr>
        <p:spPr>
          <a:xfrm>
            <a:off x="6163948" y="3739700"/>
            <a:ext cx="2190900" cy="3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How</a:t>
            </a:r>
            <a:endParaRPr dirty="0"/>
          </a:p>
        </p:txBody>
      </p:sp>
      <p:sp>
        <p:nvSpPr>
          <p:cNvPr id="308" name="Google Shape;308;p43"/>
          <p:cNvSpPr txBox="1">
            <a:spLocks noGrp="1"/>
          </p:cNvSpPr>
          <p:nvPr>
            <p:ph type="subTitle" idx="4"/>
          </p:nvPr>
        </p:nvSpPr>
        <p:spPr>
          <a:xfrm>
            <a:off x="6161650" y="4123700"/>
            <a:ext cx="2190900" cy="484800"/>
          </a:xfrm>
          <a:prstGeom prst="rect">
            <a:avLst/>
          </a:prstGeom>
        </p:spPr>
        <p:txBody>
          <a:bodyPr spcFirstLastPara="1" wrap="square" lIns="91425" tIns="91425" rIns="91425" bIns="91425" anchor="ctr" anchorCtr="0">
            <a:noAutofit/>
          </a:bodyPr>
          <a:lstStyle/>
          <a:p>
            <a:pPr marL="0" lvl="0" indent="0"/>
            <a:r>
              <a:rPr lang="id-ID" dirty="0"/>
              <a:t>Bagaimana proses pembuatan web tersebut?</a:t>
            </a:r>
          </a:p>
        </p:txBody>
      </p:sp>
      <p:sp>
        <p:nvSpPr>
          <p:cNvPr id="309" name="Google Shape;309;p43"/>
          <p:cNvSpPr txBox="1">
            <a:spLocks noGrp="1"/>
          </p:cNvSpPr>
          <p:nvPr>
            <p:ph type="title" idx="6"/>
          </p:nvPr>
        </p:nvSpPr>
        <p:spPr>
          <a:xfrm>
            <a:off x="6312763" y="1252594"/>
            <a:ext cx="7140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310" name="Google Shape;310;p43"/>
          <p:cNvSpPr txBox="1">
            <a:spLocks noGrp="1"/>
          </p:cNvSpPr>
          <p:nvPr>
            <p:ph type="title" idx="13"/>
          </p:nvPr>
        </p:nvSpPr>
        <p:spPr>
          <a:xfrm>
            <a:off x="3611550" y="3020919"/>
            <a:ext cx="683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05</a:t>
            </a:r>
            <a:endParaRPr>
              <a:solidFill>
                <a:schemeClr val="lt1"/>
              </a:solidFill>
            </a:endParaRPr>
          </a:p>
        </p:txBody>
      </p:sp>
      <p:sp>
        <p:nvSpPr>
          <p:cNvPr id="311" name="Google Shape;311;p43"/>
          <p:cNvSpPr txBox="1">
            <a:spLocks noGrp="1"/>
          </p:cNvSpPr>
          <p:nvPr>
            <p:ph type="title" idx="19"/>
          </p:nvPr>
        </p:nvSpPr>
        <p:spPr>
          <a:xfrm>
            <a:off x="885501" y="3020919"/>
            <a:ext cx="7140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04</a:t>
            </a:r>
            <a:endParaRPr>
              <a:solidFill>
                <a:schemeClr val="lt1"/>
              </a:solidFill>
            </a:endParaRPr>
          </a:p>
        </p:txBody>
      </p:sp>
      <p:sp>
        <p:nvSpPr>
          <p:cNvPr id="312" name="Google Shape;312;p43"/>
          <p:cNvSpPr txBox="1">
            <a:spLocks noGrp="1"/>
          </p:cNvSpPr>
          <p:nvPr>
            <p:ph type="title" idx="3"/>
          </p:nvPr>
        </p:nvSpPr>
        <p:spPr>
          <a:xfrm>
            <a:off x="6328063" y="3020919"/>
            <a:ext cx="683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06</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3"/>
          <p:cNvSpPr txBox="1">
            <a:spLocks noGrp="1"/>
          </p:cNvSpPr>
          <p:nvPr>
            <p:ph type="title"/>
          </p:nvPr>
        </p:nvSpPr>
        <p:spPr>
          <a:xfrm>
            <a:off x="1750300" y="2148000"/>
            <a:ext cx="5653200" cy="771300"/>
          </a:xfrm>
          <a:prstGeom prst="rect">
            <a:avLst/>
          </a:prstGeom>
          <a:noFill/>
          <a:ln>
            <a:noFill/>
          </a:ln>
        </p:spPr>
        <p:txBody>
          <a:bodyPr spcFirstLastPara="1" wrap="square" lIns="91425" tIns="91425" rIns="91425" bIns="91425" anchor="ctr" anchorCtr="0">
            <a:noAutofit/>
          </a:bodyPr>
          <a:lstStyle/>
          <a:p>
            <a:r>
              <a:rPr lang="id-ID" dirty="0"/>
              <a:t>What</a:t>
            </a:r>
            <a:endParaRPr dirty="0"/>
          </a:p>
        </p:txBody>
      </p:sp>
      <p:sp>
        <p:nvSpPr>
          <p:cNvPr id="508" name="Google Shape;508;p53"/>
          <p:cNvSpPr txBox="1">
            <a:spLocks noGrp="1"/>
          </p:cNvSpPr>
          <p:nvPr>
            <p:ph type="title" idx="2"/>
          </p:nvPr>
        </p:nvSpPr>
        <p:spPr>
          <a:xfrm>
            <a:off x="3001450" y="10485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509" name="Google Shape;509;p53"/>
          <p:cNvGrpSpPr/>
          <p:nvPr/>
        </p:nvGrpSpPr>
        <p:grpSpPr>
          <a:xfrm>
            <a:off x="2742700" y="3034375"/>
            <a:ext cx="3668400" cy="288000"/>
            <a:chOff x="2737798" y="3114800"/>
            <a:chExt cx="3668400" cy="288000"/>
          </a:xfrm>
        </p:grpSpPr>
        <p:sp>
          <p:nvSpPr>
            <p:cNvPr id="510" name="Google Shape;510;p53"/>
            <p:cNvSpPr/>
            <p:nvPr/>
          </p:nvSpPr>
          <p:spPr>
            <a:xfrm>
              <a:off x="4428000" y="3114800"/>
              <a:ext cx="288000" cy="288000"/>
            </a:xfrm>
            <a:prstGeom prst="star4">
              <a:avLst>
                <a:gd name="adj" fmla="val 125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1" name="Google Shape;511;p53"/>
            <p:cNvCxnSpPr/>
            <p:nvPr/>
          </p:nvCxnSpPr>
          <p:spPr>
            <a:xfrm>
              <a:off x="4924498" y="3258854"/>
              <a:ext cx="1481700" cy="0"/>
            </a:xfrm>
            <a:prstGeom prst="straightConnector1">
              <a:avLst/>
            </a:prstGeom>
            <a:noFill/>
            <a:ln w="9525" cap="flat" cmpd="sng">
              <a:solidFill>
                <a:schemeClr val="dk1"/>
              </a:solidFill>
              <a:prstDash val="solid"/>
              <a:round/>
              <a:headEnd type="none" w="med" len="med"/>
              <a:tailEnd type="none" w="med" len="med"/>
            </a:ln>
          </p:spPr>
        </p:cxnSp>
        <p:cxnSp>
          <p:nvCxnSpPr>
            <p:cNvPr id="512" name="Google Shape;512;p53"/>
            <p:cNvCxnSpPr/>
            <p:nvPr/>
          </p:nvCxnSpPr>
          <p:spPr>
            <a:xfrm>
              <a:off x="2737798" y="3258854"/>
              <a:ext cx="1481700" cy="0"/>
            </a:xfrm>
            <a:prstGeom prst="straightConnector1">
              <a:avLst/>
            </a:prstGeom>
            <a:noFill/>
            <a:ln w="9525" cap="flat" cmpd="sng">
              <a:solidFill>
                <a:schemeClr val="dk1"/>
              </a:solidFill>
              <a:prstDash val="solid"/>
              <a:round/>
              <a:headEnd type="none" w="med" len="med"/>
              <a:tailEnd type="none" w="med" len="med"/>
            </a:ln>
          </p:spPr>
        </p:cxnSp>
      </p:grpSp>
      <p:pic>
        <p:nvPicPr>
          <p:cNvPr id="513" name="Google Shape;513;p53"/>
          <p:cNvPicPr preferRelativeResize="0"/>
          <p:nvPr/>
        </p:nvPicPr>
        <p:blipFill>
          <a:blip r:embed="rId3">
            <a:alphaModFix/>
          </a:blip>
          <a:stretch>
            <a:fillRect/>
          </a:stretch>
        </p:blipFill>
        <p:spPr>
          <a:xfrm rot="5400000">
            <a:off x="-858476" y="3612474"/>
            <a:ext cx="2311501" cy="1138851"/>
          </a:xfrm>
          <a:prstGeom prst="rect">
            <a:avLst/>
          </a:prstGeom>
          <a:noFill/>
          <a:ln>
            <a:noFill/>
          </a:ln>
        </p:spPr>
      </p:pic>
      <p:pic>
        <p:nvPicPr>
          <p:cNvPr id="514" name="Google Shape;514;p53"/>
          <p:cNvPicPr preferRelativeResize="0"/>
          <p:nvPr/>
        </p:nvPicPr>
        <p:blipFill>
          <a:blip r:embed="rId4">
            <a:alphaModFix/>
          </a:blip>
          <a:stretch>
            <a:fillRect/>
          </a:stretch>
        </p:blipFill>
        <p:spPr>
          <a:xfrm rot="-5400000">
            <a:off x="7765876" y="588026"/>
            <a:ext cx="2235423" cy="903774"/>
          </a:xfrm>
          <a:prstGeom prst="rect">
            <a:avLst/>
          </a:prstGeom>
          <a:noFill/>
          <a:ln>
            <a:noFill/>
          </a:ln>
        </p:spPr>
      </p:pic>
      <p:sp>
        <p:nvSpPr>
          <p:cNvPr id="515" name="Google Shape;515;p53"/>
          <p:cNvSpPr txBox="1">
            <a:spLocks noGrp="1"/>
          </p:cNvSpPr>
          <p:nvPr>
            <p:ph type="subTitle" idx="1"/>
          </p:nvPr>
        </p:nvSpPr>
        <p:spPr>
          <a:xfrm>
            <a:off x="1740450" y="3458375"/>
            <a:ext cx="5663100" cy="636600"/>
          </a:xfrm>
          <a:prstGeom prst="rect">
            <a:avLst/>
          </a:prstGeom>
        </p:spPr>
        <p:txBody>
          <a:bodyPr spcFirstLastPara="1" wrap="square" lIns="91425" tIns="91425" rIns="91425" bIns="91425" anchor="ctr" anchorCtr="0">
            <a:noAutofit/>
          </a:bodyPr>
          <a:lstStyle/>
          <a:p>
            <a:pPr marL="0" indent="0"/>
            <a:r>
              <a:rPr lang="id-ID" dirty="0"/>
              <a:t>Apa tema yang dibuat?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9"/>
        <p:cNvGrpSpPr/>
        <p:nvPr/>
      </p:nvGrpSpPr>
      <p:grpSpPr>
        <a:xfrm>
          <a:off x="0" y="0"/>
          <a:ext cx="0" cy="0"/>
          <a:chOff x="0" y="0"/>
          <a:chExt cx="0" cy="0"/>
        </a:xfrm>
      </p:grpSpPr>
      <p:sp>
        <p:nvSpPr>
          <p:cNvPr id="520" name="Google Shape;520;p54"/>
          <p:cNvSpPr txBox="1">
            <a:spLocks noGrp="1"/>
          </p:cNvSpPr>
          <p:nvPr>
            <p:ph type="title"/>
          </p:nvPr>
        </p:nvSpPr>
        <p:spPr>
          <a:xfrm>
            <a:off x="715100" y="799950"/>
            <a:ext cx="5296200" cy="3355976"/>
          </a:xfrm>
          <a:prstGeom prst="rect">
            <a:avLst/>
          </a:prstGeom>
          <a:solidFill>
            <a:schemeClr val="bg1">
              <a:lumMod val="10000"/>
              <a:lumOff val="90000"/>
            </a:schemeClr>
          </a:solidFill>
        </p:spPr>
        <p:txBody>
          <a:bodyPr spcFirstLastPara="1" wrap="square" lIns="91425" tIns="91425" rIns="91425" bIns="91425" anchor="ctr" anchorCtr="0">
            <a:noAutofit/>
          </a:bodyPr>
          <a:lstStyle/>
          <a:p>
            <a:pPr lvl="0"/>
            <a:r>
              <a:rPr lang="id-ID" sz="1800" dirty="0"/>
              <a:t>P</a:t>
            </a:r>
            <a:r>
              <a:rPr lang="en-GB" sz="1800" dirty="0" err="1"/>
              <a:t>enjualan</a:t>
            </a:r>
            <a:r>
              <a:rPr lang="id-ID" sz="1800" dirty="0"/>
              <a:t> T</a:t>
            </a:r>
            <a:r>
              <a:rPr lang="en-GB" sz="1800" dirty="0"/>
              <a:t>ravel </a:t>
            </a:r>
            <a:r>
              <a:rPr lang="id-ID" sz="1800" dirty="0"/>
              <a:t>T</a:t>
            </a:r>
            <a:r>
              <a:rPr lang="en-GB" sz="1800" dirty="0" err="1"/>
              <a:t>icket</a:t>
            </a:r>
            <a:r>
              <a:rPr lang="en-GB" sz="1800" dirty="0"/>
              <a:t>               </a:t>
            </a:r>
            <a:r>
              <a:rPr lang="id-ID" sz="1800" dirty="0"/>
              <a:t/>
            </a:r>
            <a:br>
              <a:rPr lang="id-ID" sz="1800" dirty="0"/>
            </a:br>
            <a:r>
              <a:rPr lang="id-ID" sz="1800" dirty="0"/>
              <a:t/>
            </a:r>
            <a:br>
              <a:rPr lang="id-ID" sz="1800" dirty="0"/>
            </a:br>
            <a:r>
              <a:rPr lang="en-GB" sz="1800" dirty="0"/>
              <a:t>      Web yang </a:t>
            </a:r>
            <a:r>
              <a:rPr lang="en-GB" sz="1800" dirty="0" err="1"/>
              <a:t>akan</a:t>
            </a:r>
            <a:r>
              <a:rPr lang="en-GB" sz="1800" dirty="0"/>
              <a:t> </a:t>
            </a:r>
            <a:r>
              <a:rPr lang="en-GB" sz="1800" dirty="0" err="1"/>
              <a:t>kelompok</a:t>
            </a:r>
            <a:r>
              <a:rPr lang="en-GB" sz="1800" dirty="0"/>
              <a:t> kami </a:t>
            </a:r>
            <a:r>
              <a:rPr lang="en-GB" sz="1800" dirty="0" err="1"/>
              <a:t>buat</a:t>
            </a:r>
            <a:r>
              <a:rPr lang="en-GB" sz="1800" dirty="0"/>
              <a:t> </a:t>
            </a:r>
            <a:r>
              <a:rPr lang="en-GB" sz="1800" dirty="0" err="1"/>
              <a:t>bernama</a:t>
            </a:r>
            <a:r>
              <a:rPr lang="en-GB" sz="1800" dirty="0"/>
              <a:t> </a:t>
            </a:r>
            <a:r>
              <a:rPr lang="en-GB" sz="1800" dirty="0" err="1"/>
              <a:t>Querencia</a:t>
            </a:r>
            <a:r>
              <a:rPr lang="en-GB" sz="1800" dirty="0"/>
              <a:t>. </a:t>
            </a:r>
            <a:r>
              <a:rPr lang="en-GB" sz="1800" dirty="0" err="1"/>
              <a:t>Querencia</a:t>
            </a:r>
            <a:r>
              <a:rPr lang="en-GB" sz="1800" dirty="0"/>
              <a:t> </a:t>
            </a:r>
            <a:r>
              <a:rPr lang="id-ID" sz="1800" dirty="0"/>
              <a:t>merupakan </a:t>
            </a:r>
            <a:r>
              <a:rPr lang="en-GB" sz="1800" dirty="0" err="1"/>
              <a:t>sebu</a:t>
            </a:r>
            <a:r>
              <a:rPr lang="id-ID" sz="1800" dirty="0"/>
              <a:t>ah </a:t>
            </a:r>
            <a:r>
              <a:rPr lang="en-GB" sz="1800" dirty="0"/>
              <a:t>website </a:t>
            </a:r>
            <a:r>
              <a:rPr lang="en-GB" sz="1800" dirty="0" err="1"/>
              <a:t>dimana</a:t>
            </a:r>
            <a:r>
              <a:rPr lang="en-GB" sz="1800" dirty="0"/>
              <a:t>  </a:t>
            </a:r>
            <a:r>
              <a:rPr lang="en-GB" sz="1800" dirty="0" err="1"/>
              <a:t>kita</a:t>
            </a:r>
            <a:r>
              <a:rPr lang="en-GB" sz="1800" dirty="0"/>
              <a:t> </a:t>
            </a:r>
            <a:r>
              <a:rPr lang="en-GB" sz="1800" dirty="0" err="1"/>
              <a:t>menyediakan</a:t>
            </a:r>
            <a:r>
              <a:rPr lang="en-GB" sz="1800" dirty="0"/>
              <a:t> </a:t>
            </a:r>
            <a:r>
              <a:rPr lang="id-ID" sz="1800" dirty="0"/>
              <a:t>jasa </a:t>
            </a:r>
            <a:r>
              <a:rPr lang="en-GB" sz="1800" dirty="0" err="1"/>
              <a:t>layanan</a:t>
            </a:r>
            <a:r>
              <a:rPr lang="en-GB" sz="1800" dirty="0"/>
              <a:t> </a:t>
            </a:r>
            <a:r>
              <a:rPr lang="en-GB" sz="1800" dirty="0" err="1"/>
              <a:t>pemesanan</a:t>
            </a:r>
            <a:r>
              <a:rPr lang="en-GB" sz="1800" dirty="0"/>
              <a:t> </a:t>
            </a:r>
            <a:r>
              <a:rPr lang="en-GB" sz="1800" dirty="0" err="1"/>
              <a:t>tiket</a:t>
            </a:r>
            <a:r>
              <a:rPr lang="en-GB" sz="1800" dirty="0"/>
              <a:t> </a:t>
            </a:r>
            <a:r>
              <a:rPr lang="id-ID" sz="1800" dirty="0"/>
              <a:t>akomodasi transportasi</a:t>
            </a:r>
            <a:r>
              <a:rPr lang="en-GB" sz="1800" dirty="0"/>
              <a:t> </a:t>
            </a:r>
            <a:r>
              <a:rPr lang="en-GB" sz="1800" dirty="0" err="1"/>
              <a:t>dan</a:t>
            </a:r>
            <a:r>
              <a:rPr lang="en-GB" sz="1800" dirty="0"/>
              <a:t> hotel </a:t>
            </a:r>
            <a:r>
              <a:rPr lang="en-GB" sz="1800" dirty="0" err="1"/>
              <a:t>secara</a:t>
            </a:r>
            <a:r>
              <a:rPr lang="en-GB" sz="1800" dirty="0"/>
              <a:t> </a:t>
            </a:r>
            <a:r>
              <a:rPr lang="id-ID" sz="1800" dirty="0"/>
              <a:t>online untuk memudahkan para pengguna menemukan tiket/penginapan destinasi yang ingin dituju. </a:t>
            </a:r>
          </a:p>
        </p:txBody>
      </p:sp>
      <p:pic>
        <p:nvPicPr>
          <p:cNvPr id="521" name="Google Shape;521;p54"/>
          <p:cNvPicPr preferRelativeResize="0"/>
          <p:nvPr/>
        </p:nvPicPr>
        <p:blipFill>
          <a:blip r:embed="rId4">
            <a:alphaModFix/>
          </a:blip>
          <a:stretch>
            <a:fillRect/>
          </a:stretch>
        </p:blipFill>
        <p:spPr>
          <a:xfrm>
            <a:off x="277300" y="3859650"/>
            <a:ext cx="2178202" cy="880650"/>
          </a:xfrm>
          <a:prstGeom prst="rect">
            <a:avLst/>
          </a:prstGeom>
          <a:noFill/>
          <a:ln>
            <a:noFill/>
          </a:ln>
        </p:spPr>
      </p:pic>
      <p:grpSp>
        <p:nvGrpSpPr>
          <p:cNvPr id="522" name="Google Shape;522;p54"/>
          <p:cNvGrpSpPr/>
          <p:nvPr/>
        </p:nvGrpSpPr>
        <p:grpSpPr>
          <a:xfrm>
            <a:off x="-1306989" y="-1676722"/>
            <a:ext cx="4044180" cy="3331315"/>
            <a:chOff x="-1306989" y="-1697101"/>
            <a:chExt cx="4044180" cy="3331315"/>
          </a:xfrm>
        </p:grpSpPr>
        <p:sp>
          <p:nvSpPr>
            <p:cNvPr id="523" name="Google Shape;523;p54"/>
            <p:cNvSpPr/>
            <p:nvPr/>
          </p:nvSpPr>
          <p:spPr>
            <a:xfrm rot="10800000" flipH="1">
              <a:off x="-1306989" y="-1697101"/>
              <a:ext cx="4044180" cy="3331315"/>
            </a:xfrm>
            <a:custGeom>
              <a:avLst/>
              <a:gdLst/>
              <a:ahLst/>
              <a:cxnLst/>
              <a:rect l="l" t="t" r="r" b="b"/>
              <a:pathLst>
                <a:path w="97368" h="80205" extrusionOk="0">
                  <a:moveTo>
                    <a:pt x="29664" y="0"/>
                  </a:moveTo>
                  <a:cubicBezTo>
                    <a:pt x="23425" y="0"/>
                    <a:pt x="16213" y="3093"/>
                    <a:pt x="12049" y="9220"/>
                  </a:cubicBezTo>
                  <a:cubicBezTo>
                    <a:pt x="1042" y="23321"/>
                    <a:pt x="1312" y="40305"/>
                    <a:pt x="1312" y="40305"/>
                  </a:cubicBezTo>
                  <a:cubicBezTo>
                    <a:pt x="1" y="64683"/>
                    <a:pt x="21061" y="80204"/>
                    <a:pt x="41175" y="80204"/>
                  </a:cubicBezTo>
                  <a:cubicBezTo>
                    <a:pt x="49088" y="80204"/>
                    <a:pt x="56854" y="77803"/>
                    <a:pt x="63055" y="72594"/>
                  </a:cubicBezTo>
                  <a:cubicBezTo>
                    <a:pt x="97368" y="43766"/>
                    <a:pt x="66566" y="27463"/>
                    <a:pt x="52624" y="25837"/>
                  </a:cubicBezTo>
                  <a:cubicBezTo>
                    <a:pt x="40628" y="24440"/>
                    <a:pt x="41007" y="13618"/>
                    <a:pt x="41346" y="10619"/>
                  </a:cubicBezTo>
                  <a:cubicBezTo>
                    <a:pt x="41448" y="9721"/>
                    <a:pt x="41451" y="8813"/>
                    <a:pt x="41289" y="7924"/>
                  </a:cubicBezTo>
                  <a:cubicBezTo>
                    <a:pt x="40338" y="2627"/>
                    <a:pt x="35414" y="0"/>
                    <a:pt x="2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4"/>
            <p:cNvSpPr/>
            <p:nvPr/>
          </p:nvSpPr>
          <p:spPr>
            <a:xfrm rot="2700000" flipH="1">
              <a:off x="1976042" y="415532"/>
              <a:ext cx="233880" cy="238946"/>
            </a:xfrm>
            <a:custGeom>
              <a:avLst/>
              <a:gdLst/>
              <a:ahLst/>
              <a:cxnLst/>
              <a:rect l="l" t="t" r="r" b="b"/>
              <a:pathLst>
                <a:path w="76211" h="77862" extrusionOk="0">
                  <a:moveTo>
                    <a:pt x="36581" y="0"/>
                  </a:moveTo>
                  <a:cubicBezTo>
                    <a:pt x="15512" y="0"/>
                    <a:pt x="0" y="23632"/>
                    <a:pt x="4125" y="40530"/>
                  </a:cubicBezTo>
                  <a:cubicBezTo>
                    <a:pt x="9051" y="60717"/>
                    <a:pt x="17552" y="77862"/>
                    <a:pt x="37305" y="77862"/>
                  </a:cubicBezTo>
                  <a:cubicBezTo>
                    <a:pt x="57055" y="77862"/>
                    <a:pt x="72635" y="58256"/>
                    <a:pt x="74219" y="40530"/>
                  </a:cubicBezTo>
                  <a:cubicBezTo>
                    <a:pt x="76210" y="18270"/>
                    <a:pt x="58165" y="1369"/>
                    <a:pt x="38457" y="63"/>
                  </a:cubicBezTo>
                  <a:cubicBezTo>
                    <a:pt x="37827" y="21"/>
                    <a:pt x="37202" y="0"/>
                    <a:pt x="36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4"/>
          <p:cNvSpPr txBox="1">
            <a:spLocks noGrp="1"/>
          </p:cNvSpPr>
          <p:nvPr>
            <p:ph type="title"/>
          </p:nvPr>
        </p:nvSpPr>
        <p:spPr>
          <a:xfrm>
            <a:off x="1740500" y="2546400"/>
            <a:ext cx="5663100" cy="77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why</a:t>
            </a:r>
            <a:endParaRPr dirty="0"/>
          </a:p>
        </p:txBody>
      </p:sp>
      <p:sp>
        <p:nvSpPr>
          <p:cNvPr id="676" name="Google Shape;676;p64"/>
          <p:cNvSpPr txBox="1">
            <a:spLocks noGrp="1"/>
          </p:cNvSpPr>
          <p:nvPr>
            <p:ph type="subTitle" idx="1"/>
          </p:nvPr>
        </p:nvSpPr>
        <p:spPr>
          <a:xfrm>
            <a:off x="1740450" y="3579663"/>
            <a:ext cx="5663100" cy="636600"/>
          </a:xfrm>
          <a:prstGeom prst="rect">
            <a:avLst/>
          </a:prstGeom>
        </p:spPr>
        <p:txBody>
          <a:bodyPr spcFirstLastPara="1" wrap="square" lIns="91425" tIns="91425" rIns="91425" bIns="91425" anchor="ctr" anchorCtr="0">
            <a:noAutofit/>
          </a:bodyPr>
          <a:lstStyle/>
          <a:p>
            <a:pPr marL="0" lvl="0" indent="0"/>
            <a:r>
              <a:rPr lang="id-ID" dirty="0"/>
              <a:t>Mengapa membuat web dengan tema tersebut?</a:t>
            </a:r>
          </a:p>
        </p:txBody>
      </p:sp>
      <p:sp>
        <p:nvSpPr>
          <p:cNvPr id="677" name="Google Shape;677;p64"/>
          <p:cNvSpPr txBox="1">
            <a:spLocks noGrp="1"/>
          </p:cNvSpPr>
          <p:nvPr>
            <p:ph type="title" idx="2"/>
          </p:nvPr>
        </p:nvSpPr>
        <p:spPr>
          <a:xfrm>
            <a:off x="3786350" y="1518848"/>
            <a:ext cx="1623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78" name="Google Shape;678;p64"/>
          <p:cNvSpPr/>
          <p:nvPr/>
        </p:nvSpPr>
        <p:spPr>
          <a:xfrm>
            <a:off x="4380500" y="774839"/>
            <a:ext cx="434700" cy="4347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79" name="Google Shape;679;p64"/>
          <p:cNvPicPr preferRelativeResize="0"/>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206725" y="1626162"/>
            <a:ext cx="2082115" cy="841801"/>
          </a:xfrm>
          <a:prstGeom prst="rect">
            <a:avLst/>
          </a:prstGeom>
          <a:noFill/>
          <a:ln>
            <a:noFill/>
          </a:ln>
        </p:spPr>
      </p:pic>
      <p:pic>
        <p:nvPicPr>
          <p:cNvPr id="680" name="Google Shape;680;p64"/>
          <p:cNvPicPr preferRelativeResize="0"/>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rot="10800000">
            <a:off x="6855150" y="1626162"/>
            <a:ext cx="2082115" cy="841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4"/>
          <p:cNvSpPr txBox="1">
            <a:spLocks noGrp="1"/>
          </p:cNvSpPr>
          <p:nvPr>
            <p:ph type="title"/>
          </p:nvPr>
        </p:nvSpPr>
        <p:spPr>
          <a:xfrm>
            <a:off x="1691680" y="870906"/>
            <a:ext cx="5296200" cy="3355976"/>
          </a:xfrm>
          <a:prstGeom prst="rect">
            <a:avLst/>
          </a:prstGeom>
          <a:solidFill>
            <a:schemeClr val="bg1">
              <a:lumMod val="10000"/>
              <a:lumOff val="90000"/>
            </a:schemeClr>
          </a:solidFill>
        </p:spPr>
        <p:txBody>
          <a:bodyPr spcFirstLastPara="1" wrap="square" lIns="91425" tIns="91425" rIns="91425" bIns="91425" anchor="ctr" anchorCtr="0">
            <a:noAutofit/>
          </a:bodyPr>
          <a:lstStyle/>
          <a:p>
            <a:r>
              <a:rPr lang="en-GB" sz="1800" dirty="0"/>
              <a:t>Kami </a:t>
            </a:r>
            <a:r>
              <a:rPr lang="en-GB" sz="1800" dirty="0" err="1"/>
              <a:t>memilih</a:t>
            </a:r>
            <a:r>
              <a:rPr lang="en-GB" sz="1800" dirty="0"/>
              <a:t> </a:t>
            </a:r>
            <a:r>
              <a:rPr lang="en-GB" sz="1800" dirty="0" err="1"/>
              <a:t>topik</a:t>
            </a:r>
            <a:r>
              <a:rPr lang="en-GB" sz="1800" dirty="0"/>
              <a:t> </a:t>
            </a:r>
            <a:r>
              <a:rPr lang="en-GB" sz="1800" dirty="0" err="1"/>
              <a:t>ini</a:t>
            </a:r>
            <a:r>
              <a:rPr lang="en-GB" sz="1800" dirty="0"/>
              <a:t> </a:t>
            </a:r>
            <a:r>
              <a:rPr lang="en-GB" sz="1800" dirty="0" err="1"/>
              <a:t>karena</a:t>
            </a:r>
            <a:r>
              <a:rPr lang="en-GB" sz="1800" dirty="0"/>
              <a:t> </a:t>
            </a:r>
            <a:r>
              <a:rPr lang="en-GB" sz="1800" dirty="0" err="1"/>
              <a:t>untuk</a:t>
            </a:r>
            <a:r>
              <a:rPr lang="en-GB" sz="1800" dirty="0"/>
              <a:t> </a:t>
            </a:r>
            <a:r>
              <a:rPr lang="en-GB" sz="1800" dirty="0" err="1"/>
              <a:t>memudahkan</a:t>
            </a:r>
            <a:r>
              <a:rPr lang="en-GB" sz="1800" dirty="0"/>
              <a:t> </a:t>
            </a:r>
            <a:r>
              <a:rPr lang="en-GB" sz="1800" dirty="0" err="1"/>
              <a:t>para</a:t>
            </a:r>
            <a:r>
              <a:rPr lang="en-GB" sz="1800" dirty="0"/>
              <a:t> </a:t>
            </a:r>
            <a:r>
              <a:rPr lang="en-GB" sz="1800" dirty="0" err="1"/>
              <a:t>traveler</a:t>
            </a:r>
            <a:r>
              <a:rPr lang="en-GB" sz="1800" dirty="0"/>
              <a:t> </a:t>
            </a:r>
            <a:r>
              <a:rPr lang="en-GB" sz="1800" dirty="0" err="1"/>
              <a:t>dalam</a:t>
            </a:r>
            <a:r>
              <a:rPr lang="en-GB" sz="1800" dirty="0"/>
              <a:t> </a:t>
            </a:r>
            <a:r>
              <a:rPr lang="en-GB" sz="1800" dirty="0" err="1"/>
              <a:t>mencari</a:t>
            </a:r>
            <a:r>
              <a:rPr lang="en-GB" sz="1800" dirty="0"/>
              <a:t> </a:t>
            </a:r>
            <a:r>
              <a:rPr lang="en-GB" sz="1800" dirty="0" err="1"/>
              <a:t>hingga</a:t>
            </a:r>
            <a:r>
              <a:rPr lang="en-GB" sz="1800" dirty="0"/>
              <a:t> </a:t>
            </a:r>
            <a:r>
              <a:rPr lang="en-GB" sz="1800" dirty="0" err="1"/>
              <a:t>melakukan</a:t>
            </a:r>
            <a:r>
              <a:rPr lang="en-GB" sz="1800" dirty="0"/>
              <a:t> </a:t>
            </a:r>
            <a:r>
              <a:rPr lang="en-GB" sz="1800" dirty="0" err="1"/>
              <a:t>reservasi</a:t>
            </a:r>
            <a:r>
              <a:rPr lang="en-GB" sz="1800" dirty="0"/>
              <a:t> </a:t>
            </a:r>
            <a:r>
              <a:rPr lang="en-GB" sz="1800" dirty="0" err="1"/>
              <a:t>tiket</a:t>
            </a:r>
            <a:r>
              <a:rPr lang="en-GB" sz="1800" dirty="0"/>
              <a:t> </a:t>
            </a:r>
            <a:r>
              <a:rPr lang="id-ID" sz="1800" dirty="0"/>
              <a:t>transportasi</a:t>
            </a:r>
            <a:r>
              <a:rPr lang="en-GB" sz="1800" dirty="0"/>
              <a:t>, d</a:t>
            </a:r>
            <a:r>
              <a:rPr lang="id-ID" sz="1800" dirty="0"/>
              <a:t>engan</a:t>
            </a:r>
            <a:r>
              <a:rPr lang="en-GB" sz="1800" dirty="0"/>
              <a:t> </a:t>
            </a:r>
            <a:r>
              <a:rPr lang="en-GB" sz="1800" dirty="0" err="1"/>
              <a:t>memberikan</a:t>
            </a:r>
            <a:r>
              <a:rPr lang="id-ID" sz="1800" dirty="0"/>
              <a:t> fasilitas serta layanan dan juga </a:t>
            </a:r>
            <a:r>
              <a:rPr lang="en-GB" sz="1800" dirty="0" err="1"/>
              <a:t>penawaran</a:t>
            </a:r>
            <a:r>
              <a:rPr lang="en-GB" sz="1800" dirty="0"/>
              <a:t> </a:t>
            </a:r>
            <a:r>
              <a:rPr lang="en-GB" sz="1800" dirty="0" err="1"/>
              <a:t>harga</a:t>
            </a:r>
            <a:r>
              <a:rPr lang="en-GB" sz="1800" dirty="0"/>
              <a:t> </a:t>
            </a:r>
            <a:r>
              <a:rPr lang="en-GB" sz="1800" dirty="0" err="1"/>
              <a:t>yangterbaik</a:t>
            </a:r>
            <a:r>
              <a:rPr lang="en-GB" sz="1800" dirty="0"/>
              <a:t>.</a:t>
            </a:r>
            <a:r>
              <a:rPr lang="id-ID" sz="1800" dirty="0"/>
              <a:t/>
            </a:r>
            <a:br>
              <a:rPr lang="id-ID" sz="1800" dirty="0"/>
            </a:br>
            <a:r>
              <a:rPr lang="id-ID" sz="1800" dirty="0"/>
              <a:t> </a:t>
            </a:r>
          </a:p>
        </p:txBody>
      </p:sp>
      <p:pic>
        <p:nvPicPr>
          <p:cNvPr id="521" name="Google Shape;521;p54"/>
          <p:cNvPicPr preferRelativeResize="0"/>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277300" y="3859650"/>
            <a:ext cx="2178202" cy="880650"/>
          </a:xfrm>
          <a:prstGeom prst="rect">
            <a:avLst/>
          </a:prstGeom>
          <a:noFill/>
          <a:ln>
            <a:noFill/>
          </a:ln>
        </p:spPr>
      </p:pic>
      <p:grpSp>
        <p:nvGrpSpPr>
          <p:cNvPr id="522" name="Google Shape;522;p54"/>
          <p:cNvGrpSpPr/>
          <p:nvPr/>
        </p:nvGrpSpPr>
        <p:grpSpPr>
          <a:xfrm>
            <a:off x="-1306989" y="-1676722"/>
            <a:ext cx="4044180" cy="3331315"/>
            <a:chOff x="-1306989" y="-1697101"/>
            <a:chExt cx="4044180" cy="3331315"/>
          </a:xfrm>
        </p:grpSpPr>
        <p:sp>
          <p:nvSpPr>
            <p:cNvPr id="523" name="Google Shape;523;p54"/>
            <p:cNvSpPr/>
            <p:nvPr/>
          </p:nvSpPr>
          <p:spPr>
            <a:xfrm rot="10800000" flipH="1">
              <a:off x="-1306989" y="-1697101"/>
              <a:ext cx="4044180" cy="3331315"/>
            </a:xfrm>
            <a:custGeom>
              <a:avLst/>
              <a:gdLst/>
              <a:ahLst/>
              <a:cxnLst/>
              <a:rect l="l" t="t" r="r" b="b"/>
              <a:pathLst>
                <a:path w="97368" h="80205" extrusionOk="0">
                  <a:moveTo>
                    <a:pt x="29664" y="0"/>
                  </a:moveTo>
                  <a:cubicBezTo>
                    <a:pt x="23425" y="0"/>
                    <a:pt x="16213" y="3093"/>
                    <a:pt x="12049" y="9220"/>
                  </a:cubicBezTo>
                  <a:cubicBezTo>
                    <a:pt x="1042" y="23321"/>
                    <a:pt x="1312" y="40305"/>
                    <a:pt x="1312" y="40305"/>
                  </a:cubicBezTo>
                  <a:cubicBezTo>
                    <a:pt x="1" y="64683"/>
                    <a:pt x="21061" y="80204"/>
                    <a:pt x="41175" y="80204"/>
                  </a:cubicBezTo>
                  <a:cubicBezTo>
                    <a:pt x="49088" y="80204"/>
                    <a:pt x="56854" y="77803"/>
                    <a:pt x="63055" y="72594"/>
                  </a:cubicBezTo>
                  <a:cubicBezTo>
                    <a:pt x="97368" y="43766"/>
                    <a:pt x="66566" y="27463"/>
                    <a:pt x="52624" y="25837"/>
                  </a:cubicBezTo>
                  <a:cubicBezTo>
                    <a:pt x="40628" y="24440"/>
                    <a:pt x="41007" y="13618"/>
                    <a:pt x="41346" y="10619"/>
                  </a:cubicBezTo>
                  <a:cubicBezTo>
                    <a:pt x="41448" y="9721"/>
                    <a:pt x="41451" y="8813"/>
                    <a:pt x="41289" y="7924"/>
                  </a:cubicBezTo>
                  <a:cubicBezTo>
                    <a:pt x="40338" y="2627"/>
                    <a:pt x="35414" y="0"/>
                    <a:pt x="2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4"/>
            <p:cNvSpPr/>
            <p:nvPr/>
          </p:nvSpPr>
          <p:spPr>
            <a:xfrm rot="2700000" flipH="1">
              <a:off x="1976042" y="415532"/>
              <a:ext cx="233880" cy="238946"/>
            </a:xfrm>
            <a:custGeom>
              <a:avLst/>
              <a:gdLst/>
              <a:ahLst/>
              <a:cxnLst/>
              <a:rect l="l" t="t" r="r" b="b"/>
              <a:pathLst>
                <a:path w="76211" h="77862" extrusionOk="0">
                  <a:moveTo>
                    <a:pt x="36581" y="0"/>
                  </a:moveTo>
                  <a:cubicBezTo>
                    <a:pt x="15512" y="0"/>
                    <a:pt x="0" y="23632"/>
                    <a:pt x="4125" y="40530"/>
                  </a:cubicBezTo>
                  <a:cubicBezTo>
                    <a:pt x="9051" y="60717"/>
                    <a:pt x="17552" y="77862"/>
                    <a:pt x="37305" y="77862"/>
                  </a:cubicBezTo>
                  <a:cubicBezTo>
                    <a:pt x="57055" y="77862"/>
                    <a:pt x="72635" y="58256"/>
                    <a:pt x="74219" y="40530"/>
                  </a:cubicBezTo>
                  <a:cubicBezTo>
                    <a:pt x="76210" y="18270"/>
                    <a:pt x="58165" y="1369"/>
                    <a:pt x="38457" y="63"/>
                  </a:cubicBezTo>
                  <a:cubicBezTo>
                    <a:pt x="37827" y="21"/>
                    <a:pt x="37202" y="0"/>
                    <a:pt x="36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31663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69"/>
          <p:cNvSpPr txBox="1">
            <a:spLocks noGrp="1"/>
          </p:cNvSpPr>
          <p:nvPr>
            <p:ph type="title"/>
          </p:nvPr>
        </p:nvSpPr>
        <p:spPr>
          <a:xfrm>
            <a:off x="1745400" y="2302803"/>
            <a:ext cx="5653200" cy="77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Who</a:t>
            </a:r>
            <a:endParaRPr dirty="0"/>
          </a:p>
        </p:txBody>
      </p:sp>
      <p:sp>
        <p:nvSpPr>
          <p:cNvPr id="797" name="Google Shape;797;p69"/>
          <p:cNvSpPr txBox="1">
            <a:spLocks noGrp="1"/>
          </p:cNvSpPr>
          <p:nvPr>
            <p:ph type="subTitle" idx="1"/>
          </p:nvPr>
        </p:nvSpPr>
        <p:spPr>
          <a:xfrm>
            <a:off x="1740450" y="3352859"/>
            <a:ext cx="5663100" cy="636600"/>
          </a:xfrm>
          <a:prstGeom prst="rect">
            <a:avLst/>
          </a:prstGeom>
        </p:spPr>
        <p:txBody>
          <a:bodyPr spcFirstLastPara="1" wrap="square" lIns="91425" tIns="91425" rIns="91425" bIns="91425" anchor="ctr" anchorCtr="0">
            <a:noAutofit/>
          </a:bodyPr>
          <a:lstStyle/>
          <a:p>
            <a:pPr marL="0" lvl="0" indent="0"/>
            <a:r>
              <a:rPr lang="id-ID" dirty="0"/>
              <a:t>Untuk siapa web tersebut ditujukan?</a:t>
            </a:r>
          </a:p>
        </p:txBody>
      </p:sp>
      <p:sp>
        <p:nvSpPr>
          <p:cNvPr id="798" name="Google Shape;798;p69"/>
          <p:cNvSpPr txBox="1">
            <a:spLocks noGrp="1"/>
          </p:cNvSpPr>
          <p:nvPr>
            <p:ph type="title" idx="2"/>
          </p:nvPr>
        </p:nvSpPr>
        <p:spPr>
          <a:xfrm>
            <a:off x="2996550" y="1154035"/>
            <a:ext cx="3150900" cy="10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pic>
        <p:nvPicPr>
          <p:cNvPr id="799" name="Google Shape;799;p69"/>
          <p:cNvPicPr preferRelativeResize="0"/>
          <p:nvPr/>
        </p:nvPicPr>
        <p:blipFill>
          <a:blip r:embed="rId3">
            <a:alphaModFix/>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715100" y="1148448"/>
            <a:ext cx="2143498" cy="1056050"/>
          </a:xfrm>
          <a:prstGeom prst="rect">
            <a:avLst/>
          </a:prstGeom>
          <a:noFill/>
          <a:ln>
            <a:noFill/>
          </a:ln>
        </p:spPr>
      </p:pic>
      <p:pic>
        <p:nvPicPr>
          <p:cNvPr id="800" name="Google Shape;800;p69"/>
          <p:cNvPicPr preferRelativeResize="0"/>
          <p:nvPr/>
        </p:nvPicPr>
        <p:blipFill>
          <a:blip r:embed="rId3">
            <a:alphaModFix/>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6285400" y="1148448"/>
            <a:ext cx="2143498" cy="1056050"/>
          </a:xfrm>
          <a:prstGeom prst="rect">
            <a:avLst/>
          </a:prstGeom>
          <a:noFill/>
          <a:ln>
            <a:noFill/>
          </a:ln>
        </p:spPr>
      </p:pic>
    </p:spTree>
  </p:cSld>
  <p:clrMapOvr>
    <a:masterClrMapping/>
  </p:clrMapOvr>
</p:sld>
</file>

<file path=ppt/theme/theme1.xml><?xml version="1.0" encoding="utf-8"?>
<a:theme xmlns:a="http://schemas.openxmlformats.org/drawingml/2006/main" name="European Cities by Slidesgo">
  <a:themeElements>
    <a:clrScheme name="Simple Light">
      <a:dk1>
        <a:srgbClr val="F7F7F5"/>
      </a:dk1>
      <a:lt1>
        <a:srgbClr val="313131"/>
      </a:lt1>
      <a:dk2>
        <a:srgbClr val="FFFFFF"/>
      </a:dk2>
      <a:lt2>
        <a:srgbClr val="F7F7F5"/>
      </a:lt2>
      <a:accent1>
        <a:srgbClr val="00CEB5"/>
      </a:accent1>
      <a:accent2>
        <a:srgbClr val="FFFFFF"/>
      </a:accent2>
      <a:accent3>
        <a:srgbClr val="FFFFFF"/>
      </a:accent3>
      <a:accent4>
        <a:srgbClr val="FFFFFF"/>
      </a:accent4>
      <a:accent5>
        <a:srgbClr val="FFFFFF"/>
      </a:accent5>
      <a:accent6>
        <a:srgbClr val="FFFFFF"/>
      </a:accent6>
      <a:hlink>
        <a:srgbClr val="F7F7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447</Words>
  <Application>Microsoft Office PowerPoint</Application>
  <PresentationFormat>On-screen Show (16:9)</PresentationFormat>
  <Paragraphs>91</Paragraphs>
  <Slides>24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Nunito</vt:lpstr>
      <vt:lpstr>IBM Plex Serif</vt:lpstr>
      <vt:lpstr>IBM Plex Serif Medium</vt:lpstr>
      <vt:lpstr>European Cities by Slidesgo</vt:lpstr>
      <vt:lpstr>Querencia Kelompok 5</vt:lpstr>
      <vt:lpstr>Querencia</vt:lpstr>
      <vt:lpstr>Querencia</vt:lpstr>
      <vt:lpstr>Table of contents</vt:lpstr>
      <vt:lpstr>What</vt:lpstr>
      <vt:lpstr>Penjualan Travel Ticket                       Web yang akan kelompok kami buat bernama Querencia. Querencia merupakan sebuah website dimana  kita menyediakan jasa layanan pemesanan tiket akomodasi transportasi dan hotel secara online untuk memudahkan para pengguna menemukan tiket/penginapan destinasi yang ingin dituju. </vt:lpstr>
      <vt:lpstr>why</vt:lpstr>
      <vt:lpstr>Kami memilih topik ini karena untuk memudahkan para traveler dalam mencari hingga melakukan reservasi tiket transportasi, dengan memberikan fasilitas serta layanan dan juga penawaran harga yangterbaik.  </vt:lpstr>
      <vt:lpstr>Who</vt:lpstr>
      <vt:lpstr>Web yang kami buat di peruntukan bagi  para pengguna yang ingin mencari akomodasi perjalanan secara praktis dan mudah, untuk mendapatkan tiket pesawat, kereta api, bus, penyewaan mobil, hingga aktivitas wisata dan hotel.    </vt:lpstr>
      <vt:lpstr>When</vt:lpstr>
      <vt:lpstr>Pembuatan web ini akan dilaksanakan selama masa perkuliahan semester 3 pada mata kuliah Web Programming (Mulai dari tanggal 25 Agustus 2021 – UAS).  </vt:lpstr>
      <vt:lpstr>Where</vt:lpstr>
      <vt:lpstr>Pembuatan web ini dilaksanakan di Jakarta, Indonesia. Untuk para penguna dapat mengakses web kami dimana saja secara online dengan menggunakan situs pencarian yang mereka miliki.  </vt:lpstr>
      <vt:lpstr>How</vt:lpstr>
      <vt:lpstr>Dalam proses pembuatan web ini, media komunikasi yang kami gunakan yaitu Microsoft Teams, Zoom dan GitHub. Untuk tools nya, kami menggunakan Microsoft Visual Studio Code dengan menyempurnakan UI agar memudahkan dalam penggunaan web dengan memberikan tampilan web yang lebih menarik.   </vt:lpstr>
      <vt:lpstr>How to Book</vt:lpstr>
      <vt:lpstr>FEATURE</vt:lpstr>
      <vt:lpstr>FEATURE</vt:lpstr>
      <vt:lpstr>Mockup Wireframe</vt:lpstr>
      <vt:lpstr>PowerPoint Presentation</vt:lpstr>
      <vt:lpstr>PowerPoint Presentation</vt:lpstr>
      <vt:lpstr>Flow  Chart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Querencia</dc:title>
  <dc:creator>Tasya syamsudin</dc:creator>
  <cp:lastModifiedBy>Windows User</cp:lastModifiedBy>
  <cp:revision>35</cp:revision>
  <dcterms:modified xsi:type="dcterms:W3CDTF">2021-08-31T16:46:17Z</dcterms:modified>
</cp:coreProperties>
</file>