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43"/>
  </p:normalViewPr>
  <p:slideViewPr>
    <p:cSldViewPr snapToGrid="0">
      <p:cViewPr>
        <p:scale>
          <a:sx n="110" d="100"/>
          <a:sy n="110" d="100"/>
        </p:scale>
        <p:origin x="48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99902-3254-4733-93F9-49117A44B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B93596-A1FD-4572-B0EE-5255885E3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ACE6E-F25D-4717-A0CE-8E82B8E0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FD65E-3B8B-43B3-940F-20D66ED5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C88E9-596E-43D7-A4D5-B6E5AF0D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7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552CF-23FF-4A4D-9570-13BAA25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C993A-75A1-48CB-8580-3789BA24A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EAF84-9044-400F-A7EC-452FD8DF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F79B9-DBE2-4FF4-B866-0078E626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6A7DE-8640-4898-B24B-DE72737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20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228366-C75C-46D6-A860-06F85D5BE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D54D05-C827-4020-9C52-4B707E9E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423A9-B94B-413C-B27E-356E44F4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016F1-DC9B-46FA-85D3-43643B71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E2F2A-C239-43C3-89E6-C5176EE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4DBE8-8947-4792-9DF8-B4BF6A29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904C2-F9C8-4B6D-92EC-14B61ED8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9572F-6402-4502-B2B8-E68BA75A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C0031-C954-4CEA-BE38-51ECB5B1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5C61B-0529-4AC5-9391-7478F95A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B6441-0EF8-4E2E-8643-9F78DFDB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79E80-E4DD-437E-9B70-26C09636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7385-EB83-42C9-A6B8-D4352674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2B299-1839-40B1-95AF-AF2A680F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8539E-CA65-48A6-B426-D4E37C6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25993-3ED4-4683-A33F-77405DEE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481A9-02C8-4A7A-9461-DBD3DDC2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5C7789-83B5-4EB6-B7E3-A64208D94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830F0D-B0FD-4C92-BBB5-B59BCDC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F4257-B698-429B-9893-00AFF264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5DF04-A9DE-467D-99F5-824ADA1B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5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DEF78-AA99-4CB7-8BBE-A61C7F8E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32105-6200-4E7F-B0F4-B696F1E04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BB608-0907-48E8-A6D9-9E8BFA8A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F9510F-2206-41CE-B6AF-C4B008F21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97206-D161-4387-87BE-4979DCBB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462066-55FE-42C2-91F2-A3175318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D784D7-9CC5-4FFE-B806-54E3BD24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5908A1-CCE8-444C-9F15-5160EFE0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3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84493-21E4-426E-A6C9-1388171F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CB747C-1822-498F-B437-4C6161A4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54F0C-45A0-4305-AE73-C1CBA5E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ADABA1-0C7E-4CA7-BFBE-72B747AB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2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3E2AE6-4F2F-4DF2-813C-21D22242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90681-D772-4EC5-92C4-202F1240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47EB7-686E-4B18-9146-3C6760162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4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38F5C-A00A-4588-BF9F-DD97DBF2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25608-60FD-480A-9570-B3B86CEC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9A1F5-8EA6-42F1-BC35-3A5CAA77B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4D02A-FC44-4352-8996-3633813D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4D552-8985-469E-B4AE-6CF49682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3F213-1A53-4504-BAAA-90BDE690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D9C5D-0D36-49CC-9B60-10BC2B65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8138C1-D9EC-496A-9FB5-B869235FC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F4D8E-F033-4AF7-96F0-ADA3831AF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E8880-52F5-483B-803E-5A43A041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74EF8-7F02-4B45-8CA4-EC5BB76D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CAD1B-7C9E-47D2-8B5F-CEDF4518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6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773135-61EA-4DF4-92BC-E3E9A8C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9543C-5F61-4A68-91A4-34EFF9E9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BB412-926B-4802-8FA0-73D628A2B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96AC-30BC-4392-8BAD-E27AA8F7CD26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3D152-F452-4D5D-A278-44974E915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2A4C3-C716-4D7E-8171-0307F4D3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7906-D1B2-4A95-8C4E-B99C1E02A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6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F162598-57AF-8142-A349-966F9472CF95}"/>
              </a:ext>
            </a:extLst>
          </p:cNvPr>
          <p:cNvGrpSpPr/>
          <p:nvPr/>
        </p:nvGrpSpPr>
        <p:grpSpPr>
          <a:xfrm>
            <a:off x="1184623" y="1264132"/>
            <a:ext cx="938349" cy="1408032"/>
            <a:chOff x="1775859" y="-63353"/>
            <a:chExt cx="881125" cy="216259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007BDFA-4E4A-456B-9F31-E96960511D29}"/>
                </a:ext>
              </a:extLst>
            </p:cNvPr>
            <p:cNvGrpSpPr/>
            <p:nvPr/>
          </p:nvGrpSpPr>
          <p:grpSpPr>
            <a:xfrm flipH="1">
              <a:off x="2104030" y="-63352"/>
              <a:ext cx="552954" cy="2162592"/>
              <a:chOff x="2465943" y="353462"/>
              <a:chExt cx="485078" cy="4694037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329B14A7-2D2F-4745-B297-7EE2AC6243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021" y="2314856"/>
                <a:ext cx="0" cy="273264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2D15EBD-C3E5-4673-B525-147E891D8C47}"/>
                  </a:ext>
                </a:extLst>
              </p:cNvPr>
              <p:cNvCxnSpPr/>
              <p:nvPr/>
            </p:nvCxnSpPr>
            <p:spPr>
              <a:xfrm>
                <a:off x="2465943" y="353462"/>
                <a:ext cx="0" cy="261389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9A590E0-BCE6-480F-9FE5-1BD82FBC8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831" y="353462"/>
                <a:ext cx="477185" cy="2036447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5D7CD06-61A9-4002-96CA-0918A8C2D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5943" y="2971394"/>
                <a:ext cx="485075" cy="203240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5EFF8E2-1BA8-45E5-A6BD-224BD926F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1" y="-63353"/>
              <a:ext cx="562150" cy="93373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188B984-AC2A-41DD-A5C4-CF2C1CCF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870380"/>
              <a:ext cx="328168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38E0C1F-FB98-4588-AF8F-199AC4595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8815" y="-63352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52BC811-865C-42E9-A71D-1B55E7D68D1F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159EDC7-EC7B-488F-986E-06EC38813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7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AC8135F-DCB9-46CC-A618-0BD3876546EF}"/>
              </a:ext>
            </a:extLst>
          </p:cNvPr>
          <p:cNvGrpSpPr/>
          <p:nvPr/>
        </p:nvGrpSpPr>
        <p:grpSpPr>
          <a:xfrm>
            <a:off x="6676107" y="3233307"/>
            <a:ext cx="578101" cy="958945"/>
            <a:chOff x="2253672" y="1764142"/>
            <a:chExt cx="1704110" cy="323965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3AA0AC2-9741-424F-8F03-31112C9A84A2}"/>
                </a:ext>
              </a:extLst>
            </p:cNvPr>
            <p:cNvGrpSpPr/>
            <p:nvPr/>
          </p:nvGrpSpPr>
          <p:grpSpPr>
            <a:xfrm>
              <a:off x="2253673" y="1764144"/>
              <a:ext cx="1274618" cy="3239655"/>
              <a:chOff x="2096655" y="1727200"/>
              <a:chExt cx="854364" cy="3276600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4AAE005-EE75-44A6-B27B-D2CCB7560705}"/>
                  </a:ext>
                </a:extLst>
              </p:cNvPr>
              <p:cNvCxnSpPr/>
              <p:nvPr/>
            </p:nvCxnSpPr>
            <p:spPr>
              <a:xfrm>
                <a:off x="2096655" y="1727200"/>
                <a:ext cx="0" cy="261389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FAE46CD5-FCD2-49D8-BC75-EFB216E173DC}"/>
                  </a:ext>
                </a:extLst>
              </p:cNvPr>
              <p:cNvCxnSpPr/>
              <p:nvPr/>
            </p:nvCxnSpPr>
            <p:spPr>
              <a:xfrm>
                <a:off x="2951019" y="2389909"/>
                <a:ext cx="0" cy="261389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3651BC8E-3237-4249-B0ED-7B9DA47E6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6655" y="1727200"/>
                <a:ext cx="854364" cy="662709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DD00F19E-282C-482C-A7CD-B0F659225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6655" y="4341091"/>
                <a:ext cx="854364" cy="662709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619D560-BE7C-4618-A278-F872640DE2F5}"/>
                </a:ext>
              </a:extLst>
            </p:cNvPr>
            <p:cNvCxnSpPr>
              <a:cxnSpLocks/>
            </p:cNvCxnSpPr>
            <p:nvPr/>
          </p:nvCxnSpPr>
          <p:spPr>
            <a:xfrm>
              <a:off x="2683164" y="1764143"/>
              <a:ext cx="1274618" cy="655237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6563EF0-FA76-4744-818D-5D2FEAB87C4A}"/>
                </a:ext>
              </a:extLst>
            </p:cNvPr>
            <p:cNvCxnSpPr>
              <a:cxnSpLocks/>
            </p:cNvCxnSpPr>
            <p:nvPr/>
          </p:nvCxnSpPr>
          <p:spPr>
            <a:xfrm>
              <a:off x="2253672" y="1764142"/>
              <a:ext cx="429492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0635BB2-C5D2-4D5C-A5D6-9B03E280AD27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0" y="2419380"/>
              <a:ext cx="429492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3E4498E-16C6-400F-B5E2-954441CA22AB}"/>
                </a:ext>
              </a:extLst>
            </p:cNvPr>
            <p:cNvCxnSpPr/>
            <p:nvPr/>
          </p:nvCxnSpPr>
          <p:spPr>
            <a:xfrm>
              <a:off x="3957782" y="2419381"/>
              <a:ext cx="0" cy="2584418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AF7E7E8-78DF-4EEB-A381-62811595FA58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0" y="5003799"/>
              <a:ext cx="429492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BA4E420-C2FB-42B9-914C-2C9649AB90D0}"/>
              </a:ext>
            </a:extLst>
          </p:cNvPr>
          <p:cNvGrpSpPr/>
          <p:nvPr/>
        </p:nvGrpSpPr>
        <p:grpSpPr>
          <a:xfrm>
            <a:off x="4290982" y="3233390"/>
            <a:ext cx="955178" cy="474584"/>
            <a:chOff x="4565342" y="2482988"/>
            <a:chExt cx="955178" cy="474584"/>
          </a:xfrm>
        </p:grpSpPr>
        <p:sp>
          <p:nvSpPr>
            <p:cNvPr id="61" name="立方体 60">
              <a:extLst>
                <a:ext uri="{FF2B5EF4-FFF2-40B4-BE49-F238E27FC236}">
                  <a16:creationId xmlns:a16="http://schemas.microsoft.com/office/drawing/2014/main" id="{9FFAEEAE-3D6C-4302-94C5-9AFE5A9EAFCE}"/>
                </a:ext>
              </a:extLst>
            </p:cNvPr>
            <p:cNvSpPr/>
            <p:nvPr/>
          </p:nvSpPr>
          <p:spPr>
            <a:xfrm flipH="1">
              <a:off x="4565342" y="2482988"/>
              <a:ext cx="130349" cy="129599"/>
            </a:xfrm>
            <a:prstGeom prst="cub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FA69F71-21F0-4A6B-9E1D-68FDE7BE44CD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4646716" y="2612587"/>
              <a:ext cx="873804" cy="344985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FB6075D-2CB2-422C-BF92-CA99E0EF0EB8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>
              <a:off x="4646716" y="2515388"/>
              <a:ext cx="872508" cy="441292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6FE5D38-D1B9-4C9D-A285-DB7CCE32F192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4695691" y="2563987"/>
              <a:ext cx="823533" cy="392693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66A7C4-A58C-FC40-B74F-3B004DB11308}"/>
              </a:ext>
            </a:extLst>
          </p:cNvPr>
          <p:cNvGrpSpPr/>
          <p:nvPr/>
        </p:nvGrpSpPr>
        <p:grpSpPr>
          <a:xfrm>
            <a:off x="6147694" y="3492307"/>
            <a:ext cx="739219" cy="464321"/>
            <a:chOff x="7525082" y="3176791"/>
            <a:chExt cx="861959" cy="444172"/>
          </a:xfrm>
        </p:grpSpPr>
        <p:sp>
          <p:nvSpPr>
            <p:cNvPr id="82" name="立方体 81">
              <a:extLst>
                <a:ext uri="{FF2B5EF4-FFF2-40B4-BE49-F238E27FC236}">
                  <a16:creationId xmlns:a16="http://schemas.microsoft.com/office/drawing/2014/main" id="{36A59BDA-6949-4A3B-8F17-B73EC169D6C2}"/>
                </a:ext>
              </a:extLst>
            </p:cNvPr>
            <p:cNvSpPr/>
            <p:nvPr/>
          </p:nvSpPr>
          <p:spPr>
            <a:xfrm flipH="1">
              <a:off x="7525082" y="3495315"/>
              <a:ext cx="140336" cy="125648"/>
            </a:xfrm>
            <a:prstGeom prst="cub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3996917-946D-455C-A9E9-8B2CBD96BD7D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V="1">
              <a:off x="7610956" y="3176791"/>
              <a:ext cx="776085" cy="349936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986EEB2-8F04-4DCD-B369-39A8BB9BBF38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7610956" y="3177497"/>
              <a:ext cx="774937" cy="443466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0C93036D-BEB9-43A9-A465-CDD124FB5F23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flipV="1">
              <a:off x="7665418" y="3177497"/>
              <a:ext cx="720473" cy="396348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0E6646B6-74B1-473F-9F67-F732DDE8A117}"/>
              </a:ext>
            </a:extLst>
          </p:cNvPr>
          <p:cNvGrpSpPr/>
          <p:nvPr/>
        </p:nvGrpSpPr>
        <p:grpSpPr>
          <a:xfrm>
            <a:off x="8768288" y="3289007"/>
            <a:ext cx="1355418" cy="1183229"/>
            <a:chOff x="7264706" y="2757489"/>
            <a:chExt cx="1355418" cy="1183229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431DE32-16DE-4FC9-884D-C36FD6128652}"/>
                </a:ext>
              </a:extLst>
            </p:cNvPr>
            <p:cNvSpPr/>
            <p:nvPr/>
          </p:nvSpPr>
          <p:spPr>
            <a:xfrm>
              <a:off x="7851341" y="3102443"/>
              <a:ext cx="145702" cy="529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E304A7C-4DFD-43B8-B7DA-E016CF910B27}"/>
                </a:ext>
              </a:extLst>
            </p:cNvPr>
            <p:cNvSpPr/>
            <p:nvPr/>
          </p:nvSpPr>
          <p:spPr>
            <a:xfrm>
              <a:off x="8196263" y="3226386"/>
              <a:ext cx="145702" cy="288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CC40783-A90E-4CE4-8D93-FBFE32E8CE43}"/>
                </a:ext>
              </a:extLst>
            </p:cNvPr>
            <p:cNvSpPr/>
            <p:nvPr/>
          </p:nvSpPr>
          <p:spPr>
            <a:xfrm>
              <a:off x="7428809" y="2862058"/>
              <a:ext cx="145698" cy="1021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096D7FF-89BD-45C8-A0A4-03011EE1B13F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 flipV="1">
              <a:off x="7574507" y="3368380"/>
              <a:ext cx="276834" cy="445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A00F7D06-F30F-4EB3-AB72-614B62B447C2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7997043" y="3367337"/>
              <a:ext cx="194457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8E90B5F-8C8E-4908-8B3D-CCAFAD0C8CE5}"/>
                </a:ext>
              </a:extLst>
            </p:cNvPr>
            <p:cNvSpPr/>
            <p:nvPr/>
          </p:nvSpPr>
          <p:spPr>
            <a:xfrm>
              <a:off x="7264706" y="2757489"/>
              <a:ext cx="1355418" cy="11832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1765AF5-E1F7-4574-948D-F9FD7C7DC689}"/>
              </a:ext>
            </a:extLst>
          </p:cNvPr>
          <p:cNvSpPr txBox="1"/>
          <p:nvPr/>
        </p:nvSpPr>
        <p:spPr>
          <a:xfrm>
            <a:off x="6484999" y="4348760"/>
            <a:ext cx="1237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Conv2: 498x498x10</a:t>
            </a:r>
            <a:endParaRPr lang="zh-CN" altLang="en-US" sz="800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98B3187-4E59-4862-B727-0C0ABDE35C32}"/>
              </a:ext>
            </a:extLst>
          </p:cNvPr>
          <p:cNvSpPr txBox="1"/>
          <p:nvPr/>
        </p:nvSpPr>
        <p:spPr>
          <a:xfrm>
            <a:off x="4698848" y="4348760"/>
            <a:ext cx="135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Conv3: 493x493x8</a:t>
            </a:r>
            <a:endParaRPr lang="zh-CN" altLang="en-US" sz="800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73E927D-094A-44B3-9D63-3E95241F68C2}"/>
              </a:ext>
            </a:extLst>
          </p:cNvPr>
          <p:cNvSpPr txBox="1"/>
          <p:nvPr/>
        </p:nvSpPr>
        <p:spPr>
          <a:xfrm>
            <a:off x="8674943" y="4733369"/>
            <a:ext cx="15421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/>
            </a:lvl1pPr>
          </a:lstStyle>
          <a:p>
            <a:r>
              <a:rPr lang="en-US" altLang="zh-CN" b="1" dirty="0"/>
              <a:t>FC: 1928648 -&gt; 128 -&gt;14</a:t>
            </a:r>
            <a:endParaRPr lang="zh-CN" altLang="en-US" b="1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B6F1028-C66B-4713-B646-2A82BE7CCF78}"/>
              </a:ext>
            </a:extLst>
          </p:cNvPr>
          <p:cNvGrpSpPr/>
          <p:nvPr/>
        </p:nvGrpSpPr>
        <p:grpSpPr>
          <a:xfrm>
            <a:off x="7530377" y="3457014"/>
            <a:ext cx="528014" cy="842162"/>
            <a:chOff x="2253672" y="1764142"/>
            <a:chExt cx="1704110" cy="3239657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AEC3CC42-16A2-4F64-BACF-6EE4192DB6D9}"/>
                </a:ext>
              </a:extLst>
            </p:cNvPr>
            <p:cNvGrpSpPr/>
            <p:nvPr/>
          </p:nvGrpSpPr>
          <p:grpSpPr>
            <a:xfrm>
              <a:off x="2253673" y="1764144"/>
              <a:ext cx="1274618" cy="3239655"/>
              <a:chOff x="2096655" y="1727200"/>
              <a:chExt cx="854364" cy="3276600"/>
            </a:xfrm>
          </p:grpSpPr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22298E60-553A-4BBB-AF56-D650A7A1B16B}"/>
                  </a:ext>
                </a:extLst>
              </p:cNvPr>
              <p:cNvCxnSpPr/>
              <p:nvPr/>
            </p:nvCxnSpPr>
            <p:spPr>
              <a:xfrm>
                <a:off x="2096655" y="1727200"/>
                <a:ext cx="0" cy="2613891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D965E25F-DFFD-4EE4-9B07-CBA45351CD57}"/>
                  </a:ext>
                </a:extLst>
              </p:cNvPr>
              <p:cNvCxnSpPr/>
              <p:nvPr/>
            </p:nvCxnSpPr>
            <p:spPr>
              <a:xfrm>
                <a:off x="2951019" y="2389909"/>
                <a:ext cx="0" cy="2613891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FC2007BA-91CA-40CD-8DB9-D02C44BF9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6655" y="1727200"/>
                <a:ext cx="854364" cy="66270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992E7DA9-65A3-421C-9E49-0BC671EBE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6655" y="4341091"/>
                <a:ext cx="854364" cy="66270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925AA0A5-2796-4896-954B-2BE44D86E97B}"/>
                </a:ext>
              </a:extLst>
            </p:cNvPr>
            <p:cNvCxnSpPr>
              <a:cxnSpLocks/>
            </p:cNvCxnSpPr>
            <p:nvPr/>
          </p:nvCxnSpPr>
          <p:spPr>
            <a:xfrm>
              <a:off x="2683164" y="1764143"/>
              <a:ext cx="1274618" cy="6552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C511506-890F-4C1B-8748-8BF1616DC2C5}"/>
                </a:ext>
              </a:extLst>
            </p:cNvPr>
            <p:cNvCxnSpPr>
              <a:cxnSpLocks/>
            </p:cNvCxnSpPr>
            <p:nvPr/>
          </p:nvCxnSpPr>
          <p:spPr>
            <a:xfrm>
              <a:off x="2253672" y="1764142"/>
              <a:ext cx="429492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F5246E01-B4C4-472F-BD65-D6B331112C66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0" y="2419380"/>
              <a:ext cx="429492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75F8A48C-8888-407D-BDF4-FFF565D3B10F}"/>
                </a:ext>
              </a:extLst>
            </p:cNvPr>
            <p:cNvCxnSpPr/>
            <p:nvPr/>
          </p:nvCxnSpPr>
          <p:spPr>
            <a:xfrm>
              <a:off x="3957782" y="2419381"/>
              <a:ext cx="0" cy="258441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9C13B95-4020-48B1-8A69-5147010854E0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0" y="5003799"/>
              <a:ext cx="429492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A4D5913-73DD-4390-9463-F314A0328348}"/>
              </a:ext>
            </a:extLst>
          </p:cNvPr>
          <p:cNvSpPr txBox="1"/>
          <p:nvPr/>
        </p:nvSpPr>
        <p:spPr>
          <a:xfrm>
            <a:off x="5661595" y="4741544"/>
            <a:ext cx="135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Max Pool: 491x491x8</a:t>
            </a:r>
            <a:endParaRPr lang="zh-CN" altLang="en-US" sz="800" b="1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09E826A-DE60-4856-A61A-82BDDB17F85B}"/>
              </a:ext>
            </a:extLst>
          </p:cNvPr>
          <p:cNvCxnSpPr>
            <a:cxnSpLocks/>
          </p:cNvCxnSpPr>
          <p:nvPr/>
        </p:nvCxnSpPr>
        <p:spPr>
          <a:xfrm>
            <a:off x="7254208" y="3800549"/>
            <a:ext cx="3038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9B9661-B679-7C44-92D3-C726DAD8BA68}"/>
              </a:ext>
            </a:extLst>
          </p:cNvPr>
          <p:cNvCxnSpPr>
            <a:cxnSpLocks/>
          </p:cNvCxnSpPr>
          <p:nvPr/>
        </p:nvCxnSpPr>
        <p:spPr>
          <a:xfrm flipV="1">
            <a:off x="7839515" y="1991256"/>
            <a:ext cx="0" cy="1465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riangle 92">
            <a:extLst>
              <a:ext uri="{FF2B5EF4-FFF2-40B4-BE49-F238E27FC236}">
                <a16:creationId xmlns:a16="http://schemas.microsoft.com/office/drawing/2014/main" id="{1BE647C0-B363-D34D-868F-876BE2FA7F3E}"/>
              </a:ext>
            </a:extLst>
          </p:cNvPr>
          <p:cNvSpPr/>
          <p:nvPr/>
        </p:nvSpPr>
        <p:spPr>
          <a:xfrm>
            <a:off x="7726413" y="1793057"/>
            <a:ext cx="210312" cy="1554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3" name="组合 24">
            <a:extLst>
              <a:ext uri="{FF2B5EF4-FFF2-40B4-BE49-F238E27FC236}">
                <a16:creationId xmlns:a16="http://schemas.microsoft.com/office/drawing/2014/main" id="{597BC45C-1B7D-AF4C-94E8-8D19BA929464}"/>
              </a:ext>
            </a:extLst>
          </p:cNvPr>
          <p:cNvGrpSpPr/>
          <p:nvPr/>
        </p:nvGrpSpPr>
        <p:grpSpPr>
          <a:xfrm>
            <a:off x="5762000" y="3030771"/>
            <a:ext cx="774771" cy="1280557"/>
            <a:chOff x="2253672" y="1764142"/>
            <a:chExt cx="1704110" cy="3239657"/>
          </a:xfrm>
        </p:grpSpPr>
        <p:grpSp>
          <p:nvGrpSpPr>
            <p:cNvPr id="114" name="组合 25">
              <a:extLst>
                <a:ext uri="{FF2B5EF4-FFF2-40B4-BE49-F238E27FC236}">
                  <a16:creationId xmlns:a16="http://schemas.microsoft.com/office/drawing/2014/main" id="{061B77A1-2793-9347-A52C-14F2ADDA4EC5}"/>
                </a:ext>
              </a:extLst>
            </p:cNvPr>
            <p:cNvGrpSpPr/>
            <p:nvPr/>
          </p:nvGrpSpPr>
          <p:grpSpPr>
            <a:xfrm>
              <a:off x="2253673" y="1764144"/>
              <a:ext cx="1274618" cy="3239655"/>
              <a:chOff x="2096655" y="1727200"/>
              <a:chExt cx="854364" cy="3276600"/>
            </a:xfrm>
          </p:grpSpPr>
          <p:cxnSp>
            <p:nvCxnSpPr>
              <p:cNvPr id="121" name="直接连接符 31">
                <a:extLst>
                  <a:ext uri="{FF2B5EF4-FFF2-40B4-BE49-F238E27FC236}">
                    <a16:creationId xmlns:a16="http://schemas.microsoft.com/office/drawing/2014/main" id="{87FF1E7F-B8F2-E645-9448-15BA5CABBEFF}"/>
                  </a:ext>
                </a:extLst>
              </p:cNvPr>
              <p:cNvCxnSpPr/>
              <p:nvPr/>
            </p:nvCxnSpPr>
            <p:spPr>
              <a:xfrm>
                <a:off x="2096655" y="1727200"/>
                <a:ext cx="0" cy="2613891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32">
                <a:extLst>
                  <a:ext uri="{FF2B5EF4-FFF2-40B4-BE49-F238E27FC236}">
                    <a16:creationId xmlns:a16="http://schemas.microsoft.com/office/drawing/2014/main" id="{F711A607-69C6-E546-82E0-0FB0E647B832}"/>
                  </a:ext>
                </a:extLst>
              </p:cNvPr>
              <p:cNvCxnSpPr/>
              <p:nvPr/>
            </p:nvCxnSpPr>
            <p:spPr>
              <a:xfrm>
                <a:off x="2951019" y="2389909"/>
                <a:ext cx="0" cy="2613891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33">
                <a:extLst>
                  <a:ext uri="{FF2B5EF4-FFF2-40B4-BE49-F238E27FC236}">
                    <a16:creationId xmlns:a16="http://schemas.microsoft.com/office/drawing/2014/main" id="{DCA84B4A-5EB1-D34D-A446-2A35579D6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6655" y="1727200"/>
                <a:ext cx="854364" cy="66270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34">
                <a:extLst>
                  <a:ext uri="{FF2B5EF4-FFF2-40B4-BE49-F238E27FC236}">
                    <a16:creationId xmlns:a16="http://schemas.microsoft.com/office/drawing/2014/main" id="{E810E8C8-0ABF-1F44-B817-A5CC6039C9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6655" y="4341091"/>
                <a:ext cx="854364" cy="662709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直接连接符 26">
              <a:extLst>
                <a:ext uri="{FF2B5EF4-FFF2-40B4-BE49-F238E27FC236}">
                  <a16:creationId xmlns:a16="http://schemas.microsoft.com/office/drawing/2014/main" id="{FED67879-66B1-8947-97EF-109F9ADFA2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3164" y="1764143"/>
              <a:ext cx="1274618" cy="6552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27">
              <a:extLst>
                <a:ext uri="{FF2B5EF4-FFF2-40B4-BE49-F238E27FC236}">
                  <a16:creationId xmlns:a16="http://schemas.microsoft.com/office/drawing/2014/main" id="{7BCA41E6-AE6E-6149-8D68-7C8DE0927D90}"/>
                </a:ext>
              </a:extLst>
            </p:cNvPr>
            <p:cNvCxnSpPr>
              <a:cxnSpLocks/>
            </p:cNvCxnSpPr>
            <p:nvPr/>
          </p:nvCxnSpPr>
          <p:spPr>
            <a:xfrm>
              <a:off x="2253672" y="1764142"/>
              <a:ext cx="429492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28">
              <a:extLst>
                <a:ext uri="{FF2B5EF4-FFF2-40B4-BE49-F238E27FC236}">
                  <a16:creationId xmlns:a16="http://schemas.microsoft.com/office/drawing/2014/main" id="{3029764B-7207-C94D-8856-E1C1FAF5FC20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0" y="2419380"/>
              <a:ext cx="429492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29">
              <a:extLst>
                <a:ext uri="{FF2B5EF4-FFF2-40B4-BE49-F238E27FC236}">
                  <a16:creationId xmlns:a16="http://schemas.microsoft.com/office/drawing/2014/main" id="{30D97025-76A3-5742-B1F4-FC0D96DAF541}"/>
                </a:ext>
              </a:extLst>
            </p:cNvPr>
            <p:cNvCxnSpPr/>
            <p:nvPr/>
          </p:nvCxnSpPr>
          <p:spPr>
            <a:xfrm>
              <a:off x="3957782" y="2419381"/>
              <a:ext cx="0" cy="2584418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30">
              <a:extLst>
                <a:ext uri="{FF2B5EF4-FFF2-40B4-BE49-F238E27FC236}">
                  <a16:creationId xmlns:a16="http://schemas.microsoft.com/office/drawing/2014/main" id="{49A6555A-86DB-FB4D-8005-E3F1CD607354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0" y="5003799"/>
              <a:ext cx="429492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D71D8CA-D44A-6946-8BB9-08BB8D7520EE}"/>
              </a:ext>
            </a:extLst>
          </p:cNvPr>
          <p:cNvSpPr/>
          <p:nvPr/>
        </p:nvSpPr>
        <p:spPr>
          <a:xfrm>
            <a:off x="7470043" y="1773414"/>
            <a:ext cx="723051" cy="1947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EB65AD74-4125-1242-A43A-CCB0D13D5E8E}"/>
              </a:ext>
            </a:extLst>
          </p:cNvPr>
          <p:cNvCxnSpPr>
            <a:cxnSpLocks/>
            <a:stCxn id="146" idx="0"/>
            <a:endCxn id="90" idx="1"/>
          </p:cNvCxnSpPr>
          <p:nvPr/>
        </p:nvCxnSpPr>
        <p:spPr>
          <a:xfrm rot="16200000" flipH="1">
            <a:off x="6128248" y="1100211"/>
            <a:ext cx="2752132" cy="2856154"/>
          </a:xfrm>
          <a:prstGeom prst="bentConnector4">
            <a:avLst>
              <a:gd name="adj1" fmla="val -8306"/>
              <a:gd name="adj2" fmla="val 8140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41">
            <a:extLst>
              <a:ext uri="{FF2B5EF4-FFF2-40B4-BE49-F238E27FC236}">
                <a16:creationId xmlns:a16="http://schemas.microsoft.com/office/drawing/2014/main" id="{43B4DEF0-4302-534B-9FE0-207F45831B2E}"/>
              </a:ext>
            </a:extLst>
          </p:cNvPr>
          <p:cNvSpPr txBox="1"/>
          <p:nvPr/>
        </p:nvSpPr>
        <p:spPr>
          <a:xfrm>
            <a:off x="7203020" y="4741544"/>
            <a:ext cx="135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/>
              <a:t>Max Pool: 491x491x8</a:t>
            </a:r>
            <a:endParaRPr lang="zh-CN" altLang="en-US" sz="8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4D75BB2-2E0D-1044-A46C-E24D698F80A5}"/>
              </a:ext>
            </a:extLst>
          </p:cNvPr>
          <p:cNvSpPr txBox="1"/>
          <p:nvPr/>
        </p:nvSpPr>
        <p:spPr>
          <a:xfrm>
            <a:off x="7432136" y="2220525"/>
            <a:ext cx="795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GAP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6FE484-9FC9-A949-866C-8DFFC2F318FE}"/>
              </a:ext>
            </a:extLst>
          </p:cNvPr>
          <p:cNvGrpSpPr/>
          <p:nvPr/>
        </p:nvGrpSpPr>
        <p:grpSpPr>
          <a:xfrm>
            <a:off x="3893068" y="1152222"/>
            <a:ext cx="3269227" cy="1878548"/>
            <a:chOff x="3893068" y="1152222"/>
            <a:chExt cx="3269227" cy="187854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60F0E4B-A3B7-1140-9C8E-CF63B483D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982" y="1983132"/>
              <a:ext cx="0" cy="7092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04094B7E-58E2-464B-8A05-45E5DBC32FDE}"/>
                </a:ext>
              </a:extLst>
            </p:cNvPr>
            <p:cNvSpPr/>
            <p:nvPr/>
          </p:nvSpPr>
          <p:spPr>
            <a:xfrm>
              <a:off x="4178765" y="1793057"/>
              <a:ext cx="210312" cy="155448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8BF03F6-44A6-2E44-A4F5-41162DE11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298" y="1979920"/>
              <a:ext cx="0" cy="1050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391B6ADD-EED5-4043-A441-178DE96619D6}"/>
                </a:ext>
              </a:extLst>
            </p:cNvPr>
            <p:cNvSpPr/>
            <p:nvPr/>
          </p:nvSpPr>
          <p:spPr>
            <a:xfrm>
              <a:off x="5971081" y="1793057"/>
              <a:ext cx="210313" cy="155448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BC8FCD-25F2-2F44-957B-C18A3C8C1214}"/>
                </a:ext>
              </a:extLst>
            </p:cNvPr>
            <p:cNvSpPr/>
            <p:nvPr/>
          </p:nvSpPr>
          <p:spPr>
            <a:xfrm>
              <a:off x="3929234" y="1773414"/>
              <a:ext cx="723051" cy="19473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1385-E4B6-6446-A693-D8132D1E6DE8}"/>
                </a:ext>
              </a:extLst>
            </p:cNvPr>
            <p:cNvSpPr/>
            <p:nvPr/>
          </p:nvSpPr>
          <p:spPr>
            <a:xfrm>
              <a:off x="5721772" y="1773414"/>
              <a:ext cx="723051" cy="19473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10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28514B9-E661-B34E-96B8-DA8FAD5ED5D0}"/>
                </a:ext>
              </a:extLst>
            </p:cNvPr>
            <p:cNvSpPr/>
            <p:nvPr/>
          </p:nvSpPr>
          <p:spPr>
            <a:xfrm>
              <a:off x="4990179" y="1152222"/>
              <a:ext cx="2172116" cy="18891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30</a:t>
              </a:r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51864483-627C-5242-AC1F-E59D03E5C265}"/>
                </a:ext>
              </a:extLst>
            </p:cNvPr>
            <p:cNvCxnSpPr>
              <a:cxnSpLocks/>
              <a:stCxn id="49" idx="0"/>
              <a:endCxn id="146" idx="2"/>
            </p:cNvCxnSpPr>
            <p:nvPr/>
          </p:nvCxnSpPr>
          <p:spPr>
            <a:xfrm rot="5400000" flipH="1" flipV="1">
              <a:off x="4967358" y="664536"/>
              <a:ext cx="432280" cy="178547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7D1C020D-746F-754D-9759-B84C3AA22684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 rot="5400000" flipH="1" flipV="1">
              <a:off x="5876980" y="1567094"/>
              <a:ext cx="412638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A58668-7035-5444-A21C-958C1A5C7FE9}"/>
                </a:ext>
              </a:extLst>
            </p:cNvPr>
            <p:cNvSpPr txBox="1"/>
            <p:nvPr/>
          </p:nvSpPr>
          <p:spPr>
            <a:xfrm>
              <a:off x="3893068" y="2220525"/>
              <a:ext cx="7953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GAP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992EB1E-41DA-B647-B933-327919A90E12}"/>
                </a:ext>
              </a:extLst>
            </p:cNvPr>
            <p:cNvSpPr txBox="1"/>
            <p:nvPr/>
          </p:nvSpPr>
          <p:spPr>
            <a:xfrm>
              <a:off x="5689499" y="2220525"/>
              <a:ext cx="7953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GAP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8AE601-666C-0046-BB32-3702A37F24C4}"/>
                </a:ext>
              </a:extLst>
            </p:cNvPr>
            <p:cNvSpPr/>
            <p:nvPr/>
          </p:nvSpPr>
          <p:spPr>
            <a:xfrm>
              <a:off x="4995570" y="1728846"/>
              <a:ext cx="306781" cy="31380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Plus 74">
              <a:extLst>
                <a:ext uri="{FF2B5EF4-FFF2-40B4-BE49-F238E27FC236}">
                  <a16:creationId xmlns:a16="http://schemas.microsoft.com/office/drawing/2014/main" id="{E8619BEE-86AF-774C-A731-7D1F614E9005}"/>
                </a:ext>
              </a:extLst>
            </p:cNvPr>
            <p:cNvSpPr/>
            <p:nvPr/>
          </p:nvSpPr>
          <p:spPr>
            <a:xfrm>
              <a:off x="5000477" y="1734988"/>
              <a:ext cx="306781" cy="313808"/>
            </a:xfrm>
            <a:prstGeom prst="math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F464E35-1B77-5B4A-B703-AE510A7C9849}"/>
                </a:ext>
              </a:extLst>
            </p:cNvPr>
            <p:cNvSpPr/>
            <p:nvPr/>
          </p:nvSpPr>
          <p:spPr>
            <a:xfrm>
              <a:off x="6770067" y="1728846"/>
              <a:ext cx="306781" cy="31380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Plus 156">
              <a:extLst>
                <a:ext uri="{FF2B5EF4-FFF2-40B4-BE49-F238E27FC236}">
                  <a16:creationId xmlns:a16="http://schemas.microsoft.com/office/drawing/2014/main" id="{ED2E5451-6338-264B-8434-CC221C8C7AF9}"/>
                </a:ext>
              </a:extLst>
            </p:cNvPr>
            <p:cNvSpPr/>
            <p:nvPr/>
          </p:nvSpPr>
          <p:spPr>
            <a:xfrm>
              <a:off x="6769169" y="1728846"/>
              <a:ext cx="306781" cy="313808"/>
            </a:xfrm>
            <a:prstGeom prst="math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9" name="立方体 108">
            <a:extLst>
              <a:ext uri="{FF2B5EF4-FFF2-40B4-BE49-F238E27FC236}">
                <a16:creationId xmlns:a16="http://schemas.microsoft.com/office/drawing/2014/main" id="{31A6E554-B39B-4610-8B1F-C957BC17A87C}"/>
              </a:ext>
            </a:extLst>
          </p:cNvPr>
          <p:cNvSpPr/>
          <p:nvPr/>
        </p:nvSpPr>
        <p:spPr>
          <a:xfrm flipH="1">
            <a:off x="2172760" y="3967314"/>
            <a:ext cx="130349" cy="129599"/>
          </a:xfrm>
          <a:prstGeom prst="cub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42">
            <a:extLst>
              <a:ext uri="{FF2B5EF4-FFF2-40B4-BE49-F238E27FC236}">
                <a16:creationId xmlns:a16="http://schemas.microsoft.com/office/drawing/2014/main" id="{9DC50F89-2A6A-FA48-9D0F-AA2D7F241490}"/>
              </a:ext>
            </a:extLst>
          </p:cNvPr>
          <p:cNvCxnSpPr>
            <a:cxnSpLocks/>
          </p:cNvCxnSpPr>
          <p:nvPr/>
        </p:nvCxnSpPr>
        <p:spPr>
          <a:xfrm>
            <a:off x="5610094" y="3715145"/>
            <a:ext cx="30381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3D82380-6ECD-E740-B4AD-BC92F0480BA3}"/>
              </a:ext>
            </a:extLst>
          </p:cNvPr>
          <p:cNvGrpSpPr/>
          <p:nvPr/>
        </p:nvGrpSpPr>
        <p:grpSpPr>
          <a:xfrm>
            <a:off x="1072080" y="3316003"/>
            <a:ext cx="938349" cy="1408032"/>
            <a:chOff x="1775859" y="-63353"/>
            <a:chExt cx="881125" cy="2162593"/>
          </a:xfrm>
        </p:grpSpPr>
        <p:grpSp>
          <p:nvGrpSpPr>
            <p:cNvPr id="280" name="组合 11">
              <a:extLst>
                <a:ext uri="{FF2B5EF4-FFF2-40B4-BE49-F238E27FC236}">
                  <a16:creationId xmlns:a16="http://schemas.microsoft.com/office/drawing/2014/main" id="{FEF68786-F784-5C4A-A6C2-76671E777EAC}"/>
                </a:ext>
              </a:extLst>
            </p:cNvPr>
            <p:cNvGrpSpPr/>
            <p:nvPr/>
          </p:nvGrpSpPr>
          <p:grpSpPr>
            <a:xfrm flipH="1">
              <a:off x="2104030" y="-63352"/>
              <a:ext cx="552954" cy="2162592"/>
              <a:chOff x="2465943" y="353462"/>
              <a:chExt cx="485078" cy="4694037"/>
            </a:xfrm>
          </p:grpSpPr>
          <p:cxnSp>
            <p:nvCxnSpPr>
              <p:cNvPr id="286" name="直接连接符 5">
                <a:extLst>
                  <a:ext uri="{FF2B5EF4-FFF2-40B4-BE49-F238E27FC236}">
                    <a16:creationId xmlns:a16="http://schemas.microsoft.com/office/drawing/2014/main" id="{CAB4367D-52DA-324D-9154-0F4C8AEB7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021" y="2314856"/>
                <a:ext cx="0" cy="273264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6">
                <a:extLst>
                  <a:ext uri="{FF2B5EF4-FFF2-40B4-BE49-F238E27FC236}">
                    <a16:creationId xmlns:a16="http://schemas.microsoft.com/office/drawing/2014/main" id="{4111527F-3F2B-9C41-BD21-4440DF3FBC3B}"/>
                  </a:ext>
                </a:extLst>
              </p:cNvPr>
              <p:cNvCxnSpPr/>
              <p:nvPr/>
            </p:nvCxnSpPr>
            <p:spPr>
              <a:xfrm>
                <a:off x="2465943" y="353462"/>
                <a:ext cx="0" cy="261389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7">
                <a:extLst>
                  <a:ext uri="{FF2B5EF4-FFF2-40B4-BE49-F238E27FC236}">
                    <a16:creationId xmlns:a16="http://schemas.microsoft.com/office/drawing/2014/main" id="{B0D3AAC1-8A8C-C044-8B16-741CF27BD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831" y="353462"/>
                <a:ext cx="477185" cy="2036447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10">
                <a:extLst>
                  <a:ext uri="{FF2B5EF4-FFF2-40B4-BE49-F238E27FC236}">
                    <a16:creationId xmlns:a16="http://schemas.microsoft.com/office/drawing/2014/main" id="{C7C0F9EB-CBD1-7F48-87A9-666450B5E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5943" y="2971394"/>
                <a:ext cx="485075" cy="203240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直接连接符 12">
              <a:extLst>
                <a:ext uri="{FF2B5EF4-FFF2-40B4-BE49-F238E27FC236}">
                  <a16:creationId xmlns:a16="http://schemas.microsoft.com/office/drawing/2014/main" id="{EDF43EFF-94C7-084D-99BD-33DA5D55D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1" y="-63353"/>
              <a:ext cx="562150" cy="93373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13">
              <a:extLst>
                <a:ext uri="{FF2B5EF4-FFF2-40B4-BE49-F238E27FC236}">
                  <a16:creationId xmlns:a16="http://schemas.microsoft.com/office/drawing/2014/main" id="{8C9B6C8C-AF55-5B4D-9C80-7EE347A87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870380"/>
              <a:ext cx="328168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16">
              <a:extLst>
                <a:ext uri="{FF2B5EF4-FFF2-40B4-BE49-F238E27FC236}">
                  <a16:creationId xmlns:a16="http://schemas.microsoft.com/office/drawing/2014/main" id="{C98E2A4E-623D-5D47-A8D2-E19F9AFA0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8815" y="-63352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19">
              <a:extLst>
                <a:ext uri="{FF2B5EF4-FFF2-40B4-BE49-F238E27FC236}">
                  <a16:creationId xmlns:a16="http://schemas.microsoft.com/office/drawing/2014/main" id="{52C96EE6-440B-D14B-BA00-51FE209D5538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0">
              <a:extLst>
                <a:ext uri="{FF2B5EF4-FFF2-40B4-BE49-F238E27FC236}">
                  <a16:creationId xmlns:a16="http://schemas.microsoft.com/office/drawing/2014/main" id="{6F0565BC-5177-4945-B474-A9A4CF8B6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7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8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9F534ED-A2FD-0F45-99C8-9274050992D3}"/>
              </a:ext>
            </a:extLst>
          </p:cNvPr>
          <p:cNvGrpSpPr/>
          <p:nvPr/>
        </p:nvGrpSpPr>
        <p:grpSpPr>
          <a:xfrm>
            <a:off x="1098187" y="1152222"/>
            <a:ext cx="9118864" cy="3804766"/>
            <a:chOff x="1098187" y="1152222"/>
            <a:chExt cx="9118864" cy="3804766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465BE06-95E1-4462-BFDA-581D60E0D080}"/>
                </a:ext>
              </a:extLst>
            </p:cNvPr>
            <p:cNvGrpSpPr/>
            <p:nvPr/>
          </p:nvGrpSpPr>
          <p:grpSpPr>
            <a:xfrm>
              <a:off x="2914635" y="2436534"/>
              <a:ext cx="939992" cy="1664858"/>
              <a:chOff x="4292022" y="2100868"/>
              <a:chExt cx="775278" cy="166485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F007BDFA-4E4A-456B-9F31-E96960511D29}"/>
                  </a:ext>
                </a:extLst>
              </p:cNvPr>
              <p:cNvGrpSpPr/>
              <p:nvPr/>
            </p:nvGrpSpPr>
            <p:grpSpPr>
              <a:xfrm>
                <a:off x="4292022" y="2100869"/>
                <a:ext cx="579882" cy="1664857"/>
                <a:chOff x="2096655" y="1727200"/>
                <a:chExt cx="854364" cy="3276600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329B14A7-2D2F-4745-B297-7EE2AC6243CD}"/>
                    </a:ext>
                  </a:extLst>
                </p:cNvPr>
                <p:cNvCxnSpPr/>
                <p:nvPr/>
              </p:nvCxnSpPr>
              <p:spPr>
                <a:xfrm>
                  <a:off x="2096655" y="1727200"/>
                  <a:ext cx="0" cy="261389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2D15EBD-C3E5-4673-B525-147E891D8C47}"/>
                    </a:ext>
                  </a:extLst>
                </p:cNvPr>
                <p:cNvCxnSpPr/>
                <p:nvPr/>
              </p:nvCxnSpPr>
              <p:spPr>
                <a:xfrm>
                  <a:off x="2951019" y="2389909"/>
                  <a:ext cx="0" cy="261389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9A590E0-BCE6-480F-9FE5-1BD82FBC8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1727200"/>
                  <a:ext cx="854364" cy="66270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35D7CD06-61A9-4002-96CA-0918A8C2D6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4341091"/>
                  <a:ext cx="854364" cy="66270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95EFF8E2-1BA8-45E5-A6BD-224BD926F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7418" y="2100869"/>
                <a:ext cx="579882" cy="33672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B188B984-AC2A-41DD-A5C4-CF2C1CCF6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022" y="2100868"/>
                <a:ext cx="19539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38E0C1F-FB98-4588-AF8F-199AC4595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1904" y="2437594"/>
                <a:ext cx="19539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2BC811-865C-42E9-A71D-1B55E7D68D1F}"/>
                  </a:ext>
                </a:extLst>
              </p:cNvPr>
              <p:cNvCxnSpPr/>
              <p:nvPr/>
            </p:nvCxnSpPr>
            <p:spPr>
              <a:xfrm>
                <a:off x="5067300" y="2437595"/>
                <a:ext cx="0" cy="132813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B159EDC7-EC7B-488F-986E-06EC38813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1904" y="3765726"/>
                <a:ext cx="19539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A0C32CA-3E0A-4B45-A23D-112BB55291C6}"/>
                </a:ext>
              </a:extLst>
            </p:cNvPr>
            <p:cNvGrpSpPr/>
            <p:nvPr/>
          </p:nvGrpSpPr>
          <p:grpSpPr>
            <a:xfrm>
              <a:off x="4886824" y="2935057"/>
              <a:ext cx="774771" cy="1280557"/>
              <a:chOff x="2253672" y="1764142"/>
              <a:chExt cx="1704110" cy="323965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4A60C722-1E94-4A32-8843-18E369416653}"/>
                  </a:ext>
                </a:extLst>
              </p:cNvPr>
              <p:cNvGrpSpPr/>
              <p:nvPr/>
            </p:nvGrpSpPr>
            <p:grpSpPr>
              <a:xfrm>
                <a:off x="2253673" y="1764144"/>
                <a:ext cx="1274618" cy="3239655"/>
                <a:chOff x="2096655" y="1727200"/>
                <a:chExt cx="854364" cy="327660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9C993BBC-4A43-47E1-B9AD-F20E7954B123}"/>
                    </a:ext>
                  </a:extLst>
                </p:cNvPr>
                <p:cNvCxnSpPr/>
                <p:nvPr/>
              </p:nvCxnSpPr>
              <p:spPr>
                <a:xfrm>
                  <a:off x="2096655" y="1727200"/>
                  <a:ext cx="0" cy="261389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C015C59D-FDF7-4829-A723-93440EA4D281}"/>
                    </a:ext>
                  </a:extLst>
                </p:cNvPr>
                <p:cNvCxnSpPr/>
                <p:nvPr/>
              </p:nvCxnSpPr>
              <p:spPr>
                <a:xfrm>
                  <a:off x="2951019" y="2389909"/>
                  <a:ext cx="0" cy="261389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1337258-FC9C-420A-A46B-5296697E9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1727200"/>
                  <a:ext cx="854364" cy="66270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03808642-BE1E-41A4-BAFF-53838A3794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4341091"/>
                  <a:ext cx="854364" cy="66270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33ECF32-B416-442B-BE1D-770E8F4CE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3164" y="1764143"/>
                <a:ext cx="1274618" cy="655237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2AAF98E-3A02-4DF8-AC28-588000595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3672" y="1764142"/>
                <a:ext cx="429492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0E281BB-AE7E-4AF3-B406-30556F2F5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2419380"/>
                <a:ext cx="429492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F2BB1A-9A3F-48FC-AF12-FED0CB71C1B7}"/>
                  </a:ext>
                </a:extLst>
              </p:cNvPr>
              <p:cNvCxnSpPr/>
              <p:nvPr/>
            </p:nvCxnSpPr>
            <p:spPr>
              <a:xfrm>
                <a:off x="3957782" y="2419381"/>
                <a:ext cx="0" cy="258441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070780B-79C6-4CF8-8151-47F9AACC4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5003799"/>
                <a:ext cx="429492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AC8135F-DCB9-46CC-A618-0BD3876546EF}"/>
                </a:ext>
              </a:extLst>
            </p:cNvPr>
            <p:cNvGrpSpPr/>
            <p:nvPr/>
          </p:nvGrpSpPr>
          <p:grpSpPr>
            <a:xfrm>
              <a:off x="6676107" y="3233307"/>
              <a:ext cx="578101" cy="958945"/>
              <a:chOff x="2253672" y="1764142"/>
              <a:chExt cx="1704110" cy="3239657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3AA0AC2-9741-424F-8F03-31112C9A84A2}"/>
                  </a:ext>
                </a:extLst>
              </p:cNvPr>
              <p:cNvGrpSpPr/>
              <p:nvPr/>
            </p:nvGrpSpPr>
            <p:grpSpPr>
              <a:xfrm>
                <a:off x="2253673" y="1764144"/>
                <a:ext cx="1274618" cy="3239655"/>
                <a:chOff x="2096655" y="1727200"/>
                <a:chExt cx="854364" cy="3276600"/>
              </a:xfrm>
            </p:grpSpPr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D4AAE005-EE75-44A6-B27B-D2CCB7560705}"/>
                    </a:ext>
                  </a:extLst>
                </p:cNvPr>
                <p:cNvCxnSpPr/>
                <p:nvPr/>
              </p:nvCxnSpPr>
              <p:spPr>
                <a:xfrm>
                  <a:off x="2096655" y="1727200"/>
                  <a:ext cx="0" cy="261389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FAE46CD5-FCD2-49D8-BC75-EFB216E173DC}"/>
                    </a:ext>
                  </a:extLst>
                </p:cNvPr>
                <p:cNvCxnSpPr/>
                <p:nvPr/>
              </p:nvCxnSpPr>
              <p:spPr>
                <a:xfrm>
                  <a:off x="2951019" y="2389909"/>
                  <a:ext cx="0" cy="2613891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3651BC8E-3237-4249-B0ED-7B9DA47E6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1727200"/>
                  <a:ext cx="854364" cy="66270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DD00F19E-282C-482C-A7CD-B0F659225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4341091"/>
                  <a:ext cx="854364" cy="662709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2619D560-BE7C-4618-A278-F872640DE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3164" y="1764143"/>
                <a:ext cx="1274618" cy="655237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6563EF0-FA76-4744-818D-5D2FEAB87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3672" y="1764142"/>
                <a:ext cx="429492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0635BB2-C5D2-4D5C-A5D6-9B03E280A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2419380"/>
                <a:ext cx="429492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3E4498E-16C6-400F-B5E2-954441CA22AB}"/>
                  </a:ext>
                </a:extLst>
              </p:cNvPr>
              <p:cNvCxnSpPr/>
              <p:nvPr/>
            </p:nvCxnSpPr>
            <p:spPr>
              <a:xfrm>
                <a:off x="3957782" y="2419381"/>
                <a:ext cx="0" cy="258441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AF7E7E8-78DF-4EEB-A381-62811595F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5003799"/>
                <a:ext cx="429492" cy="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ABA37EFC-4098-47AC-A47E-987FCEC5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187" y="2123375"/>
              <a:ext cx="2094189" cy="2094189"/>
            </a:xfrm>
            <a:prstGeom prst="rect">
              <a:avLst/>
            </a:prstGeom>
            <a:scene3d>
              <a:camera prst="orthographicFront">
                <a:rot lat="1800000" lon="3600000" rev="0"/>
              </a:camera>
              <a:lightRig rig="threePt" dir="t"/>
            </a:scene3d>
          </p:spPr>
        </p:pic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8BA4E420-C2FB-42B9-914C-2C9649AB90D0}"/>
                </a:ext>
              </a:extLst>
            </p:cNvPr>
            <p:cNvGrpSpPr/>
            <p:nvPr/>
          </p:nvGrpSpPr>
          <p:grpSpPr>
            <a:xfrm>
              <a:off x="4290982" y="3233390"/>
              <a:ext cx="955178" cy="474584"/>
              <a:chOff x="4565342" y="2482988"/>
              <a:chExt cx="955178" cy="474584"/>
            </a:xfrm>
          </p:grpSpPr>
          <p:sp>
            <p:nvSpPr>
              <p:cNvPr id="61" name="立方体 60">
                <a:extLst>
                  <a:ext uri="{FF2B5EF4-FFF2-40B4-BE49-F238E27FC236}">
                    <a16:creationId xmlns:a16="http://schemas.microsoft.com/office/drawing/2014/main" id="{9FFAEEAE-3D6C-4302-94C5-9AFE5A9EAFCE}"/>
                  </a:ext>
                </a:extLst>
              </p:cNvPr>
              <p:cNvSpPr/>
              <p:nvPr/>
            </p:nvSpPr>
            <p:spPr>
              <a:xfrm flipH="1">
                <a:off x="4565342" y="2482988"/>
                <a:ext cx="130349" cy="129599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AFA69F71-21F0-4A6B-9E1D-68FDE7BE44CD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>
                <a:off x="4646716" y="2612587"/>
                <a:ext cx="873804" cy="344985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BFB6075D-2CB2-422C-BF92-CA99E0EF0EB8}"/>
                  </a:ext>
                </a:extLst>
              </p:cNvPr>
              <p:cNvCxnSpPr>
                <a:cxnSpLocks/>
                <a:stCxn id="61" idx="1"/>
              </p:cNvCxnSpPr>
              <p:nvPr/>
            </p:nvCxnSpPr>
            <p:spPr>
              <a:xfrm>
                <a:off x="4646716" y="2515388"/>
                <a:ext cx="872508" cy="441292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16FE5D38-D1B9-4C9D-A285-DB7CCE32F192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4695691" y="2563987"/>
                <a:ext cx="823533" cy="392693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B66A7C4-A58C-FC40-B74F-3B004DB11308}"/>
                </a:ext>
              </a:extLst>
            </p:cNvPr>
            <p:cNvGrpSpPr/>
            <p:nvPr/>
          </p:nvGrpSpPr>
          <p:grpSpPr>
            <a:xfrm>
              <a:off x="6147694" y="3492307"/>
              <a:ext cx="739219" cy="464321"/>
              <a:chOff x="7525082" y="3176791"/>
              <a:chExt cx="861959" cy="444172"/>
            </a:xfrm>
          </p:grpSpPr>
          <p:sp>
            <p:nvSpPr>
              <p:cNvPr id="82" name="立方体 81">
                <a:extLst>
                  <a:ext uri="{FF2B5EF4-FFF2-40B4-BE49-F238E27FC236}">
                    <a16:creationId xmlns:a16="http://schemas.microsoft.com/office/drawing/2014/main" id="{36A59BDA-6949-4A3B-8F17-B73EC169D6C2}"/>
                  </a:ext>
                </a:extLst>
              </p:cNvPr>
              <p:cNvSpPr/>
              <p:nvPr/>
            </p:nvSpPr>
            <p:spPr>
              <a:xfrm flipH="1">
                <a:off x="7525082" y="3495315"/>
                <a:ext cx="140336" cy="125648"/>
              </a:xfrm>
              <a:prstGeom prst="cub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D3996917-946D-455C-A9E9-8B2CBD96BD7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V="1">
                <a:off x="7610956" y="3176791"/>
                <a:ext cx="776085" cy="349936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F986EEB2-8F04-4DCD-B369-39A8BB9BBF38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flipV="1">
                <a:off x="7610956" y="3177497"/>
                <a:ext cx="774937" cy="443466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0C93036D-BEB9-43A9-A465-CDD124FB5F23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V="1">
                <a:off x="7665418" y="3177497"/>
                <a:ext cx="720473" cy="396348"/>
              </a:xfrm>
              <a:prstGeom prst="line">
                <a:avLst/>
              </a:prstGeom>
              <a:ln w="3175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0E6646B6-74B1-473F-9F67-F732DDE8A117}"/>
                </a:ext>
              </a:extLst>
            </p:cNvPr>
            <p:cNvGrpSpPr/>
            <p:nvPr/>
          </p:nvGrpSpPr>
          <p:grpSpPr>
            <a:xfrm>
              <a:off x="8768288" y="3289007"/>
              <a:ext cx="1355418" cy="1183229"/>
              <a:chOff x="7264706" y="2757489"/>
              <a:chExt cx="1355418" cy="1183229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431DE32-16DE-4FC9-884D-C36FD6128652}"/>
                  </a:ext>
                </a:extLst>
              </p:cNvPr>
              <p:cNvSpPr/>
              <p:nvPr/>
            </p:nvSpPr>
            <p:spPr>
              <a:xfrm>
                <a:off x="7851341" y="3102443"/>
                <a:ext cx="145702" cy="5297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E304A7C-4DFD-43B8-B7DA-E016CF910B27}"/>
                  </a:ext>
                </a:extLst>
              </p:cNvPr>
              <p:cNvSpPr/>
              <p:nvPr/>
            </p:nvSpPr>
            <p:spPr>
              <a:xfrm>
                <a:off x="8196263" y="3226386"/>
                <a:ext cx="145702" cy="2885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CC40783-A90E-4CE4-8D93-FBFE32E8CE43}"/>
                  </a:ext>
                </a:extLst>
              </p:cNvPr>
              <p:cNvSpPr/>
              <p:nvPr/>
            </p:nvSpPr>
            <p:spPr>
              <a:xfrm>
                <a:off x="7428809" y="2862058"/>
                <a:ext cx="145698" cy="10215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F096D7FF-89BD-45C8-A0A4-03011EE1B13F}"/>
                  </a:ext>
                </a:extLst>
              </p:cNvPr>
              <p:cNvCxnSpPr>
                <a:cxnSpLocks/>
                <a:stCxn id="90" idx="3"/>
              </p:cNvCxnSpPr>
              <p:nvPr/>
            </p:nvCxnSpPr>
            <p:spPr>
              <a:xfrm flipV="1">
                <a:off x="7574507" y="3368380"/>
                <a:ext cx="276834" cy="4456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A00F7D06-F30F-4EB3-AB72-614B62B447C2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>
                <a:off x="7997043" y="3367337"/>
                <a:ext cx="194457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48E90B5F-8C8E-4908-8B3D-CCAFAD0C8CE5}"/>
                  </a:ext>
                </a:extLst>
              </p:cNvPr>
              <p:cNvSpPr/>
              <p:nvPr/>
            </p:nvSpPr>
            <p:spPr>
              <a:xfrm>
                <a:off x="7264706" y="2757489"/>
                <a:ext cx="1355418" cy="11832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9" name="立方体 108">
              <a:extLst>
                <a:ext uri="{FF2B5EF4-FFF2-40B4-BE49-F238E27FC236}">
                  <a16:creationId xmlns:a16="http://schemas.microsoft.com/office/drawing/2014/main" id="{31A6E554-B39B-4610-8B1F-C957BC17A87C}"/>
                </a:ext>
              </a:extLst>
            </p:cNvPr>
            <p:cNvSpPr/>
            <p:nvPr/>
          </p:nvSpPr>
          <p:spPr>
            <a:xfrm flipH="1">
              <a:off x="2172760" y="3967314"/>
              <a:ext cx="130349" cy="129599"/>
            </a:xfrm>
            <a:prstGeom prst="cub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D7F1F3C-54B4-4A5E-BE99-65A66F8D382E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V="1">
              <a:off x="2254134" y="3510093"/>
              <a:ext cx="854184" cy="58682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0223143-7F5F-4344-BBEB-7BB599363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6016" y="3505614"/>
              <a:ext cx="887065" cy="457221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35A3D2E-222E-4D05-8DCA-84DD4CB46724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V="1">
              <a:off x="2254134" y="3510096"/>
              <a:ext cx="854184" cy="489618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AB3F4CF-7FB5-4827-853A-C8A487CA5881}"/>
                </a:ext>
              </a:extLst>
            </p:cNvPr>
            <p:cNvSpPr txBox="1"/>
            <p:nvPr/>
          </p:nvSpPr>
          <p:spPr>
            <a:xfrm>
              <a:off x="2755239" y="4348760"/>
              <a:ext cx="13547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Conv1: 505x505x12</a:t>
              </a:r>
              <a:endParaRPr lang="zh-CN" altLang="en-US" sz="800" b="1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1765AF5-E1F7-4574-948D-F9FD7C7DC689}"/>
                </a:ext>
              </a:extLst>
            </p:cNvPr>
            <p:cNvSpPr txBox="1"/>
            <p:nvPr/>
          </p:nvSpPr>
          <p:spPr>
            <a:xfrm>
              <a:off x="6484999" y="4348760"/>
              <a:ext cx="12376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Conv2: 498x498x8</a:t>
              </a:r>
              <a:endParaRPr lang="zh-CN" altLang="en-US" sz="800" b="1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98B3187-4E59-4862-B727-0C0ABDE35C32}"/>
                </a:ext>
              </a:extLst>
            </p:cNvPr>
            <p:cNvSpPr txBox="1"/>
            <p:nvPr/>
          </p:nvSpPr>
          <p:spPr>
            <a:xfrm>
              <a:off x="4698848" y="4348760"/>
              <a:ext cx="13554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Conv3: 493x493x10</a:t>
              </a:r>
              <a:endParaRPr lang="zh-CN" altLang="en-US" sz="800" b="1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F73E927D-094A-44B3-9D63-3E95241F68C2}"/>
                </a:ext>
              </a:extLst>
            </p:cNvPr>
            <p:cNvSpPr txBox="1"/>
            <p:nvPr/>
          </p:nvSpPr>
          <p:spPr>
            <a:xfrm>
              <a:off x="8674943" y="4733369"/>
              <a:ext cx="15421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800"/>
              </a:lvl1pPr>
            </a:lstStyle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FC: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937800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-&gt; 128 -&gt;14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37767C2-1E0A-4EB3-9F47-395C5D72B792}"/>
                </a:ext>
              </a:extLst>
            </p:cNvPr>
            <p:cNvSpPr txBox="1"/>
            <p:nvPr/>
          </p:nvSpPr>
          <p:spPr>
            <a:xfrm>
              <a:off x="1682438" y="4741544"/>
              <a:ext cx="11270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Input:512x512x1</a:t>
              </a:r>
              <a:endParaRPr lang="zh-CN" altLang="en-US" sz="800" b="1" dirty="0"/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B6F1028-C66B-4713-B646-2A82BE7CCF78}"/>
                </a:ext>
              </a:extLst>
            </p:cNvPr>
            <p:cNvGrpSpPr/>
            <p:nvPr/>
          </p:nvGrpSpPr>
          <p:grpSpPr>
            <a:xfrm>
              <a:off x="7530377" y="3457014"/>
              <a:ext cx="528014" cy="842162"/>
              <a:chOff x="2253672" y="1764142"/>
              <a:chExt cx="1704110" cy="3239657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AEC3CC42-16A2-4F64-BACF-6EE4192DB6D9}"/>
                  </a:ext>
                </a:extLst>
              </p:cNvPr>
              <p:cNvGrpSpPr/>
              <p:nvPr/>
            </p:nvGrpSpPr>
            <p:grpSpPr>
              <a:xfrm>
                <a:off x="2253673" y="1764144"/>
                <a:ext cx="1274618" cy="3239655"/>
                <a:chOff x="2096655" y="1727200"/>
                <a:chExt cx="854364" cy="3276600"/>
              </a:xfrm>
            </p:grpSpPr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22298E60-553A-4BBB-AF56-D650A7A1B16B}"/>
                    </a:ext>
                  </a:extLst>
                </p:cNvPr>
                <p:cNvCxnSpPr/>
                <p:nvPr/>
              </p:nvCxnSpPr>
              <p:spPr>
                <a:xfrm>
                  <a:off x="2096655" y="1727200"/>
                  <a:ext cx="0" cy="2613891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>
                  <a:extLst>
                    <a:ext uri="{FF2B5EF4-FFF2-40B4-BE49-F238E27FC236}">
                      <a16:creationId xmlns:a16="http://schemas.microsoft.com/office/drawing/2014/main" id="{D965E25F-DFFD-4EE4-9B07-CBA45351CD57}"/>
                    </a:ext>
                  </a:extLst>
                </p:cNvPr>
                <p:cNvCxnSpPr/>
                <p:nvPr/>
              </p:nvCxnSpPr>
              <p:spPr>
                <a:xfrm>
                  <a:off x="2951019" y="2389909"/>
                  <a:ext cx="0" cy="2613891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FC2007BA-91CA-40CD-8DB9-D02C44BF9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1727200"/>
                  <a:ext cx="854364" cy="662709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992E7DA9-65A3-421C-9E49-0BC671EBE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4341091"/>
                  <a:ext cx="854364" cy="662709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925AA0A5-2796-4896-954B-2BE44D86E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3164" y="1764143"/>
                <a:ext cx="1274618" cy="65523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1C511506-890F-4C1B-8748-8BF1616DC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3672" y="1764142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F5246E01-B4C4-472F-BD65-D6B331112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2419380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75F8A48C-8888-407D-BDF4-FFF565D3B10F}"/>
                  </a:ext>
                </a:extLst>
              </p:cNvPr>
              <p:cNvCxnSpPr/>
              <p:nvPr/>
            </p:nvCxnSpPr>
            <p:spPr>
              <a:xfrm>
                <a:off x="3957782" y="2419381"/>
                <a:ext cx="0" cy="258441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79C13B95-4020-48B1-8A69-514701085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5003799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A4D5913-73DD-4390-9463-F314A0328348}"/>
                </a:ext>
              </a:extLst>
            </p:cNvPr>
            <p:cNvSpPr txBox="1"/>
            <p:nvPr/>
          </p:nvSpPr>
          <p:spPr>
            <a:xfrm>
              <a:off x="5661595" y="4741544"/>
              <a:ext cx="13554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Max Pool: 491x491x10</a:t>
              </a:r>
              <a:endParaRPr lang="zh-CN" altLang="en-US" sz="800" b="1" dirty="0"/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F09E826A-DE60-4856-A61A-82BDDB17F85B}"/>
                </a:ext>
              </a:extLst>
            </p:cNvPr>
            <p:cNvCxnSpPr>
              <a:cxnSpLocks/>
            </p:cNvCxnSpPr>
            <p:nvPr/>
          </p:nvCxnSpPr>
          <p:spPr>
            <a:xfrm>
              <a:off x="7254208" y="3800549"/>
              <a:ext cx="303812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60F0E4B-A3B7-1140-9C8E-CF63B483D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0982" y="1983132"/>
              <a:ext cx="0" cy="7092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04094B7E-58E2-464B-8A05-45E5DBC32FDE}"/>
                </a:ext>
              </a:extLst>
            </p:cNvPr>
            <p:cNvSpPr/>
            <p:nvPr/>
          </p:nvSpPr>
          <p:spPr>
            <a:xfrm>
              <a:off x="4178765" y="1793057"/>
              <a:ext cx="210312" cy="155448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8BF03F6-44A6-2E44-A4F5-41162DE11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298" y="1979920"/>
              <a:ext cx="0" cy="10508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391B6ADD-EED5-4043-A441-178DE96619D6}"/>
                </a:ext>
              </a:extLst>
            </p:cNvPr>
            <p:cNvSpPr/>
            <p:nvPr/>
          </p:nvSpPr>
          <p:spPr>
            <a:xfrm>
              <a:off x="5971081" y="1793057"/>
              <a:ext cx="210313" cy="155448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C9B9661-B679-7C44-92D3-C726DAD8B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9515" y="1991256"/>
              <a:ext cx="0" cy="14657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1BE647C0-B363-D34D-868F-876BE2FA7F3E}"/>
                </a:ext>
              </a:extLst>
            </p:cNvPr>
            <p:cNvSpPr/>
            <p:nvPr/>
          </p:nvSpPr>
          <p:spPr>
            <a:xfrm>
              <a:off x="7726413" y="1793057"/>
              <a:ext cx="210312" cy="155448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组合 130">
              <a:extLst>
                <a:ext uri="{FF2B5EF4-FFF2-40B4-BE49-F238E27FC236}">
                  <a16:creationId xmlns:a16="http://schemas.microsoft.com/office/drawing/2014/main" id="{C3B4150D-2241-4F4E-B53E-7A49159FAAD3}"/>
                </a:ext>
              </a:extLst>
            </p:cNvPr>
            <p:cNvGrpSpPr/>
            <p:nvPr/>
          </p:nvGrpSpPr>
          <p:grpSpPr>
            <a:xfrm>
              <a:off x="3936295" y="2692369"/>
              <a:ext cx="804827" cy="1501098"/>
              <a:chOff x="2253672" y="1764142"/>
              <a:chExt cx="1704110" cy="3239657"/>
            </a:xfrm>
          </p:grpSpPr>
          <p:grpSp>
            <p:nvGrpSpPr>
              <p:cNvPr id="96" name="组合 131">
                <a:extLst>
                  <a:ext uri="{FF2B5EF4-FFF2-40B4-BE49-F238E27FC236}">
                    <a16:creationId xmlns:a16="http://schemas.microsoft.com/office/drawing/2014/main" id="{334A35EE-F2D1-DA47-B321-8E3C7260CDDF}"/>
                  </a:ext>
                </a:extLst>
              </p:cNvPr>
              <p:cNvGrpSpPr/>
              <p:nvPr/>
            </p:nvGrpSpPr>
            <p:grpSpPr>
              <a:xfrm>
                <a:off x="2253673" y="1764144"/>
                <a:ext cx="1274618" cy="3239655"/>
                <a:chOff x="2096655" y="1727200"/>
                <a:chExt cx="854364" cy="3276600"/>
              </a:xfrm>
            </p:grpSpPr>
            <p:cxnSp>
              <p:nvCxnSpPr>
                <p:cNvPr id="103" name="直接连接符 137">
                  <a:extLst>
                    <a:ext uri="{FF2B5EF4-FFF2-40B4-BE49-F238E27FC236}">
                      <a16:creationId xmlns:a16="http://schemas.microsoft.com/office/drawing/2014/main" id="{8F684DC0-B519-B94D-A971-FA926A0D7C58}"/>
                    </a:ext>
                  </a:extLst>
                </p:cNvPr>
                <p:cNvCxnSpPr/>
                <p:nvPr/>
              </p:nvCxnSpPr>
              <p:spPr>
                <a:xfrm>
                  <a:off x="2096655" y="1727200"/>
                  <a:ext cx="0" cy="2613891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38">
                  <a:extLst>
                    <a:ext uri="{FF2B5EF4-FFF2-40B4-BE49-F238E27FC236}">
                      <a16:creationId xmlns:a16="http://schemas.microsoft.com/office/drawing/2014/main" id="{CE2C7C08-BDE7-304B-BD2B-36011F3CA12E}"/>
                    </a:ext>
                  </a:extLst>
                </p:cNvPr>
                <p:cNvCxnSpPr/>
                <p:nvPr/>
              </p:nvCxnSpPr>
              <p:spPr>
                <a:xfrm>
                  <a:off x="2951019" y="2389909"/>
                  <a:ext cx="0" cy="2613891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39">
                  <a:extLst>
                    <a:ext uri="{FF2B5EF4-FFF2-40B4-BE49-F238E27FC236}">
                      <a16:creationId xmlns:a16="http://schemas.microsoft.com/office/drawing/2014/main" id="{3CEC05EE-901C-9942-BF25-1439BE4D5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1727200"/>
                  <a:ext cx="854364" cy="662709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40">
                  <a:extLst>
                    <a:ext uri="{FF2B5EF4-FFF2-40B4-BE49-F238E27FC236}">
                      <a16:creationId xmlns:a16="http://schemas.microsoft.com/office/drawing/2014/main" id="{45DC76C4-FE36-E341-93A0-27B55642E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4341091"/>
                  <a:ext cx="854364" cy="662709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直接连接符 132">
                <a:extLst>
                  <a:ext uri="{FF2B5EF4-FFF2-40B4-BE49-F238E27FC236}">
                    <a16:creationId xmlns:a16="http://schemas.microsoft.com/office/drawing/2014/main" id="{3F7FB895-EF48-E348-B34A-53F6F8351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3164" y="1764143"/>
                <a:ext cx="1274618" cy="65523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133">
                <a:extLst>
                  <a:ext uri="{FF2B5EF4-FFF2-40B4-BE49-F238E27FC236}">
                    <a16:creationId xmlns:a16="http://schemas.microsoft.com/office/drawing/2014/main" id="{65D9F086-7CEA-3A46-9DA3-B6396BA6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3672" y="1764142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134">
                <a:extLst>
                  <a:ext uri="{FF2B5EF4-FFF2-40B4-BE49-F238E27FC236}">
                    <a16:creationId xmlns:a16="http://schemas.microsoft.com/office/drawing/2014/main" id="{A9CCAC38-9EF2-C746-A0C5-90C5DF58F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2419380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135">
                <a:extLst>
                  <a:ext uri="{FF2B5EF4-FFF2-40B4-BE49-F238E27FC236}">
                    <a16:creationId xmlns:a16="http://schemas.microsoft.com/office/drawing/2014/main" id="{2BA1F58F-F56C-1145-BEAB-CD8DF69B4009}"/>
                  </a:ext>
                </a:extLst>
              </p:cNvPr>
              <p:cNvCxnSpPr/>
              <p:nvPr/>
            </p:nvCxnSpPr>
            <p:spPr>
              <a:xfrm>
                <a:off x="3957782" y="2419381"/>
                <a:ext cx="0" cy="258441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36">
                <a:extLst>
                  <a:ext uri="{FF2B5EF4-FFF2-40B4-BE49-F238E27FC236}">
                    <a16:creationId xmlns:a16="http://schemas.microsoft.com/office/drawing/2014/main" id="{C34908CE-9CDB-014B-9A12-5D4288F8E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5003799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24">
              <a:extLst>
                <a:ext uri="{FF2B5EF4-FFF2-40B4-BE49-F238E27FC236}">
                  <a16:creationId xmlns:a16="http://schemas.microsoft.com/office/drawing/2014/main" id="{597BC45C-1B7D-AF4C-94E8-8D19BA929464}"/>
                </a:ext>
              </a:extLst>
            </p:cNvPr>
            <p:cNvGrpSpPr/>
            <p:nvPr/>
          </p:nvGrpSpPr>
          <p:grpSpPr>
            <a:xfrm>
              <a:off x="5762000" y="3030771"/>
              <a:ext cx="774771" cy="1280557"/>
              <a:chOff x="2253672" y="1764142"/>
              <a:chExt cx="1704110" cy="3239657"/>
            </a:xfrm>
          </p:grpSpPr>
          <p:grpSp>
            <p:nvGrpSpPr>
              <p:cNvPr id="114" name="组合 25">
                <a:extLst>
                  <a:ext uri="{FF2B5EF4-FFF2-40B4-BE49-F238E27FC236}">
                    <a16:creationId xmlns:a16="http://schemas.microsoft.com/office/drawing/2014/main" id="{061B77A1-2793-9347-A52C-14F2ADDA4EC5}"/>
                  </a:ext>
                </a:extLst>
              </p:cNvPr>
              <p:cNvGrpSpPr/>
              <p:nvPr/>
            </p:nvGrpSpPr>
            <p:grpSpPr>
              <a:xfrm>
                <a:off x="2253673" y="1764144"/>
                <a:ext cx="1274618" cy="3239655"/>
                <a:chOff x="2096655" y="1727200"/>
                <a:chExt cx="854364" cy="3276600"/>
              </a:xfrm>
            </p:grpSpPr>
            <p:cxnSp>
              <p:nvCxnSpPr>
                <p:cNvPr id="121" name="直接连接符 31">
                  <a:extLst>
                    <a:ext uri="{FF2B5EF4-FFF2-40B4-BE49-F238E27FC236}">
                      <a16:creationId xmlns:a16="http://schemas.microsoft.com/office/drawing/2014/main" id="{87FF1E7F-B8F2-E645-9448-15BA5CABBEFF}"/>
                    </a:ext>
                  </a:extLst>
                </p:cNvPr>
                <p:cNvCxnSpPr/>
                <p:nvPr/>
              </p:nvCxnSpPr>
              <p:spPr>
                <a:xfrm>
                  <a:off x="2096655" y="1727200"/>
                  <a:ext cx="0" cy="2613891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32">
                  <a:extLst>
                    <a:ext uri="{FF2B5EF4-FFF2-40B4-BE49-F238E27FC236}">
                      <a16:creationId xmlns:a16="http://schemas.microsoft.com/office/drawing/2014/main" id="{F711A607-69C6-E546-82E0-0FB0E647B832}"/>
                    </a:ext>
                  </a:extLst>
                </p:cNvPr>
                <p:cNvCxnSpPr/>
                <p:nvPr/>
              </p:nvCxnSpPr>
              <p:spPr>
                <a:xfrm>
                  <a:off x="2951019" y="2389909"/>
                  <a:ext cx="0" cy="2613891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33">
                  <a:extLst>
                    <a:ext uri="{FF2B5EF4-FFF2-40B4-BE49-F238E27FC236}">
                      <a16:creationId xmlns:a16="http://schemas.microsoft.com/office/drawing/2014/main" id="{DCA84B4A-5EB1-D34D-A446-2A35579D6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1727200"/>
                  <a:ext cx="854364" cy="662709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34">
                  <a:extLst>
                    <a:ext uri="{FF2B5EF4-FFF2-40B4-BE49-F238E27FC236}">
                      <a16:creationId xmlns:a16="http://schemas.microsoft.com/office/drawing/2014/main" id="{E810E8C8-0ABF-1F44-B817-A5CC6039C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96655" y="4341091"/>
                  <a:ext cx="854364" cy="662709"/>
                </a:xfrm>
                <a:prstGeom prst="line">
                  <a:avLst/>
                </a:prstGeom>
                <a:ln w="190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直接连接符 26">
                <a:extLst>
                  <a:ext uri="{FF2B5EF4-FFF2-40B4-BE49-F238E27FC236}">
                    <a16:creationId xmlns:a16="http://schemas.microsoft.com/office/drawing/2014/main" id="{FED67879-66B1-8947-97EF-109F9ADFA2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3164" y="1764143"/>
                <a:ext cx="1274618" cy="655237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27">
                <a:extLst>
                  <a:ext uri="{FF2B5EF4-FFF2-40B4-BE49-F238E27FC236}">
                    <a16:creationId xmlns:a16="http://schemas.microsoft.com/office/drawing/2014/main" id="{7BCA41E6-AE6E-6149-8D68-7C8DE0927D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3672" y="1764142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28">
                <a:extLst>
                  <a:ext uri="{FF2B5EF4-FFF2-40B4-BE49-F238E27FC236}">
                    <a16:creationId xmlns:a16="http://schemas.microsoft.com/office/drawing/2014/main" id="{3029764B-7207-C94D-8856-E1C1FAF5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2419380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29">
                <a:extLst>
                  <a:ext uri="{FF2B5EF4-FFF2-40B4-BE49-F238E27FC236}">
                    <a16:creationId xmlns:a16="http://schemas.microsoft.com/office/drawing/2014/main" id="{30D97025-76A3-5742-B1F4-FC0D96DAF541}"/>
                  </a:ext>
                </a:extLst>
              </p:cNvPr>
              <p:cNvCxnSpPr/>
              <p:nvPr/>
            </p:nvCxnSpPr>
            <p:spPr>
              <a:xfrm>
                <a:off x="3957782" y="2419381"/>
                <a:ext cx="0" cy="2584418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30">
                <a:extLst>
                  <a:ext uri="{FF2B5EF4-FFF2-40B4-BE49-F238E27FC236}">
                    <a16:creationId xmlns:a16="http://schemas.microsoft.com/office/drawing/2014/main" id="{49A6555A-86DB-FB4D-8005-E3F1CD607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90" y="5003799"/>
                <a:ext cx="429492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BC8FCD-25F2-2F44-957B-C18A3C8C1214}"/>
                </a:ext>
              </a:extLst>
            </p:cNvPr>
            <p:cNvSpPr/>
            <p:nvPr/>
          </p:nvSpPr>
          <p:spPr>
            <a:xfrm>
              <a:off x="3929234" y="1773414"/>
              <a:ext cx="723051" cy="19473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762048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1385-E4B6-6446-A693-D8132D1E6DE8}"/>
                </a:ext>
              </a:extLst>
            </p:cNvPr>
            <p:cNvSpPr/>
            <p:nvPr/>
          </p:nvSpPr>
          <p:spPr>
            <a:xfrm>
              <a:off x="5721772" y="1773414"/>
              <a:ext cx="723051" cy="19473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148840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D71D8CA-D44A-6946-8BB9-08BB8D7520EE}"/>
                </a:ext>
              </a:extLst>
            </p:cNvPr>
            <p:cNvSpPr/>
            <p:nvPr/>
          </p:nvSpPr>
          <p:spPr>
            <a:xfrm>
              <a:off x="7470043" y="1773414"/>
              <a:ext cx="723051" cy="19473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26912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28514B9-E661-B34E-96B8-DA8FAD5ED5D0}"/>
                </a:ext>
              </a:extLst>
            </p:cNvPr>
            <p:cNvSpPr/>
            <p:nvPr/>
          </p:nvSpPr>
          <p:spPr>
            <a:xfrm>
              <a:off x="4990179" y="1152222"/>
              <a:ext cx="2172116" cy="18891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937800</a:t>
              </a:r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51864483-627C-5242-AC1F-E59D03E5C265}"/>
                </a:ext>
              </a:extLst>
            </p:cNvPr>
            <p:cNvCxnSpPr>
              <a:cxnSpLocks/>
              <a:stCxn id="49" idx="0"/>
              <a:endCxn id="146" idx="2"/>
            </p:cNvCxnSpPr>
            <p:nvPr/>
          </p:nvCxnSpPr>
          <p:spPr>
            <a:xfrm rot="5400000" flipH="1" flipV="1">
              <a:off x="4967358" y="664536"/>
              <a:ext cx="432280" cy="178547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7D1C020D-746F-754D-9759-B84C3AA22684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 rot="5400000" flipH="1" flipV="1">
              <a:off x="5876980" y="1567094"/>
              <a:ext cx="412638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4A492A37-A37A-5E4D-AE1A-39E14B86D038}"/>
                </a:ext>
              </a:extLst>
            </p:cNvPr>
            <p:cNvCxnSpPr>
              <a:cxnSpLocks/>
              <a:stCxn id="144" idx="0"/>
              <a:endCxn id="146" idx="2"/>
            </p:cNvCxnSpPr>
            <p:nvPr/>
          </p:nvCxnSpPr>
          <p:spPr>
            <a:xfrm rot="16200000" flipV="1">
              <a:off x="6737763" y="679608"/>
              <a:ext cx="432280" cy="17553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>
              <a:extLst>
                <a:ext uri="{FF2B5EF4-FFF2-40B4-BE49-F238E27FC236}">
                  <a16:creationId xmlns:a16="http://schemas.microsoft.com/office/drawing/2014/main" id="{EB65AD74-4125-1242-A43A-CCB0D13D5E8E}"/>
                </a:ext>
              </a:extLst>
            </p:cNvPr>
            <p:cNvCxnSpPr>
              <a:cxnSpLocks/>
              <a:stCxn id="146" idx="0"/>
              <a:endCxn id="90" idx="1"/>
            </p:cNvCxnSpPr>
            <p:nvPr/>
          </p:nvCxnSpPr>
          <p:spPr>
            <a:xfrm rot="16200000" flipH="1">
              <a:off x="6128248" y="1100211"/>
              <a:ext cx="2752132" cy="2856154"/>
            </a:xfrm>
            <a:prstGeom prst="bentConnector4">
              <a:avLst>
                <a:gd name="adj1" fmla="val -8306"/>
                <a:gd name="adj2" fmla="val 81406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41">
              <a:extLst>
                <a:ext uri="{FF2B5EF4-FFF2-40B4-BE49-F238E27FC236}">
                  <a16:creationId xmlns:a16="http://schemas.microsoft.com/office/drawing/2014/main" id="{5C3821D2-A462-8742-972E-C29608C16BB9}"/>
                </a:ext>
              </a:extLst>
            </p:cNvPr>
            <p:cNvSpPr txBox="1"/>
            <p:nvPr/>
          </p:nvSpPr>
          <p:spPr>
            <a:xfrm>
              <a:off x="3606213" y="4741544"/>
              <a:ext cx="13554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Max Pool: 491x491x12</a:t>
              </a:r>
              <a:endParaRPr lang="zh-CN" altLang="en-US" sz="800" b="1" dirty="0"/>
            </a:p>
          </p:txBody>
        </p:sp>
        <p:sp>
          <p:nvSpPr>
            <p:cNvPr id="153" name="文本框 141">
              <a:extLst>
                <a:ext uri="{FF2B5EF4-FFF2-40B4-BE49-F238E27FC236}">
                  <a16:creationId xmlns:a16="http://schemas.microsoft.com/office/drawing/2014/main" id="{43B4DEF0-4302-534B-9FE0-207F45831B2E}"/>
                </a:ext>
              </a:extLst>
            </p:cNvPr>
            <p:cNvSpPr txBox="1"/>
            <p:nvPr/>
          </p:nvSpPr>
          <p:spPr>
            <a:xfrm>
              <a:off x="7203020" y="4741544"/>
              <a:ext cx="13554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/>
                <a:t>Max Pool: 491x491x8</a:t>
              </a:r>
              <a:endParaRPr lang="zh-CN" altLang="en-US" sz="800" b="1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4D75BB2-2E0D-1044-A46C-E24D698F80A5}"/>
                </a:ext>
              </a:extLst>
            </p:cNvPr>
            <p:cNvSpPr txBox="1"/>
            <p:nvPr/>
          </p:nvSpPr>
          <p:spPr>
            <a:xfrm>
              <a:off x="7276365" y="2214278"/>
              <a:ext cx="1126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Reshape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8AE601-666C-0046-BB32-3702A37F24C4}"/>
                </a:ext>
              </a:extLst>
            </p:cNvPr>
            <p:cNvSpPr/>
            <p:nvPr/>
          </p:nvSpPr>
          <p:spPr>
            <a:xfrm>
              <a:off x="4995570" y="1728846"/>
              <a:ext cx="306781" cy="31380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Plus 74">
              <a:extLst>
                <a:ext uri="{FF2B5EF4-FFF2-40B4-BE49-F238E27FC236}">
                  <a16:creationId xmlns:a16="http://schemas.microsoft.com/office/drawing/2014/main" id="{E8619BEE-86AF-774C-A731-7D1F614E9005}"/>
                </a:ext>
              </a:extLst>
            </p:cNvPr>
            <p:cNvSpPr/>
            <p:nvPr/>
          </p:nvSpPr>
          <p:spPr>
            <a:xfrm>
              <a:off x="5000477" y="1734988"/>
              <a:ext cx="306781" cy="313808"/>
            </a:xfrm>
            <a:prstGeom prst="math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F464E35-1B77-5B4A-B703-AE510A7C9849}"/>
                </a:ext>
              </a:extLst>
            </p:cNvPr>
            <p:cNvSpPr/>
            <p:nvPr/>
          </p:nvSpPr>
          <p:spPr>
            <a:xfrm>
              <a:off x="6770067" y="1728846"/>
              <a:ext cx="306781" cy="31380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Plus 156">
              <a:extLst>
                <a:ext uri="{FF2B5EF4-FFF2-40B4-BE49-F238E27FC236}">
                  <a16:creationId xmlns:a16="http://schemas.microsoft.com/office/drawing/2014/main" id="{ED2E5451-6338-264B-8434-CC221C8C7AF9}"/>
                </a:ext>
              </a:extLst>
            </p:cNvPr>
            <p:cNvSpPr/>
            <p:nvPr/>
          </p:nvSpPr>
          <p:spPr>
            <a:xfrm>
              <a:off x="6769169" y="1728846"/>
              <a:ext cx="306781" cy="313808"/>
            </a:xfrm>
            <a:prstGeom prst="mathPlus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8" name="直接箭头连接符 142">
              <a:extLst>
                <a:ext uri="{FF2B5EF4-FFF2-40B4-BE49-F238E27FC236}">
                  <a16:creationId xmlns:a16="http://schemas.microsoft.com/office/drawing/2014/main" id="{E06E8DC6-9E48-EE4E-A96C-F97967A62E1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540" y="3542180"/>
              <a:ext cx="303812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42">
              <a:extLst>
                <a:ext uri="{FF2B5EF4-FFF2-40B4-BE49-F238E27FC236}">
                  <a16:creationId xmlns:a16="http://schemas.microsoft.com/office/drawing/2014/main" id="{9DC50F89-2A6A-FA48-9D0F-AA2D7F24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610094" y="3715145"/>
              <a:ext cx="303812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6951338-84F1-184D-801D-A08CDDC3B846}"/>
                </a:ext>
              </a:extLst>
            </p:cNvPr>
            <p:cNvSpPr txBox="1"/>
            <p:nvPr/>
          </p:nvSpPr>
          <p:spPr>
            <a:xfrm>
              <a:off x="5513087" y="2214278"/>
              <a:ext cx="1126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Reshape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CF78250-E3E3-5848-A012-4715215DA979}"/>
                </a:ext>
              </a:extLst>
            </p:cNvPr>
            <p:cNvSpPr txBox="1"/>
            <p:nvPr/>
          </p:nvSpPr>
          <p:spPr>
            <a:xfrm>
              <a:off x="3715284" y="2214278"/>
              <a:ext cx="1126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53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B7B78C1-F188-254B-95DB-4196F48939CA}"/>
              </a:ext>
            </a:extLst>
          </p:cNvPr>
          <p:cNvSpPr/>
          <p:nvPr/>
        </p:nvSpPr>
        <p:spPr>
          <a:xfrm>
            <a:off x="678425" y="414818"/>
            <a:ext cx="344129" cy="13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3DA5DB-B1F7-8B4D-A02B-A3F3AE4699BB}"/>
              </a:ext>
            </a:extLst>
          </p:cNvPr>
          <p:cNvSpPr/>
          <p:nvPr/>
        </p:nvSpPr>
        <p:spPr>
          <a:xfrm>
            <a:off x="622434" y="3589880"/>
            <a:ext cx="344129" cy="132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B48B303-E722-7E41-A3C3-2B8D72AE0E41}"/>
              </a:ext>
            </a:extLst>
          </p:cNvPr>
          <p:cNvGrpSpPr/>
          <p:nvPr/>
        </p:nvGrpSpPr>
        <p:grpSpPr>
          <a:xfrm>
            <a:off x="3881226" y="1850932"/>
            <a:ext cx="938349" cy="1408032"/>
            <a:chOff x="1775859" y="-63353"/>
            <a:chExt cx="881125" cy="2162593"/>
          </a:xfrm>
        </p:grpSpPr>
        <p:grpSp>
          <p:nvGrpSpPr>
            <p:cNvPr id="63" name="组合 11">
              <a:extLst>
                <a:ext uri="{FF2B5EF4-FFF2-40B4-BE49-F238E27FC236}">
                  <a16:creationId xmlns:a16="http://schemas.microsoft.com/office/drawing/2014/main" id="{D4CE02E2-5E78-7E47-80E8-4EEB484ED70F}"/>
                </a:ext>
              </a:extLst>
            </p:cNvPr>
            <p:cNvGrpSpPr/>
            <p:nvPr/>
          </p:nvGrpSpPr>
          <p:grpSpPr>
            <a:xfrm flipH="1">
              <a:off x="2104030" y="-63352"/>
              <a:ext cx="552954" cy="2162592"/>
              <a:chOff x="2465943" y="353462"/>
              <a:chExt cx="485078" cy="4694037"/>
            </a:xfrm>
          </p:grpSpPr>
          <p:cxnSp>
            <p:nvCxnSpPr>
              <p:cNvPr id="69" name="直接连接符 5">
                <a:extLst>
                  <a:ext uri="{FF2B5EF4-FFF2-40B4-BE49-F238E27FC236}">
                    <a16:creationId xmlns:a16="http://schemas.microsoft.com/office/drawing/2014/main" id="{FE3F738C-B96B-714C-9291-3E356701BC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021" y="2314856"/>
                <a:ext cx="0" cy="273264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">
                <a:extLst>
                  <a:ext uri="{FF2B5EF4-FFF2-40B4-BE49-F238E27FC236}">
                    <a16:creationId xmlns:a16="http://schemas.microsoft.com/office/drawing/2014/main" id="{9D452A14-9E11-1F4C-BA5D-DBC2E563A860}"/>
                  </a:ext>
                </a:extLst>
              </p:cNvPr>
              <p:cNvCxnSpPr/>
              <p:nvPr/>
            </p:nvCxnSpPr>
            <p:spPr>
              <a:xfrm>
                <a:off x="2465943" y="353462"/>
                <a:ext cx="0" cy="261389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">
                <a:extLst>
                  <a:ext uri="{FF2B5EF4-FFF2-40B4-BE49-F238E27FC236}">
                    <a16:creationId xmlns:a16="http://schemas.microsoft.com/office/drawing/2014/main" id="{91C3A861-D7C8-BC4F-9BA3-5212D1E6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831" y="353462"/>
                <a:ext cx="477185" cy="2036447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10">
                <a:extLst>
                  <a:ext uri="{FF2B5EF4-FFF2-40B4-BE49-F238E27FC236}">
                    <a16:creationId xmlns:a16="http://schemas.microsoft.com/office/drawing/2014/main" id="{878645C8-FB5B-314F-A49A-4CF0A350F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5943" y="2971394"/>
                <a:ext cx="485075" cy="203240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连接符 12">
              <a:extLst>
                <a:ext uri="{FF2B5EF4-FFF2-40B4-BE49-F238E27FC236}">
                  <a16:creationId xmlns:a16="http://schemas.microsoft.com/office/drawing/2014/main" id="{CB7410FF-0A25-394B-8390-9B4F014A2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1" y="-63353"/>
              <a:ext cx="562150" cy="93373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13">
              <a:extLst>
                <a:ext uri="{FF2B5EF4-FFF2-40B4-BE49-F238E27FC236}">
                  <a16:creationId xmlns:a16="http://schemas.microsoft.com/office/drawing/2014/main" id="{C8CF212B-C7FE-7747-A605-A18E11C14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870380"/>
              <a:ext cx="328168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16">
              <a:extLst>
                <a:ext uri="{FF2B5EF4-FFF2-40B4-BE49-F238E27FC236}">
                  <a16:creationId xmlns:a16="http://schemas.microsoft.com/office/drawing/2014/main" id="{D9A66CF0-B868-E745-832C-0C111A017E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8815" y="-63352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19">
              <a:extLst>
                <a:ext uri="{FF2B5EF4-FFF2-40B4-BE49-F238E27FC236}">
                  <a16:creationId xmlns:a16="http://schemas.microsoft.com/office/drawing/2014/main" id="{F6BDFF86-8F22-D84C-8591-6756C0524237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20">
              <a:extLst>
                <a:ext uri="{FF2B5EF4-FFF2-40B4-BE49-F238E27FC236}">
                  <a16:creationId xmlns:a16="http://schemas.microsoft.com/office/drawing/2014/main" id="{C7EE2ED0-F45C-B54A-842A-701C1884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7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5DC7AF-4C8E-4745-9778-8D8AD116F9BA}"/>
              </a:ext>
            </a:extLst>
          </p:cNvPr>
          <p:cNvGrpSpPr/>
          <p:nvPr/>
        </p:nvGrpSpPr>
        <p:grpSpPr>
          <a:xfrm>
            <a:off x="4230725" y="1844985"/>
            <a:ext cx="938349" cy="1408032"/>
            <a:chOff x="1775859" y="-63353"/>
            <a:chExt cx="881125" cy="2162593"/>
          </a:xfrm>
        </p:grpSpPr>
        <p:grpSp>
          <p:nvGrpSpPr>
            <p:cNvPr id="74" name="组合 11">
              <a:extLst>
                <a:ext uri="{FF2B5EF4-FFF2-40B4-BE49-F238E27FC236}">
                  <a16:creationId xmlns:a16="http://schemas.microsoft.com/office/drawing/2014/main" id="{B2E9D758-EC00-DF40-9CDC-34FF0581C543}"/>
                </a:ext>
              </a:extLst>
            </p:cNvPr>
            <p:cNvGrpSpPr/>
            <p:nvPr/>
          </p:nvGrpSpPr>
          <p:grpSpPr>
            <a:xfrm flipH="1">
              <a:off x="2104030" y="-63352"/>
              <a:ext cx="552954" cy="2162592"/>
              <a:chOff x="2465943" y="353462"/>
              <a:chExt cx="485078" cy="4694037"/>
            </a:xfrm>
          </p:grpSpPr>
          <p:cxnSp>
            <p:nvCxnSpPr>
              <p:cNvPr id="80" name="直接连接符 5">
                <a:extLst>
                  <a:ext uri="{FF2B5EF4-FFF2-40B4-BE49-F238E27FC236}">
                    <a16:creationId xmlns:a16="http://schemas.microsoft.com/office/drawing/2014/main" id="{8747ED38-F0AB-1549-99A6-F1829DC9F6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021" y="2314856"/>
                <a:ext cx="0" cy="273264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6">
                <a:extLst>
                  <a:ext uri="{FF2B5EF4-FFF2-40B4-BE49-F238E27FC236}">
                    <a16:creationId xmlns:a16="http://schemas.microsoft.com/office/drawing/2014/main" id="{A642C46E-CDBC-EF40-AA77-2AFE8423E222}"/>
                  </a:ext>
                </a:extLst>
              </p:cNvPr>
              <p:cNvCxnSpPr/>
              <p:nvPr/>
            </p:nvCxnSpPr>
            <p:spPr>
              <a:xfrm>
                <a:off x="2465943" y="353462"/>
                <a:ext cx="0" cy="261389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7">
                <a:extLst>
                  <a:ext uri="{FF2B5EF4-FFF2-40B4-BE49-F238E27FC236}">
                    <a16:creationId xmlns:a16="http://schemas.microsoft.com/office/drawing/2014/main" id="{A3397DDA-EF03-9C41-96CE-6A2B20E943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831" y="353462"/>
                <a:ext cx="477185" cy="2036447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10">
                <a:extLst>
                  <a:ext uri="{FF2B5EF4-FFF2-40B4-BE49-F238E27FC236}">
                    <a16:creationId xmlns:a16="http://schemas.microsoft.com/office/drawing/2014/main" id="{A1DC0BA4-6682-CF45-A96E-640D70D46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5943" y="2971394"/>
                <a:ext cx="485075" cy="203240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连接符 12">
              <a:extLst>
                <a:ext uri="{FF2B5EF4-FFF2-40B4-BE49-F238E27FC236}">
                  <a16:creationId xmlns:a16="http://schemas.microsoft.com/office/drawing/2014/main" id="{4864C29B-1D75-1E47-8EB2-6138AC885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1" y="-63353"/>
              <a:ext cx="562150" cy="93373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13">
              <a:extLst>
                <a:ext uri="{FF2B5EF4-FFF2-40B4-BE49-F238E27FC236}">
                  <a16:creationId xmlns:a16="http://schemas.microsoft.com/office/drawing/2014/main" id="{B416E3C3-FE06-4C43-ABA9-B0D2C9AA3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870380"/>
              <a:ext cx="328168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6">
              <a:extLst>
                <a:ext uri="{FF2B5EF4-FFF2-40B4-BE49-F238E27FC236}">
                  <a16:creationId xmlns:a16="http://schemas.microsoft.com/office/drawing/2014/main" id="{308E63BC-80F6-1548-BDC2-ABBECB866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8815" y="-63352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19">
              <a:extLst>
                <a:ext uri="{FF2B5EF4-FFF2-40B4-BE49-F238E27FC236}">
                  <a16:creationId xmlns:a16="http://schemas.microsoft.com/office/drawing/2014/main" id="{7EEDBA85-7F90-F74B-9EF5-8B27E33C1A8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20">
              <a:extLst>
                <a:ext uri="{FF2B5EF4-FFF2-40B4-BE49-F238E27FC236}">
                  <a16:creationId xmlns:a16="http://schemas.microsoft.com/office/drawing/2014/main" id="{1E7EC49F-D48E-FE49-8C7A-0454DE07E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7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19F8498-F03F-CA48-A53F-6323F44ED0C1}"/>
              </a:ext>
            </a:extLst>
          </p:cNvPr>
          <p:cNvGrpSpPr/>
          <p:nvPr/>
        </p:nvGrpSpPr>
        <p:grpSpPr>
          <a:xfrm>
            <a:off x="1987295" y="943785"/>
            <a:ext cx="1287278" cy="1408033"/>
            <a:chOff x="1987295" y="943785"/>
            <a:chExt cx="1287278" cy="14080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619B58-830E-0841-870E-7AE0F0EA5E88}"/>
                </a:ext>
              </a:extLst>
            </p:cNvPr>
            <p:cNvGrpSpPr/>
            <p:nvPr/>
          </p:nvGrpSpPr>
          <p:grpSpPr>
            <a:xfrm>
              <a:off x="1987295" y="943786"/>
              <a:ext cx="938349" cy="1408032"/>
              <a:chOff x="1775859" y="-63353"/>
              <a:chExt cx="881125" cy="2162593"/>
            </a:xfrm>
          </p:grpSpPr>
          <p:grpSp>
            <p:nvGrpSpPr>
              <p:cNvPr id="27" name="组合 11">
                <a:extLst>
                  <a:ext uri="{FF2B5EF4-FFF2-40B4-BE49-F238E27FC236}">
                    <a16:creationId xmlns:a16="http://schemas.microsoft.com/office/drawing/2014/main" id="{2341B56A-90DD-A442-B1A5-B67B3E4B58D2}"/>
                  </a:ext>
                </a:extLst>
              </p:cNvPr>
              <p:cNvGrpSpPr/>
              <p:nvPr/>
            </p:nvGrpSpPr>
            <p:grpSpPr>
              <a:xfrm flipH="1">
                <a:off x="2104030" y="-63352"/>
                <a:ext cx="552954" cy="2162592"/>
                <a:chOff x="2465943" y="353462"/>
                <a:chExt cx="485078" cy="4694037"/>
              </a:xfrm>
            </p:grpSpPr>
            <p:cxnSp>
              <p:nvCxnSpPr>
                <p:cNvPr id="33" name="直接连接符 5">
                  <a:extLst>
                    <a:ext uri="{FF2B5EF4-FFF2-40B4-BE49-F238E27FC236}">
                      <a16:creationId xmlns:a16="http://schemas.microsoft.com/office/drawing/2014/main" id="{29000CF1-B015-264F-8A6C-DC266FB47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51021" y="2314856"/>
                  <a:ext cx="0" cy="273264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6">
                  <a:extLst>
                    <a:ext uri="{FF2B5EF4-FFF2-40B4-BE49-F238E27FC236}">
                      <a16:creationId xmlns:a16="http://schemas.microsoft.com/office/drawing/2014/main" id="{96428B64-7C8E-EE43-AA2A-962EB0055DEC}"/>
                    </a:ext>
                  </a:extLst>
                </p:cNvPr>
                <p:cNvCxnSpPr/>
                <p:nvPr/>
              </p:nvCxnSpPr>
              <p:spPr>
                <a:xfrm>
                  <a:off x="2465943" y="353462"/>
                  <a:ext cx="0" cy="261389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7">
                  <a:extLst>
                    <a:ext uri="{FF2B5EF4-FFF2-40B4-BE49-F238E27FC236}">
                      <a16:creationId xmlns:a16="http://schemas.microsoft.com/office/drawing/2014/main" id="{E19801F1-6C33-FE4C-87FC-B35981B95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3831" y="353462"/>
                  <a:ext cx="477185" cy="2036447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10">
                  <a:extLst>
                    <a:ext uri="{FF2B5EF4-FFF2-40B4-BE49-F238E27FC236}">
                      <a16:creationId xmlns:a16="http://schemas.microsoft.com/office/drawing/2014/main" id="{2DC90543-49F6-654B-87B9-665A66543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943" y="2971394"/>
                  <a:ext cx="485075" cy="203240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连接符 12">
                <a:extLst>
                  <a:ext uri="{FF2B5EF4-FFF2-40B4-BE49-F238E27FC236}">
                    <a16:creationId xmlns:a16="http://schemas.microsoft.com/office/drawing/2014/main" id="{63C74345-3C4A-FA4F-94AF-F9A5E68E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1" y="-63353"/>
                <a:ext cx="562150" cy="93373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13">
                <a:extLst>
                  <a:ext uri="{FF2B5EF4-FFF2-40B4-BE49-F238E27FC236}">
                    <a16:creationId xmlns:a16="http://schemas.microsoft.com/office/drawing/2014/main" id="{30E8092D-5198-FC43-B121-2B95EAF60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59" y="870380"/>
                <a:ext cx="328168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6">
                <a:extLst>
                  <a:ext uri="{FF2B5EF4-FFF2-40B4-BE49-F238E27FC236}">
                    <a16:creationId xmlns:a16="http://schemas.microsoft.com/office/drawing/2014/main" id="{3FAE65A1-C193-7B49-A8A2-E3BF670671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8815" y="-63352"/>
                <a:ext cx="32816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19">
                <a:extLst>
                  <a:ext uri="{FF2B5EF4-FFF2-40B4-BE49-F238E27FC236}">
                    <a16:creationId xmlns:a16="http://schemas.microsoft.com/office/drawing/2014/main" id="{A43EE482-E7B2-1147-A7B7-654A2E6B2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859" y="874860"/>
                <a:ext cx="0" cy="1204247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20">
                <a:extLst>
                  <a:ext uri="{FF2B5EF4-FFF2-40B4-BE49-F238E27FC236}">
                    <a16:creationId xmlns:a16="http://schemas.microsoft.com/office/drawing/2014/main" id="{77D51BF9-B7AF-C047-975A-9F4A3AFEE9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59" y="2079107"/>
                <a:ext cx="32816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51C2BE3-3302-0F4B-AA77-54ECCCA5E488}"/>
                </a:ext>
              </a:extLst>
            </p:cNvPr>
            <p:cNvGrpSpPr/>
            <p:nvPr/>
          </p:nvGrpSpPr>
          <p:grpSpPr>
            <a:xfrm>
              <a:off x="2336777" y="943786"/>
              <a:ext cx="754012" cy="1408032"/>
              <a:chOff x="1775859" y="-63353"/>
              <a:chExt cx="708029" cy="2162593"/>
            </a:xfrm>
          </p:grpSpPr>
          <p:grpSp>
            <p:nvGrpSpPr>
              <p:cNvPr id="38" name="组合 11">
                <a:extLst>
                  <a:ext uri="{FF2B5EF4-FFF2-40B4-BE49-F238E27FC236}">
                    <a16:creationId xmlns:a16="http://schemas.microsoft.com/office/drawing/2014/main" id="{406B1A38-034F-B944-B30B-FC599F6F5E8E}"/>
                  </a:ext>
                </a:extLst>
              </p:cNvPr>
              <p:cNvGrpSpPr/>
              <p:nvPr/>
            </p:nvGrpSpPr>
            <p:grpSpPr>
              <a:xfrm flipH="1">
                <a:off x="1930937" y="-63353"/>
                <a:ext cx="552950" cy="2162593"/>
                <a:chOff x="2617789" y="353461"/>
                <a:chExt cx="485074" cy="4694038"/>
              </a:xfrm>
            </p:grpSpPr>
            <p:cxnSp>
              <p:nvCxnSpPr>
                <p:cNvPr id="44" name="直接连接符 5">
                  <a:extLst>
                    <a:ext uri="{FF2B5EF4-FFF2-40B4-BE49-F238E27FC236}">
                      <a16:creationId xmlns:a16="http://schemas.microsoft.com/office/drawing/2014/main" id="{1F3E3B42-4217-0C48-86D4-1D12901E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966" y="2380185"/>
                  <a:ext cx="1" cy="2667314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6">
                  <a:extLst>
                    <a:ext uri="{FF2B5EF4-FFF2-40B4-BE49-F238E27FC236}">
                      <a16:creationId xmlns:a16="http://schemas.microsoft.com/office/drawing/2014/main" id="{6EC438AC-D0F6-AB4A-8855-730CE831E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17789" y="353461"/>
                  <a:ext cx="0" cy="266162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7">
                  <a:extLst>
                    <a:ext uri="{FF2B5EF4-FFF2-40B4-BE49-F238E27FC236}">
                      <a16:creationId xmlns:a16="http://schemas.microsoft.com/office/drawing/2014/main" id="{C52EABEF-689C-3446-AE90-F232A445BA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789" y="357502"/>
                  <a:ext cx="477185" cy="2071245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10">
                  <a:extLst>
                    <a:ext uri="{FF2B5EF4-FFF2-40B4-BE49-F238E27FC236}">
                      <a16:creationId xmlns:a16="http://schemas.microsoft.com/office/drawing/2014/main" id="{3F57F83A-11D1-5D47-9151-37097012D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391" y="2980689"/>
                  <a:ext cx="483472" cy="206681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直接连接符 12">
                <a:extLst>
                  <a:ext uri="{FF2B5EF4-FFF2-40B4-BE49-F238E27FC236}">
                    <a16:creationId xmlns:a16="http://schemas.microsoft.com/office/drawing/2014/main" id="{ACD8E11F-DDD0-884D-B30C-E81BF996C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1" y="-63353"/>
                <a:ext cx="562150" cy="93373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13">
                <a:extLst>
                  <a:ext uri="{FF2B5EF4-FFF2-40B4-BE49-F238E27FC236}">
                    <a16:creationId xmlns:a16="http://schemas.microsoft.com/office/drawing/2014/main" id="{7EBF9803-C19C-F84E-B1B8-A54755BFF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0" y="870381"/>
                <a:ext cx="164083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16">
                <a:extLst>
                  <a:ext uri="{FF2B5EF4-FFF2-40B4-BE49-F238E27FC236}">
                    <a16:creationId xmlns:a16="http://schemas.microsoft.com/office/drawing/2014/main" id="{0B6D993E-543A-AE42-8C2A-1FC3AF99EC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8816" y="-63351"/>
                <a:ext cx="155072" cy="89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19">
                <a:extLst>
                  <a:ext uri="{FF2B5EF4-FFF2-40B4-BE49-F238E27FC236}">
                    <a16:creationId xmlns:a16="http://schemas.microsoft.com/office/drawing/2014/main" id="{5F76B226-04E5-DD43-AE81-965036AB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859" y="874860"/>
                <a:ext cx="0" cy="120424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20">
                <a:extLst>
                  <a:ext uri="{FF2B5EF4-FFF2-40B4-BE49-F238E27FC236}">
                    <a16:creationId xmlns:a16="http://schemas.microsoft.com/office/drawing/2014/main" id="{4BB6754B-6383-0C46-BF36-14F765B79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59" y="2079106"/>
                <a:ext cx="164084" cy="2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EAF8482-2FEC-BE42-BEC9-607AC3DEFBCA}"/>
                </a:ext>
              </a:extLst>
            </p:cNvPr>
            <p:cNvGrpSpPr/>
            <p:nvPr/>
          </p:nvGrpSpPr>
          <p:grpSpPr>
            <a:xfrm>
              <a:off x="2514371" y="943785"/>
              <a:ext cx="760202" cy="1408032"/>
              <a:chOff x="1775859" y="-63353"/>
              <a:chExt cx="713842" cy="2162593"/>
            </a:xfrm>
          </p:grpSpPr>
          <p:grpSp>
            <p:nvGrpSpPr>
              <p:cNvPr id="121" name="组合 11">
                <a:extLst>
                  <a:ext uri="{FF2B5EF4-FFF2-40B4-BE49-F238E27FC236}">
                    <a16:creationId xmlns:a16="http://schemas.microsoft.com/office/drawing/2014/main" id="{E4072B5C-A952-6641-AF39-A04FF54F6291}"/>
                  </a:ext>
                </a:extLst>
              </p:cNvPr>
              <p:cNvGrpSpPr/>
              <p:nvPr/>
            </p:nvGrpSpPr>
            <p:grpSpPr>
              <a:xfrm flipH="1">
                <a:off x="1930936" y="-63353"/>
                <a:ext cx="558765" cy="2162593"/>
                <a:chOff x="2612688" y="353461"/>
                <a:chExt cx="490175" cy="4694038"/>
              </a:xfrm>
            </p:grpSpPr>
            <p:cxnSp>
              <p:nvCxnSpPr>
                <p:cNvPr id="127" name="直接连接符 5">
                  <a:extLst>
                    <a:ext uri="{FF2B5EF4-FFF2-40B4-BE49-F238E27FC236}">
                      <a16:creationId xmlns:a16="http://schemas.microsoft.com/office/drawing/2014/main" id="{1558CCB9-7C8E-5C49-8F6E-0FB5FEF7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966" y="2380185"/>
                  <a:ext cx="1" cy="266731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6">
                  <a:extLst>
                    <a:ext uri="{FF2B5EF4-FFF2-40B4-BE49-F238E27FC236}">
                      <a16:creationId xmlns:a16="http://schemas.microsoft.com/office/drawing/2014/main" id="{C5C85AC9-0952-FA4A-8033-2030B951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789" y="353461"/>
                  <a:ext cx="1" cy="261389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7">
                  <a:extLst>
                    <a:ext uri="{FF2B5EF4-FFF2-40B4-BE49-F238E27FC236}">
                      <a16:creationId xmlns:a16="http://schemas.microsoft.com/office/drawing/2014/main" id="{DC3B2649-2B06-5D47-BE20-558D375FE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789" y="357502"/>
                  <a:ext cx="477185" cy="207124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0">
                  <a:extLst>
                    <a:ext uri="{FF2B5EF4-FFF2-40B4-BE49-F238E27FC236}">
                      <a16:creationId xmlns:a16="http://schemas.microsoft.com/office/drawing/2014/main" id="{568885D7-0B06-7E44-A17A-A6784864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2688" y="2937607"/>
                  <a:ext cx="490175" cy="210989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直接连接符 12">
                <a:extLst>
                  <a:ext uri="{FF2B5EF4-FFF2-40B4-BE49-F238E27FC236}">
                    <a16:creationId xmlns:a16="http://schemas.microsoft.com/office/drawing/2014/main" id="{252770FE-A0F4-A145-8C0D-35CD0628BE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3" y="-57947"/>
                <a:ext cx="541258" cy="92832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3">
                <a:extLst>
                  <a:ext uri="{FF2B5EF4-FFF2-40B4-BE49-F238E27FC236}">
                    <a16:creationId xmlns:a16="http://schemas.microsoft.com/office/drawing/2014/main" id="{603FAA6D-ED07-954C-A202-92961E30B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0" y="870381"/>
                <a:ext cx="16408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6">
                <a:extLst>
                  <a:ext uri="{FF2B5EF4-FFF2-40B4-BE49-F238E27FC236}">
                    <a16:creationId xmlns:a16="http://schemas.microsoft.com/office/drawing/2014/main" id="{DA8116A4-8CC3-064F-BD44-A75205AAFA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313" y="-54406"/>
                <a:ext cx="163576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9">
                <a:extLst>
                  <a:ext uri="{FF2B5EF4-FFF2-40B4-BE49-F238E27FC236}">
                    <a16:creationId xmlns:a16="http://schemas.microsoft.com/office/drawing/2014/main" id="{D3BD65BA-6BFD-8F4D-9AD0-03DF12E7E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859" y="874860"/>
                <a:ext cx="0" cy="120424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20">
                <a:extLst>
                  <a:ext uri="{FF2B5EF4-FFF2-40B4-BE49-F238E27FC236}">
                    <a16:creationId xmlns:a16="http://schemas.microsoft.com/office/drawing/2014/main" id="{236DD966-65B4-D94D-82DA-A29AB6A05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59" y="2079106"/>
                <a:ext cx="164084" cy="2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CAA8F67-C7BC-5E49-A9BE-5B449358C193}"/>
              </a:ext>
            </a:extLst>
          </p:cNvPr>
          <p:cNvGrpSpPr/>
          <p:nvPr/>
        </p:nvGrpSpPr>
        <p:grpSpPr>
          <a:xfrm>
            <a:off x="1958102" y="3155507"/>
            <a:ext cx="1287278" cy="1408033"/>
            <a:chOff x="1954955" y="3339640"/>
            <a:chExt cx="1287278" cy="140803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6F6AF22-FE65-3E4C-A81E-83C080160468}"/>
                </a:ext>
              </a:extLst>
            </p:cNvPr>
            <p:cNvGrpSpPr/>
            <p:nvPr/>
          </p:nvGrpSpPr>
          <p:grpSpPr>
            <a:xfrm>
              <a:off x="1954955" y="3339641"/>
              <a:ext cx="938349" cy="1408032"/>
              <a:chOff x="1775859" y="-63353"/>
              <a:chExt cx="881125" cy="2162593"/>
            </a:xfrm>
          </p:grpSpPr>
          <p:grpSp>
            <p:nvGrpSpPr>
              <p:cNvPr id="140" name="组合 11">
                <a:extLst>
                  <a:ext uri="{FF2B5EF4-FFF2-40B4-BE49-F238E27FC236}">
                    <a16:creationId xmlns:a16="http://schemas.microsoft.com/office/drawing/2014/main" id="{4D9F2304-5B5C-CE42-AEA7-83BA8B231833}"/>
                  </a:ext>
                </a:extLst>
              </p:cNvPr>
              <p:cNvGrpSpPr/>
              <p:nvPr/>
            </p:nvGrpSpPr>
            <p:grpSpPr>
              <a:xfrm flipH="1">
                <a:off x="2104030" y="-63352"/>
                <a:ext cx="552954" cy="2162592"/>
                <a:chOff x="2465943" y="353462"/>
                <a:chExt cx="485078" cy="4694037"/>
              </a:xfrm>
            </p:grpSpPr>
            <p:cxnSp>
              <p:nvCxnSpPr>
                <p:cNvPr id="146" name="直接连接符 5">
                  <a:extLst>
                    <a:ext uri="{FF2B5EF4-FFF2-40B4-BE49-F238E27FC236}">
                      <a16:creationId xmlns:a16="http://schemas.microsoft.com/office/drawing/2014/main" id="{E75F4C92-B02C-5A49-9E0A-996EE77CD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51021" y="2314856"/>
                  <a:ext cx="0" cy="273264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6">
                  <a:extLst>
                    <a:ext uri="{FF2B5EF4-FFF2-40B4-BE49-F238E27FC236}">
                      <a16:creationId xmlns:a16="http://schemas.microsoft.com/office/drawing/2014/main" id="{6DB47B19-6520-534F-B3FB-FFB7120537CB}"/>
                    </a:ext>
                  </a:extLst>
                </p:cNvPr>
                <p:cNvCxnSpPr/>
                <p:nvPr/>
              </p:nvCxnSpPr>
              <p:spPr>
                <a:xfrm>
                  <a:off x="2465943" y="353462"/>
                  <a:ext cx="0" cy="261389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7">
                  <a:extLst>
                    <a:ext uri="{FF2B5EF4-FFF2-40B4-BE49-F238E27FC236}">
                      <a16:creationId xmlns:a16="http://schemas.microsoft.com/office/drawing/2014/main" id="{16EEEBF3-7D9C-0A42-A4AB-779C1E38B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73831" y="353462"/>
                  <a:ext cx="477185" cy="2036447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0">
                  <a:extLst>
                    <a:ext uri="{FF2B5EF4-FFF2-40B4-BE49-F238E27FC236}">
                      <a16:creationId xmlns:a16="http://schemas.microsoft.com/office/drawing/2014/main" id="{571B7CF8-9AD7-384D-8860-1D06EE486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943" y="2971394"/>
                  <a:ext cx="485075" cy="203240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直接连接符 12">
                <a:extLst>
                  <a:ext uri="{FF2B5EF4-FFF2-40B4-BE49-F238E27FC236}">
                    <a16:creationId xmlns:a16="http://schemas.microsoft.com/office/drawing/2014/main" id="{7A51DFAA-96D7-9C4B-A3CD-3DE262CBB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1" y="-63353"/>
                <a:ext cx="562150" cy="93373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3">
                <a:extLst>
                  <a:ext uri="{FF2B5EF4-FFF2-40B4-BE49-F238E27FC236}">
                    <a16:creationId xmlns:a16="http://schemas.microsoft.com/office/drawing/2014/main" id="{CCAF3694-B5D7-274D-A332-61FFF80F5F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59" y="870380"/>
                <a:ext cx="328168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6">
                <a:extLst>
                  <a:ext uri="{FF2B5EF4-FFF2-40B4-BE49-F238E27FC236}">
                    <a16:creationId xmlns:a16="http://schemas.microsoft.com/office/drawing/2014/main" id="{6A392092-3623-2A4C-A051-B62ED4296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8815" y="-63352"/>
                <a:ext cx="32816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9">
                <a:extLst>
                  <a:ext uri="{FF2B5EF4-FFF2-40B4-BE49-F238E27FC236}">
                    <a16:creationId xmlns:a16="http://schemas.microsoft.com/office/drawing/2014/main" id="{C5085345-E244-F24E-A497-568AF1CA6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859" y="874860"/>
                <a:ext cx="0" cy="1204247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20">
                <a:extLst>
                  <a:ext uri="{FF2B5EF4-FFF2-40B4-BE49-F238E27FC236}">
                    <a16:creationId xmlns:a16="http://schemas.microsoft.com/office/drawing/2014/main" id="{09E93A7D-F875-9B4B-9787-C8E27130F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59" y="2079107"/>
                <a:ext cx="328169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A3AA078-0CC1-6B43-BFAA-FF52ECAD56AA}"/>
                </a:ext>
              </a:extLst>
            </p:cNvPr>
            <p:cNvGrpSpPr/>
            <p:nvPr/>
          </p:nvGrpSpPr>
          <p:grpSpPr>
            <a:xfrm>
              <a:off x="2304437" y="3339641"/>
              <a:ext cx="754012" cy="1408032"/>
              <a:chOff x="1775859" y="-63353"/>
              <a:chExt cx="708029" cy="2162593"/>
            </a:xfrm>
          </p:grpSpPr>
          <p:grpSp>
            <p:nvGrpSpPr>
              <p:cNvPr id="151" name="组合 11">
                <a:extLst>
                  <a:ext uri="{FF2B5EF4-FFF2-40B4-BE49-F238E27FC236}">
                    <a16:creationId xmlns:a16="http://schemas.microsoft.com/office/drawing/2014/main" id="{74E5452F-BAE6-394F-A20A-04FFD82B4607}"/>
                  </a:ext>
                </a:extLst>
              </p:cNvPr>
              <p:cNvGrpSpPr/>
              <p:nvPr/>
            </p:nvGrpSpPr>
            <p:grpSpPr>
              <a:xfrm flipH="1">
                <a:off x="1930937" y="-63353"/>
                <a:ext cx="552950" cy="2162593"/>
                <a:chOff x="2617789" y="353461"/>
                <a:chExt cx="485074" cy="4694038"/>
              </a:xfrm>
            </p:grpSpPr>
            <p:cxnSp>
              <p:nvCxnSpPr>
                <p:cNvPr id="157" name="直接连接符 5">
                  <a:extLst>
                    <a:ext uri="{FF2B5EF4-FFF2-40B4-BE49-F238E27FC236}">
                      <a16:creationId xmlns:a16="http://schemas.microsoft.com/office/drawing/2014/main" id="{063337CE-E674-3E48-B67E-8FA086208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966" y="2380185"/>
                  <a:ext cx="1" cy="2667314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6">
                  <a:extLst>
                    <a:ext uri="{FF2B5EF4-FFF2-40B4-BE49-F238E27FC236}">
                      <a16:creationId xmlns:a16="http://schemas.microsoft.com/office/drawing/2014/main" id="{7455E997-3634-D147-9828-DDEFC98E52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17789" y="353461"/>
                  <a:ext cx="0" cy="2661629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7">
                  <a:extLst>
                    <a:ext uri="{FF2B5EF4-FFF2-40B4-BE49-F238E27FC236}">
                      <a16:creationId xmlns:a16="http://schemas.microsoft.com/office/drawing/2014/main" id="{C415DAFC-7BCE-9E4F-9E4C-E04A17CC1D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789" y="357502"/>
                  <a:ext cx="477185" cy="2071245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0">
                  <a:extLst>
                    <a:ext uri="{FF2B5EF4-FFF2-40B4-BE49-F238E27FC236}">
                      <a16:creationId xmlns:a16="http://schemas.microsoft.com/office/drawing/2014/main" id="{66699685-C5F5-C248-AD43-B8A8E12A4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9391" y="2980689"/>
                  <a:ext cx="483472" cy="206681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连接符 12">
                <a:extLst>
                  <a:ext uri="{FF2B5EF4-FFF2-40B4-BE49-F238E27FC236}">
                    <a16:creationId xmlns:a16="http://schemas.microsoft.com/office/drawing/2014/main" id="{C0AA86F2-029E-374C-94CD-D2ACF3497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1" y="-63353"/>
                <a:ext cx="562150" cy="93373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3">
                <a:extLst>
                  <a:ext uri="{FF2B5EF4-FFF2-40B4-BE49-F238E27FC236}">
                    <a16:creationId xmlns:a16="http://schemas.microsoft.com/office/drawing/2014/main" id="{8A9DB884-478C-5F45-81F9-49454575B5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0" y="870381"/>
                <a:ext cx="164083" cy="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6">
                <a:extLst>
                  <a:ext uri="{FF2B5EF4-FFF2-40B4-BE49-F238E27FC236}">
                    <a16:creationId xmlns:a16="http://schemas.microsoft.com/office/drawing/2014/main" id="{5A7DF8BA-4B64-1444-8900-B2234AB86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8816" y="-63351"/>
                <a:ext cx="155072" cy="89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9">
                <a:extLst>
                  <a:ext uri="{FF2B5EF4-FFF2-40B4-BE49-F238E27FC236}">
                    <a16:creationId xmlns:a16="http://schemas.microsoft.com/office/drawing/2014/main" id="{2FFD7DE8-30B0-3448-9ECE-F8D355EEA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859" y="874860"/>
                <a:ext cx="0" cy="120424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20">
                <a:extLst>
                  <a:ext uri="{FF2B5EF4-FFF2-40B4-BE49-F238E27FC236}">
                    <a16:creationId xmlns:a16="http://schemas.microsoft.com/office/drawing/2014/main" id="{3B2FFD18-01A7-244E-B6A6-A9AFC1D08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59" y="2079106"/>
                <a:ext cx="164084" cy="2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9288DE4-C7D7-B244-B7F9-F49D3308F9B2}"/>
                </a:ext>
              </a:extLst>
            </p:cNvPr>
            <p:cNvGrpSpPr/>
            <p:nvPr/>
          </p:nvGrpSpPr>
          <p:grpSpPr>
            <a:xfrm>
              <a:off x="2482031" y="3339640"/>
              <a:ext cx="760202" cy="1408032"/>
              <a:chOff x="1775859" y="-63353"/>
              <a:chExt cx="713842" cy="2162593"/>
            </a:xfrm>
          </p:grpSpPr>
          <p:grpSp>
            <p:nvGrpSpPr>
              <p:cNvPr id="162" name="组合 11">
                <a:extLst>
                  <a:ext uri="{FF2B5EF4-FFF2-40B4-BE49-F238E27FC236}">
                    <a16:creationId xmlns:a16="http://schemas.microsoft.com/office/drawing/2014/main" id="{709A5363-BE12-4248-A8C2-C80CD232C1E0}"/>
                  </a:ext>
                </a:extLst>
              </p:cNvPr>
              <p:cNvGrpSpPr/>
              <p:nvPr/>
            </p:nvGrpSpPr>
            <p:grpSpPr>
              <a:xfrm flipH="1">
                <a:off x="1930936" y="-63353"/>
                <a:ext cx="558765" cy="2162593"/>
                <a:chOff x="2612688" y="353461"/>
                <a:chExt cx="490175" cy="4694038"/>
              </a:xfrm>
            </p:grpSpPr>
            <p:cxnSp>
              <p:nvCxnSpPr>
                <p:cNvPr id="168" name="直接连接符 5">
                  <a:extLst>
                    <a:ext uri="{FF2B5EF4-FFF2-40B4-BE49-F238E27FC236}">
                      <a16:creationId xmlns:a16="http://schemas.microsoft.com/office/drawing/2014/main" id="{296C3025-9A2E-074B-8BB9-CC71E2950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966" y="2380185"/>
                  <a:ext cx="1" cy="266731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6">
                  <a:extLst>
                    <a:ext uri="{FF2B5EF4-FFF2-40B4-BE49-F238E27FC236}">
                      <a16:creationId xmlns:a16="http://schemas.microsoft.com/office/drawing/2014/main" id="{9582E154-2650-B145-86FD-80E7FA8BB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789" y="353461"/>
                  <a:ext cx="1" cy="2613896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7">
                  <a:extLst>
                    <a:ext uri="{FF2B5EF4-FFF2-40B4-BE49-F238E27FC236}">
                      <a16:creationId xmlns:a16="http://schemas.microsoft.com/office/drawing/2014/main" id="{CF4B82B1-0DA4-B348-98B8-FA3B3DD2D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789" y="357502"/>
                  <a:ext cx="477185" cy="207124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0">
                  <a:extLst>
                    <a:ext uri="{FF2B5EF4-FFF2-40B4-BE49-F238E27FC236}">
                      <a16:creationId xmlns:a16="http://schemas.microsoft.com/office/drawing/2014/main" id="{93C20361-DF77-A146-BEC3-62101E89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2688" y="2937607"/>
                  <a:ext cx="490175" cy="2109892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直接连接符 12">
                <a:extLst>
                  <a:ext uri="{FF2B5EF4-FFF2-40B4-BE49-F238E27FC236}">
                    <a16:creationId xmlns:a16="http://schemas.microsoft.com/office/drawing/2014/main" id="{4C444147-0493-3D44-B37F-BA7394700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3" y="-57947"/>
                <a:ext cx="541258" cy="92832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3">
                <a:extLst>
                  <a:ext uri="{FF2B5EF4-FFF2-40B4-BE49-F238E27FC236}">
                    <a16:creationId xmlns:a16="http://schemas.microsoft.com/office/drawing/2014/main" id="{750D07A9-260D-D64F-9309-C7A191985C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60" y="870381"/>
                <a:ext cx="16408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">
                <a:extLst>
                  <a:ext uri="{FF2B5EF4-FFF2-40B4-BE49-F238E27FC236}">
                    <a16:creationId xmlns:a16="http://schemas.microsoft.com/office/drawing/2014/main" id="{04835856-B49D-744A-9A3F-EE6215C47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313" y="-54406"/>
                <a:ext cx="163576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9">
                <a:extLst>
                  <a:ext uri="{FF2B5EF4-FFF2-40B4-BE49-F238E27FC236}">
                    <a16:creationId xmlns:a16="http://schemas.microsoft.com/office/drawing/2014/main" id="{7A145665-750B-9543-A6D0-33332378D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859" y="874860"/>
                <a:ext cx="0" cy="120424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20">
                <a:extLst>
                  <a:ext uri="{FF2B5EF4-FFF2-40B4-BE49-F238E27FC236}">
                    <a16:creationId xmlns:a16="http://schemas.microsoft.com/office/drawing/2014/main" id="{4E3EFF43-CFF2-7644-840B-E0097C1A40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5859" y="2079106"/>
                <a:ext cx="164084" cy="2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9F7DB13-1E85-DC43-B619-D44AF30DEBB1}"/>
              </a:ext>
            </a:extLst>
          </p:cNvPr>
          <p:cNvGrpSpPr/>
          <p:nvPr/>
        </p:nvGrpSpPr>
        <p:grpSpPr>
          <a:xfrm>
            <a:off x="5866785" y="1729313"/>
            <a:ext cx="938349" cy="1408032"/>
            <a:chOff x="1775859" y="-63353"/>
            <a:chExt cx="881125" cy="2162593"/>
          </a:xfrm>
        </p:grpSpPr>
        <p:grpSp>
          <p:nvGrpSpPr>
            <p:cNvPr id="206" name="组合 11">
              <a:extLst>
                <a:ext uri="{FF2B5EF4-FFF2-40B4-BE49-F238E27FC236}">
                  <a16:creationId xmlns:a16="http://schemas.microsoft.com/office/drawing/2014/main" id="{5A04EABE-D105-0B4C-AFFF-FFF6B2913B70}"/>
                </a:ext>
              </a:extLst>
            </p:cNvPr>
            <p:cNvGrpSpPr/>
            <p:nvPr/>
          </p:nvGrpSpPr>
          <p:grpSpPr>
            <a:xfrm flipH="1">
              <a:off x="2104030" y="-63352"/>
              <a:ext cx="552954" cy="2162592"/>
              <a:chOff x="2465943" y="353462"/>
              <a:chExt cx="485078" cy="4694037"/>
            </a:xfrm>
          </p:grpSpPr>
          <p:cxnSp>
            <p:nvCxnSpPr>
              <p:cNvPr id="212" name="直接连接符 5">
                <a:extLst>
                  <a:ext uri="{FF2B5EF4-FFF2-40B4-BE49-F238E27FC236}">
                    <a16:creationId xmlns:a16="http://schemas.microsoft.com/office/drawing/2014/main" id="{AC37ACFE-2E3E-3E48-A459-71BCB74D0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021" y="2314856"/>
                <a:ext cx="0" cy="273264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6">
                <a:extLst>
                  <a:ext uri="{FF2B5EF4-FFF2-40B4-BE49-F238E27FC236}">
                    <a16:creationId xmlns:a16="http://schemas.microsoft.com/office/drawing/2014/main" id="{9E35450A-7696-4042-9589-F8A9BA96A9CC}"/>
                  </a:ext>
                </a:extLst>
              </p:cNvPr>
              <p:cNvCxnSpPr/>
              <p:nvPr/>
            </p:nvCxnSpPr>
            <p:spPr>
              <a:xfrm>
                <a:off x="2465943" y="353462"/>
                <a:ext cx="0" cy="261389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7">
                <a:extLst>
                  <a:ext uri="{FF2B5EF4-FFF2-40B4-BE49-F238E27FC236}">
                    <a16:creationId xmlns:a16="http://schemas.microsoft.com/office/drawing/2014/main" id="{11C03BAB-55DC-1A47-8CA1-8F49D3FA1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831" y="353462"/>
                <a:ext cx="477185" cy="2036447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10">
                <a:extLst>
                  <a:ext uri="{FF2B5EF4-FFF2-40B4-BE49-F238E27FC236}">
                    <a16:creationId xmlns:a16="http://schemas.microsoft.com/office/drawing/2014/main" id="{B9576D0D-EDF6-B642-A57F-FA02D9304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5943" y="2971394"/>
                <a:ext cx="485075" cy="203240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直接连接符 12">
              <a:extLst>
                <a:ext uri="{FF2B5EF4-FFF2-40B4-BE49-F238E27FC236}">
                  <a16:creationId xmlns:a16="http://schemas.microsoft.com/office/drawing/2014/main" id="{0517DCE8-52A0-5446-A5C6-EC83C9352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1" y="-63353"/>
              <a:ext cx="562150" cy="93373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13">
              <a:extLst>
                <a:ext uri="{FF2B5EF4-FFF2-40B4-BE49-F238E27FC236}">
                  <a16:creationId xmlns:a16="http://schemas.microsoft.com/office/drawing/2014/main" id="{E95D6E7D-FB33-D248-BD5A-44D9B330F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870380"/>
              <a:ext cx="328168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16">
              <a:extLst>
                <a:ext uri="{FF2B5EF4-FFF2-40B4-BE49-F238E27FC236}">
                  <a16:creationId xmlns:a16="http://schemas.microsoft.com/office/drawing/2014/main" id="{3C70A12D-18E8-EF4E-AA29-BF2A3BFAA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8815" y="-63352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19">
              <a:extLst>
                <a:ext uri="{FF2B5EF4-FFF2-40B4-BE49-F238E27FC236}">
                  <a16:creationId xmlns:a16="http://schemas.microsoft.com/office/drawing/2014/main" id="{C8ED15AD-A399-6C48-877D-2C65E673CFF4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0">
              <a:extLst>
                <a:ext uri="{FF2B5EF4-FFF2-40B4-BE49-F238E27FC236}">
                  <a16:creationId xmlns:a16="http://schemas.microsoft.com/office/drawing/2014/main" id="{C8651A89-E223-6C40-AF44-A8ADDE24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7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20C6392-61AA-744B-9538-B5AB283342BB}"/>
              </a:ext>
            </a:extLst>
          </p:cNvPr>
          <p:cNvGrpSpPr/>
          <p:nvPr/>
        </p:nvGrpSpPr>
        <p:grpSpPr>
          <a:xfrm>
            <a:off x="6216267" y="1729313"/>
            <a:ext cx="754012" cy="1408032"/>
            <a:chOff x="1775859" y="-63353"/>
            <a:chExt cx="708029" cy="2162593"/>
          </a:xfrm>
        </p:grpSpPr>
        <p:grpSp>
          <p:nvGrpSpPr>
            <p:cNvPr id="217" name="组合 11">
              <a:extLst>
                <a:ext uri="{FF2B5EF4-FFF2-40B4-BE49-F238E27FC236}">
                  <a16:creationId xmlns:a16="http://schemas.microsoft.com/office/drawing/2014/main" id="{052DFDBC-1B16-8241-BFFD-89D1B227B2F1}"/>
                </a:ext>
              </a:extLst>
            </p:cNvPr>
            <p:cNvGrpSpPr/>
            <p:nvPr/>
          </p:nvGrpSpPr>
          <p:grpSpPr>
            <a:xfrm flipH="1">
              <a:off x="1930937" y="-63353"/>
              <a:ext cx="552950" cy="2162593"/>
              <a:chOff x="2617789" y="353461"/>
              <a:chExt cx="485074" cy="4694038"/>
            </a:xfrm>
          </p:grpSpPr>
          <p:cxnSp>
            <p:nvCxnSpPr>
              <p:cNvPr id="223" name="直接连接符 5">
                <a:extLst>
                  <a:ext uri="{FF2B5EF4-FFF2-40B4-BE49-F238E27FC236}">
                    <a16:creationId xmlns:a16="http://schemas.microsoft.com/office/drawing/2014/main" id="{C29864A8-7345-3949-9226-2B5F3A6F6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966" y="2380185"/>
                <a:ext cx="1" cy="266731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6">
                <a:extLst>
                  <a:ext uri="{FF2B5EF4-FFF2-40B4-BE49-F238E27FC236}">
                    <a16:creationId xmlns:a16="http://schemas.microsoft.com/office/drawing/2014/main" id="{CE6BF347-5562-104F-8DBC-7C1F62A098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7789" y="353461"/>
                <a:ext cx="0" cy="2661629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7">
                <a:extLst>
                  <a:ext uri="{FF2B5EF4-FFF2-40B4-BE49-F238E27FC236}">
                    <a16:creationId xmlns:a16="http://schemas.microsoft.com/office/drawing/2014/main" id="{7457E742-4820-F84B-AE5B-47DDDF8C2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789" y="357502"/>
                <a:ext cx="477185" cy="20712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10">
                <a:extLst>
                  <a:ext uri="{FF2B5EF4-FFF2-40B4-BE49-F238E27FC236}">
                    <a16:creationId xmlns:a16="http://schemas.microsoft.com/office/drawing/2014/main" id="{042A6F5E-B873-AF43-9397-A4A81D9491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9391" y="2980689"/>
                <a:ext cx="483472" cy="206681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直接连接符 12">
              <a:extLst>
                <a:ext uri="{FF2B5EF4-FFF2-40B4-BE49-F238E27FC236}">
                  <a16:creationId xmlns:a16="http://schemas.microsoft.com/office/drawing/2014/main" id="{E4B2C1C6-FFF8-7146-AF70-AAA83DCC4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1" y="-63353"/>
              <a:ext cx="562150" cy="93373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13">
              <a:extLst>
                <a:ext uri="{FF2B5EF4-FFF2-40B4-BE49-F238E27FC236}">
                  <a16:creationId xmlns:a16="http://schemas.microsoft.com/office/drawing/2014/main" id="{312DC9E8-8F50-B44F-812D-561C3FFB6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0" y="870381"/>
              <a:ext cx="164083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16">
              <a:extLst>
                <a:ext uri="{FF2B5EF4-FFF2-40B4-BE49-F238E27FC236}">
                  <a16:creationId xmlns:a16="http://schemas.microsoft.com/office/drawing/2014/main" id="{5FCA8836-484A-6B46-A43F-72773ECA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816" y="-63351"/>
              <a:ext cx="155072" cy="894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19">
              <a:extLst>
                <a:ext uri="{FF2B5EF4-FFF2-40B4-BE49-F238E27FC236}">
                  <a16:creationId xmlns:a16="http://schemas.microsoft.com/office/drawing/2014/main" id="{F9B42080-E175-6642-9FEF-3C32C4BC909D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0">
              <a:extLst>
                <a:ext uri="{FF2B5EF4-FFF2-40B4-BE49-F238E27FC236}">
                  <a16:creationId xmlns:a16="http://schemas.microsoft.com/office/drawing/2014/main" id="{DB89BE11-8673-EA44-BCD6-643777EB8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6"/>
              <a:ext cx="164084" cy="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73E760D-BEA6-FC40-B71E-460346EEA4F2}"/>
              </a:ext>
            </a:extLst>
          </p:cNvPr>
          <p:cNvGrpSpPr/>
          <p:nvPr/>
        </p:nvGrpSpPr>
        <p:grpSpPr>
          <a:xfrm>
            <a:off x="6393861" y="1729312"/>
            <a:ext cx="760202" cy="1408032"/>
            <a:chOff x="1775859" y="-63353"/>
            <a:chExt cx="713842" cy="2162593"/>
          </a:xfrm>
        </p:grpSpPr>
        <p:grpSp>
          <p:nvGrpSpPr>
            <p:cNvPr id="228" name="组合 11">
              <a:extLst>
                <a:ext uri="{FF2B5EF4-FFF2-40B4-BE49-F238E27FC236}">
                  <a16:creationId xmlns:a16="http://schemas.microsoft.com/office/drawing/2014/main" id="{875DD9C2-9287-5C43-83C8-92674B2FB258}"/>
                </a:ext>
              </a:extLst>
            </p:cNvPr>
            <p:cNvGrpSpPr/>
            <p:nvPr/>
          </p:nvGrpSpPr>
          <p:grpSpPr>
            <a:xfrm flipH="1">
              <a:off x="1930936" y="-63353"/>
              <a:ext cx="558765" cy="2162593"/>
              <a:chOff x="2612688" y="353461"/>
              <a:chExt cx="490175" cy="4694038"/>
            </a:xfrm>
          </p:grpSpPr>
          <p:cxnSp>
            <p:nvCxnSpPr>
              <p:cNvPr id="234" name="直接连接符 5">
                <a:extLst>
                  <a:ext uri="{FF2B5EF4-FFF2-40B4-BE49-F238E27FC236}">
                    <a16:creationId xmlns:a16="http://schemas.microsoft.com/office/drawing/2014/main" id="{FD2DEE16-6563-2D46-B6F6-75615B95F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966" y="2380185"/>
                <a:ext cx="1" cy="266731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6">
                <a:extLst>
                  <a:ext uri="{FF2B5EF4-FFF2-40B4-BE49-F238E27FC236}">
                    <a16:creationId xmlns:a16="http://schemas.microsoft.com/office/drawing/2014/main" id="{A9BA9AD6-C2AE-634D-93B4-38FC1CEEC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789" y="353461"/>
                <a:ext cx="1" cy="2613896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7">
                <a:extLst>
                  <a:ext uri="{FF2B5EF4-FFF2-40B4-BE49-F238E27FC236}">
                    <a16:creationId xmlns:a16="http://schemas.microsoft.com/office/drawing/2014/main" id="{65EF2CC4-9CEC-CA40-A16D-34843DE7A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789" y="357502"/>
                <a:ext cx="477185" cy="207124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10">
                <a:extLst>
                  <a:ext uri="{FF2B5EF4-FFF2-40B4-BE49-F238E27FC236}">
                    <a16:creationId xmlns:a16="http://schemas.microsoft.com/office/drawing/2014/main" id="{B437FEDD-E04A-884D-8CD4-5532F3C35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688" y="2937607"/>
                <a:ext cx="490175" cy="2109892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9" name="直接连接符 12">
              <a:extLst>
                <a:ext uri="{FF2B5EF4-FFF2-40B4-BE49-F238E27FC236}">
                  <a16:creationId xmlns:a16="http://schemas.microsoft.com/office/drawing/2014/main" id="{B96A9D39-FB4A-1D4E-A104-20641FD8F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3" y="-57947"/>
              <a:ext cx="541258" cy="92832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13">
              <a:extLst>
                <a:ext uri="{FF2B5EF4-FFF2-40B4-BE49-F238E27FC236}">
                  <a16:creationId xmlns:a16="http://schemas.microsoft.com/office/drawing/2014/main" id="{5CD12852-38E1-E04C-AA06-232EC08A0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0" y="870381"/>
              <a:ext cx="16408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16">
              <a:extLst>
                <a:ext uri="{FF2B5EF4-FFF2-40B4-BE49-F238E27FC236}">
                  <a16:creationId xmlns:a16="http://schemas.microsoft.com/office/drawing/2014/main" id="{C7A4BDB4-48F8-0A4F-B69A-B88029437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313" y="-54406"/>
              <a:ext cx="16357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19">
              <a:extLst>
                <a:ext uri="{FF2B5EF4-FFF2-40B4-BE49-F238E27FC236}">
                  <a16:creationId xmlns:a16="http://schemas.microsoft.com/office/drawing/2014/main" id="{E8B9D060-857A-2245-A4FD-B8A46C67F5F9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0">
              <a:extLst>
                <a:ext uri="{FF2B5EF4-FFF2-40B4-BE49-F238E27FC236}">
                  <a16:creationId xmlns:a16="http://schemas.microsoft.com/office/drawing/2014/main" id="{88FE06A5-2E87-5449-9611-638E9C102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6"/>
              <a:ext cx="164084" cy="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7B6F3E8-958F-0945-9240-27731EA0FD8B}"/>
              </a:ext>
            </a:extLst>
          </p:cNvPr>
          <p:cNvGrpSpPr/>
          <p:nvPr/>
        </p:nvGrpSpPr>
        <p:grpSpPr>
          <a:xfrm>
            <a:off x="7594163" y="1710768"/>
            <a:ext cx="938349" cy="1408032"/>
            <a:chOff x="1775859" y="-63353"/>
            <a:chExt cx="881125" cy="2162593"/>
          </a:xfrm>
        </p:grpSpPr>
        <p:grpSp>
          <p:nvGrpSpPr>
            <p:cNvPr id="239" name="组合 11">
              <a:extLst>
                <a:ext uri="{FF2B5EF4-FFF2-40B4-BE49-F238E27FC236}">
                  <a16:creationId xmlns:a16="http://schemas.microsoft.com/office/drawing/2014/main" id="{371C6100-A636-5B4C-826F-942B404BDC69}"/>
                </a:ext>
              </a:extLst>
            </p:cNvPr>
            <p:cNvGrpSpPr/>
            <p:nvPr/>
          </p:nvGrpSpPr>
          <p:grpSpPr>
            <a:xfrm flipH="1">
              <a:off x="2104030" y="-63352"/>
              <a:ext cx="552954" cy="2162592"/>
              <a:chOff x="2465943" y="353462"/>
              <a:chExt cx="485078" cy="4694037"/>
            </a:xfrm>
          </p:grpSpPr>
          <p:cxnSp>
            <p:nvCxnSpPr>
              <p:cNvPr id="245" name="直接连接符 5">
                <a:extLst>
                  <a:ext uri="{FF2B5EF4-FFF2-40B4-BE49-F238E27FC236}">
                    <a16:creationId xmlns:a16="http://schemas.microsoft.com/office/drawing/2014/main" id="{D3215939-C67B-1140-93AF-9E9435D49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021" y="2314856"/>
                <a:ext cx="0" cy="273264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6">
                <a:extLst>
                  <a:ext uri="{FF2B5EF4-FFF2-40B4-BE49-F238E27FC236}">
                    <a16:creationId xmlns:a16="http://schemas.microsoft.com/office/drawing/2014/main" id="{F86285E5-B18A-2A46-93C5-60990E15865A}"/>
                  </a:ext>
                </a:extLst>
              </p:cNvPr>
              <p:cNvCxnSpPr/>
              <p:nvPr/>
            </p:nvCxnSpPr>
            <p:spPr>
              <a:xfrm>
                <a:off x="2465943" y="353462"/>
                <a:ext cx="0" cy="261389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7">
                <a:extLst>
                  <a:ext uri="{FF2B5EF4-FFF2-40B4-BE49-F238E27FC236}">
                    <a16:creationId xmlns:a16="http://schemas.microsoft.com/office/drawing/2014/main" id="{A6F05326-EF89-A841-870F-1A4B31125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831" y="353462"/>
                <a:ext cx="477185" cy="2036447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10">
                <a:extLst>
                  <a:ext uri="{FF2B5EF4-FFF2-40B4-BE49-F238E27FC236}">
                    <a16:creationId xmlns:a16="http://schemas.microsoft.com/office/drawing/2014/main" id="{FEA303B7-F83C-DE44-A68D-322F044E1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5943" y="2971394"/>
                <a:ext cx="485075" cy="203240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直接连接符 12">
              <a:extLst>
                <a:ext uri="{FF2B5EF4-FFF2-40B4-BE49-F238E27FC236}">
                  <a16:creationId xmlns:a16="http://schemas.microsoft.com/office/drawing/2014/main" id="{7A454E43-A71C-A640-B723-DC84936FE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1" y="-63353"/>
              <a:ext cx="562150" cy="93373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13">
              <a:extLst>
                <a:ext uri="{FF2B5EF4-FFF2-40B4-BE49-F238E27FC236}">
                  <a16:creationId xmlns:a16="http://schemas.microsoft.com/office/drawing/2014/main" id="{89F60A9A-B541-514E-A0FE-770156BB3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870380"/>
              <a:ext cx="328168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16">
              <a:extLst>
                <a:ext uri="{FF2B5EF4-FFF2-40B4-BE49-F238E27FC236}">
                  <a16:creationId xmlns:a16="http://schemas.microsoft.com/office/drawing/2014/main" id="{84D45AC8-76DE-4345-8215-33142E5A0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8815" y="-63352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19">
              <a:extLst>
                <a:ext uri="{FF2B5EF4-FFF2-40B4-BE49-F238E27FC236}">
                  <a16:creationId xmlns:a16="http://schemas.microsoft.com/office/drawing/2014/main" id="{9D2F0CC6-F51A-B64D-8FBC-2E980BDC5DBD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0">
              <a:extLst>
                <a:ext uri="{FF2B5EF4-FFF2-40B4-BE49-F238E27FC236}">
                  <a16:creationId xmlns:a16="http://schemas.microsoft.com/office/drawing/2014/main" id="{EE9A1D48-81AD-F544-BA06-EF025E086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7"/>
              <a:ext cx="32816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B9790FA-A10C-EF4F-866D-9670291CA16C}"/>
              </a:ext>
            </a:extLst>
          </p:cNvPr>
          <p:cNvGrpSpPr/>
          <p:nvPr/>
        </p:nvGrpSpPr>
        <p:grpSpPr>
          <a:xfrm>
            <a:off x="7943645" y="1710768"/>
            <a:ext cx="754012" cy="1408032"/>
            <a:chOff x="1775859" y="-63353"/>
            <a:chExt cx="708029" cy="2162593"/>
          </a:xfrm>
        </p:grpSpPr>
        <p:grpSp>
          <p:nvGrpSpPr>
            <p:cNvPr id="250" name="组合 11">
              <a:extLst>
                <a:ext uri="{FF2B5EF4-FFF2-40B4-BE49-F238E27FC236}">
                  <a16:creationId xmlns:a16="http://schemas.microsoft.com/office/drawing/2014/main" id="{465B5EED-A522-5D42-A40B-49F088B0D21E}"/>
                </a:ext>
              </a:extLst>
            </p:cNvPr>
            <p:cNvGrpSpPr/>
            <p:nvPr/>
          </p:nvGrpSpPr>
          <p:grpSpPr>
            <a:xfrm flipH="1">
              <a:off x="1930937" y="-63353"/>
              <a:ext cx="552950" cy="2162593"/>
              <a:chOff x="2617789" y="353461"/>
              <a:chExt cx="485074" cy="4694038"/>
            </a:xfrm>
          </p:grpSpPr>
          <p:cxnSp>
            <p:nvCxnSpPr>
              <p:cNvPr id="256" name="直接连接符 5">
                <a:extLst>
                  <a:ext uri="{FF2B5EF4-FFF2-40B4-BE49-F238E27FC236}">
                    <a16:creationId xmlns:a16="http://schemas.microsoft.com/office/drawing/2014/main" id="{43ABE195-FB51-9544-8B98-C8923D3E5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966" y="2380185"/>
                <a:ext cx="1" cy="2667314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6">
                <a:extLst>
                  <a:ext uri="{FF2B5EF4-FFF2-40B4-BE49-F238E27FC236}">
                    <a16:creationId xmlns:a16="http://schemas.microsoft.com/office/drawing/2014/main" id="{B9CD42FA-6C00-DB48-A3C0-CFBFD2E4FC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7789" y="353461"/>
                <a:ext cx="0" cy="2661629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7">
                <a:extLst>
                  <a:ext uri="{FF2B5EF4-FFF2-40B4-BE49-F238E27FC236}">
                    <a16:creationId xmlns:a16="http://schemas.microsoft.com/office/drawing/2014/main" id="{48830CD8-9604-CE43-8718-068DD4D67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789" y="357502"/>
                <a:ext cx="477185" cy="2071245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10">
                <a:extLst>
                  <a:ext uri="{FF2B5EF4-FFF2-40B4-BE49-F238E27FC236}">
                    <a16:creationId xmlns:a16="http://schemas.microsoft.com/office/drawing/2014/main" id="{BDB3865A-1644-C94E-B59B-AC78483E4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9391" y="2980689"/>
                <a:ext cx="483472" cy="206681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1" name="直接连接符 12">
              <a:extLst>
                <a:ext uri="{FF2B5EF4-FFF2-40B4-BE49-F238E27FC236}">
                  <a16:creationId xmlns:a16="http://schemas.microsoft.com/office/drawing/2014/main" id="{E3522C05-931D-5849-9272-FD0E1FF50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1" y="-63353"/>
              <a:ext cx="562150" cy="93373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13">
              <a:extLst>
                <a:ext uri="{FF2B5EF4-FFF2-40B4-BE49-F238E27FC236}">
                  <a16:creationId xmlns:a16="http://schemas.microsoft.com/office/drawing/2014/main" id="{8298D2E2-9E66-FE4A-BA88-DF766F1A6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0" y="870381"/>
              <a:ext cx="164083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16">
              <a:extLst>
                <a:ext uri="{FF2B5EF4-FFF2-40B4-BE49-F238E27FC236}">
                  <a16:creationId xmlns:a16="http://schemas.microsoft.com/office/drawing/2014/main" id="{E0691727-F2F9-624B-9871-D3D48B7530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816" y="-63351"/>
              <a:ext cx="155072" cy="894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19">
              <a:extLst>
                <a:ext uri="{FF2B5EF4-FFF2-40B4-BE49-F238E27FC236}">
                  <a16:creationId xmlns:a16="http://schemas.microsoft.com/office/drawing/2014/main" id="{7F27D6AF-09B3-4F40-879B-B48A56ECC6D2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0">
              <a:extLst>
                <a:ext uri="{FF2B5EF4-FFF2-40B4-BE49-F238E27FC236}">
                  <a16:creationId xmlns:a16="http://schemas.microsoft.com/office/drawing/2014/main" id="{308B891A-F374-CB4C-ACB5-4193CDC7A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6"/>
              <a:ext cx="164084" cy="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A610C0F-F2A9-EC49-8FBB-C2BB89B27B1A}"/>
              </a:ext>
            </a:extLst>
          </p:cNvPr>
          <p:cNvGrpSpPr/>
          <p:nvPr/>
        </p:nvGrpSpPr>
        <p:grpSpPr>
          <a:xfrm>
            <a:off x="8121239" y="1710767"/>
            <a:ext cx="760202" cy="1408032"/>
            <a:chOff x="1775859" y="-63353"/>
            <a:chExt cx="713842" cy="2162593"/>
          </a:xfrm>
        </p:grpSpPr>
        <p:grpSp>
          <p:nvGrpSpPr>
            <p:cNvPr id="261" name="组合 11">
              <a:extLst>
                <a:ext uri="{FF2B5EF4-FFF2-40B4-BE49-F238E27FC236}">
                  <a16:creationId xmlns:a16="http://schemas.microsoft.com/office/drawing/2014/main" id="{53DFF4B6-AE2C-B246-8C7C-1C6776C7C6B7}"/>
                </a:ext>
              </a:extLst>
            </p:cNvPr>
            <p:cNvGrpSpPr/>
            <p:nvPr/>
          </p:nvGrpSpPr>
          <p:grpSpPr>
            <a:xfrm flipH="1">
              <a:off x="1930936" y="-63353"/>
              <a:ext cx="558765" cy="2162593"/>
              <a:chOff x="2612688" y="353461"/>
              <a:chExt cx="490175" cy="4694038"/>
            </a:xfrm>
          </p:grpSpPr>
          <p:cxnSp>
            <p:nvCxnSpPr>
              <p:cNvPr id="267" name="直接连接符 5">
                <a:extLst>
                  <a:ext uri="{FF2B5EF4-FFF2-40B4-BE49-F238E27FC236}">
                    <a16:creationId xmlns:a16="http://schemas.microsoft.com/office/drawing/2014/main" id="{A12C6EE1-3E4A-4C48-9135-5C782E2F1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966" y="2380185"/>
                <a:ext cx="1" cy="266731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6">
                <a:extLst>
                  <a:ext uri="{FF2B5EF4-FFF2-40B4-BE49-F238E27FC236}">
                    <a16:creationId xmlns:a16="http://schemas.microsoft.com/office/drawing/2014/main" id="{72EC5871-9EEA-B140-A7EF-8DFC1AEF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789" y="353461"/>
                <a:ext cx="1" cy="2613896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7">
                <a:extLst>
                  <a:ext uri="{FF2B5EF4-FFF2-40B4-BE49-F238E27FC236}">
                    <a16:creationId xmlns:a16="http://schemas.microsoft.com/office/drawing/2014/main" id="{CD6E0462-CE1A-2D42-8E05-40C2C2D47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789" y="357502"/>
                <a:ext cx="477185" cy="207124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10">
                <a:extLst>
                  <a:ext uri="{FF2B5EF4-FFF2-40B4-BE49-F238E27FC236}">
                    <a16:creationId xmlns:a16="http://schemas.microsoft.com/office/drawing/2014/main" id="{D65B2C89-074B-404B-9545-DA7581EAA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688" y="2937607"/>
                <a:ext cx="490175" cy="2109892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2" name="直接连接符 12">
              <a:extLst>
                <a:ext uri="{FF2B5EF4-FFF2-40B4-BE49-F238E27FC236}">
                  <a16:creationId xmlns:a16="http://schemas.microsoft.com/office/drawing/2014/main" id="{89EB0936-DFCC-7D44-9242-3E4AC0DF1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3" y="-57947"/>
              <a:ext cx="541258" cy="92832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13">
              <a:extLst>
                <a:ext uri="{FF2B5EF4-FFF2-40B4-BE49-F238E27FC236}">
                  <a16:creationId xmlns:a16="http://schemas.microsoft.com/office/drawing/2014/main" id="{4A976D54-5CD1-C749-BBBA-00EBCDDE8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60" y="870381"/>
              <a:ext cx="16408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16">
              <a:extLst>
                <a:ext uri="{FF2B5EF4-FFF2-40B4-BE49-F238E27FC236}">
                  <a16:creationId xmlns:a16="http://schemas.microsoft.com/office/drawing/2014/main" id="{F8EE1594-BB55-A04D-AA00-94E847E7A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313" y="-54406"/>
              <a:ext cx="16357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19">
              <a:extLst>
                <a:ext uri="{FF2B5EF4-FFF2-40B4-BE49-F238E27FC236}">
                  <a16:creationId xmlns:a16="http://schemas.microsoft.com/office/drawing/2014/main" id="{141366B2-BECE-4942-9ADE-7FB19C35229B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59" y="874860"/>
              <a:ext cx="0" cy="120424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0">
              <a:extLst>
                <a:ext uri="{FF2B5EF4-FFF2-40B4-BE49-F238E27FC236}">
                  <a16:creationId xmlns:a16="http://schemas.microsoft.com/office/drawing/2014/main" id="{C6AB588B-7C13-2643-9DF0-3B98E7E42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859" y="2079106"/>
              <a:ext cx="164084" cy="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98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66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Guanghao Chen</dc:creator>
  <cp:lastModifiedBy>Guanghao Chen</cp:lastModifiedBy>
  <cp:revision>52</cp:revision>
  <dcterms:created xsi:type="dcterms:W3CDTF">2019-02-15T07:09:58Z</dcterms:created>
  <dcterms:modified xsi:type="dcterms:W3CDTF">2019-03-02T09:50:25Z</dcterms:modified>
</cp:coreProperties>
</file>