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92"/>
  </p:normalViewPr>
  <p:slideViewPr>
    <p:cSldViewPr snapToGrid="0" snapToObjects="1">
      <p:cViewPr varScale="1">
        <p:scale>
          <a:sx n="86" d="100"/>
          <a:sy n="86" d="100"/>
        </p:scale>
        <p:origin x="2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2D39-3193-4045-A5A6-2184699E9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518EC-37A9-D54B-A079-899B1AD23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30A7-D0F4-7D48-A09B-6172C6CF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D63E-CE8C-7741-AB7E-8E181B3A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1156-DA49-3043-9ED5-9EC899BE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BBC9-48EE-D84E-BA3C-BE81D17C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6C5A-CF69-AD4A-AAFD-1AA7498D6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43E0-452C-0546-9081-698E2C65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FE40-1D4A-E644-ACE9-EBFDB013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4BBC-19FE-6040-B1E0-B1D5E14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05A8F-10DC-C642-BA33-952522B5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575CF-BFD6-8E41-BD78-FAB3F8A1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5382-951D-E044-B5CA-378A0EF7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D4A9-DA93-574D-807C-BB55C6D5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2B6C-AB21-F041-9C08-A4D1C046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577A-20F6-E048-BD33-36AD1282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A7C4-1490-F04C-85CE-2E6D0893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4742-6A6F-8E43-986F-F08873AB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83F5-C7C8-7B42-90D6-733F7CBD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EE15-0751-964A-B10D-5A30A192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E03-A0EC-FE4D-9997-EE054F83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513D-0645-2241-8E43-EAD52121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E118-974A-8C40-BF06-67959815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0674-02DB-944E-BE3F-4C43D7D8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7D79-4DBE-FF41-9090-F09530A7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75B4-AD29-5845-AE22-D0D44361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859E-46CF-364F-8D48-E86A7FEB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82BC3-945C-E74B-8E97-B5281613D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DCA9-70D9-3C48-9081-F46C35F5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476F-79D2-B646-832E-79CF6698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F735-8B61-D342-A425-3E6EA2B6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74C2-F4F9-9644-9F26-0AAAA1D8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E70A-60BE-F54F-90CD-EF9CC4F4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CB00E-991D-6A49-BD50-788A7B69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F20FE-E813-954F-A651-1A05BEB5F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9D8A0-CA1A-A843-865B-F65B927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2032-14D5-8D4C-8CAC-5B7269AD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2935-F469-7242-B69A-E8DBB6B7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D05E1-0054-944E-BF54-282E1110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65AE-14B1-C442-B019-F5BFBCB5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6C102-34C9-A04C-A6E7-49075D59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2DF84-3416-F542-B849-1CECCF5B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D742-1D5C-4846-9AC7-365F0C27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BA774-574B-EB4A-93DA-AF6DEA1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7EACB-9790-EF43-B20C-3B54D5A3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915B-5A0D-D541-8D84-DDA918AE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64A7-1464-7145-8B85-027418D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BF39-67E5-D54B-A07F-A0EE089C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70CA-2229-264B-A6FB-F152B3C26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08E92-CD80-6243-94BC-F2CABBAC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2E08-FFC1-C342-B869-E543BB0A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7A1E9-563F-E441-A849-8E949F7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273A-973D-C247-B410-25DF1776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AF3B0-E7E8-9B47-AC0A-C13142E81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F6B70-BCDE-2247-A97B-52648DCD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070-1F80-0A41-B108-74800358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3EB-EDEC-724E-BED5-CABE9A3C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A074-F175-F84A-93D9-AD7A73E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F169F-F0CA-3B47-80D2-D72CE232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04C4-DE83-3148-A32F-6120FED9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D770-AC0A-194A-A5FF-42547D616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9EC3-9340-BE48-9F3A-545E551B4D12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C5AB-2848-7D43-B1D1-278EAF1C1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16A0-4B1B-FB46-9AE7-A811FF68C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1F94-761F-514F-AF80-B2153360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lGcaPLGVMD7xopGCj3WOcQ_xBnjRKnwXUcT6vbJpqrAAa0X-hYFeitCwFP6h4aArnItbfcufzCW8m2LeHeErAykA56sl-bcMK9IJ3xKcDWkaIA0FRt7XxKpTlfIoca63LARXBnNMSbI">
            <a:extLst>
              <a:ext uri="{FF2B5EF4-FFF2-40B4-BE49-F238E27FC236}">
                <a16:creationId xmlns:a16="http://schemas.microsoft.com/office/drawing/2014/main" id="{3D44F9B8-950E-AE4B-A956-83353AB9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25" y="440938"/>
            <a:ext cx="76708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Y6LypQxbXtnskVPFS5LS0TNHrlHlHPgBIugEsTVbE5Iv9azaAL6OpGeNwv7wqDYqOaqouZr2vYyj4NmTTTwDkIVFEdv0Rf2CSvFdNODgKRLC-JZnWJxsmlZkBhYiYmsSKXxcpJ-5sbo">
            <a:extLst>
              <a:ext uri="{FF2B5EF4-FFF2-40B4-BE49-F238E27FC236}">
                <a16:creationId xmlns:a16="http://schemas.microsoft.com/office/drawing/2014/main" id="{9ADE07C3-2B4F-E942-9D28-057EEA8F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8" y="2549577"/>
            <a:ext cx="1219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Y6LypQxbXtnskVPFS5LS0TNHrlHlHPgBIugEsTVbE5Iv9azaAL6OpGeNwv7wqDYqOaqouZr2vYyj4NmTTTwDkIVFEdv0Rf2CSvFdNODgKRLC-JZnWJxsmlZkBhYiYmsSKXxcpJ-5sbo">
            <a:extLst>
              <a:ext uri="{FF2B5EF4-FFF2-40B4-BE49-F238E27FC236}">
                <a16:creationId xmlns:a16="http://schemas.microsoft.com/office/drawing/2014/main" id="{9ADE07C3-2B4F-E942-9D28-057EEA8F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1" y="1949971"/>
            <a:ext cx="1219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3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Guanghao Chen</dc:creator>
  <cp:lastModifiedBy>Guanghao Chen</cp:lastModifiedBy>
  <cp:revision>3</cp:revision>
  <dcterms:created xsi:type="dcterms:W3CDTF">2019-03-21T05:01:18Z</dcterms:created>
  <dcterms:modified xsi:type="dcterms:W3CDTF">2019-03-21T23:45:00Z</dcterms:modified>
</cp:coreProperties>
</file>