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80"/>
  </p:normalViewPr>
  <p:slideViewPr>
    <p:cSldViewPr snapToGrid="0" snapToObjects="1">
      <p:cViewPr varScale="1">
        <p:scale>
          <a:sx n="118" d="100"/>
          <a:sy n="118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4474-A041-2943-9245-083E21DAE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CF88D-C071-5140-B374-31E2E5DE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FB54-2AF3-9146-A9A5-7DCA785D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AF81-AB14-4B45-8EE3-497EC760D43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381CE-CB17-1348-BAF2-152A7B52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AB4B-973F-2349-9A32-3D3C2EAD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B78-5C93-1D4B-A236-9D151D3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E0E8-95CA-B743-BB4A-54AB1A39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46EFD-C93D-F748-A7A0-CDAE761A2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83B83-5936-CD41-A5FF-36173F89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AF81-AB14-4B45-8EE3-497EC760D43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2BDB7-4CA0-AB41-84C8-583A9E3A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D6BCC-0224-E74F-B8AA-54C86653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B78-5C93-1D4B-A236-9D151D3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FCCE7-4C49-B94A-B687-D68F853A7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062EA-8882-1E44-BA51-B44254AE6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2EF8-8ACD-5E4C-AAE4-44F6B4FE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AF81-AB14-4B45-8EE3-497EC760D43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9AAFB-1589-7F40-A0D1-F2CCCA80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AB43-C6D2-5942-AE4A-A4743EE1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B78-5C93-1D4B-A236-9D151D3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7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0850-D827-3845-9F11-38330CEE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E939-7C83-C349-AD03-22A2B6F9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6B0E1-BE71-C947-9535-13E226B8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AF81-AB14-4B45-8EE3-497EC760D43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6297E-D095-9D47-9813-866E013A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8C335-7AFA-CE49-BC3E-19CE7874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B78-5C93-1D4B-A236-9D151D3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0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7F2A-9A73-0746-8976-3DD20CAA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EB77F-B35B-1B49-B927-0BF9349CA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98F6-6B1C-0D45-AEC1-FDAD080E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AF81-AB14-4B45-8EE3-497EC760D43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2E982-1A68-BC41-BAE6-6C5B35D1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D807A-FF14-294B-8E41-2766BFC3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B78-5C93-1D4B-A236-9D151D3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31F5-EC1F-B64A-BFF1-3D33A880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7949-D192-6D4A-BE9C-BCB9C68F2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E81CF-8ED9-0440-81F8-9DED0FB17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B0CC0-0A85-7249-8FA2-F80DD4D5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AF81-AB14-4B45-8EE3-497EC760D43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06F94-56AA-554E-B40F-7F88DBCB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9A1C8-9AFA-3847-8EF8-45632C73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B78-5C93-1D4B-A236-9D151D3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6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99E0-CAEE-C644-8B96-28BBC56C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BC645-FFD9-8342-B9E6-349DC213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899B2-DE16-364C-A792-011A0D9E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3D5FB-DC8E-9148-B038-7D1474AED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CEAC1-2BA1-FE4F-9AA2-056F9F18D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02649-B69F-E149-A7D5-85D3DA2A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AF81-AB14-4B45-8EE3-497EC760D43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A4C98-C697-5A4C-A69E-771677F5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6E325-D62E-474F-A084-6597B775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B78-5C93-1D4B-A236-9D151D3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A106-389B-B74F-99E3-5B636246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08DE-49F5-5C4E-BD60-035742C7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AF81-AB14-4B45-8EE3-497EC760D43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FB2BF-CD0B-9645-8E59-6BA1FF38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D498C-81B2-344A-B168-19983DAA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B78-5C93-1D4B-A236-9D151D3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9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548E7-AE99-CA44-8A48-8C523AB9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AF81-AB14-4B45-8EE3-497EC760D43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18E07-F5B7-944C-9494-26F27400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20E61-399F-D94D-9FEE-7CA4F570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B78-5C93-1D4B-A236-9D151D3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4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1EAD-BEB7-A142-AC6F-6E551F94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85A79-9B7F-D747-B941-22A48E801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6C160-AE50-D643-A73F-4CC98345A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8A577-2541-BE4C-8C74-3E1CE7EA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AF81-AB14-4B45-8EE3-497EC760D43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65876-8BCA-E34A-8620-618BB1D8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339E-441A-1B45-8BF0-BA05474C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B78-5C93-1D4B-A236-9D151D3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4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FBA1-1990-E946-BA5F-91BF6B4B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5E24F-368F-1943-9C3F-D4CD41A31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7D068-37F2-2149-B737-B8A0A035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528EA-6CDA-D84D-8ADD-9CD7BE0D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AF81-AB14-4B45-8EE3-497EC760D43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71A62-B7DA-5444-ADA2-FF176117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98390-0C85-BC48-8A5E-623EA09F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CB78-5C93-1D4B-A236-9D151D3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19470-1883-C349-8C61-79B53C5C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80162-BDD3-3B49-B64A-971571CF6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74084-C269-2145-975B-C10ACC737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3AF81-AB14-4B45-8EE3-497EC760D43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B53B1-3933-B447-9D7E-2FE787CF0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411D-6FCA-574A-83B0-0069C3D56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CB78-5C93-1D4B-A236-9D151D3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3F68035-61E5-2947-8127-DAB2DC241CC8}"/>
              </a:ext>
            </a:extLst>
          </p:cNvPr>
          <p:cNvGrpSpPr/>
          <p:nvPr/>
        </p:nvGrpSpPr>
        <p:grpSpPr>
          <a:xfrm>
            <a:off x="1072374" y="546410"/>
            <a:ext cx="6930487" cy="4051609"/>
            <a:chOff x="1072374" y="546410"/>
            <a:chExt cx="6930487" cy="40516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FC8452-6159-6440-9BEB-2F1AB24AE10C}"/>
                </a:ext>
              </a:extLst>
            </p:cNvPr>
            <p:cNvSpPr/>
            <p:nvPr/>
          </p:nvSpPr>
          <p:spPr>
            <a:xfrm>
              <a:off x="1449656" y="1133706"/>
              <a:ext cx="1137425" cy="10036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7F3DED5-6F3B-5A4F-89E9-54DFDB8FFD97}"/>
                </a:ext>
              </a:extLst>
            </p:cNvPr>
            <p:cNvCxnSpPr/>
            <p:nvPr/>
          </p:nvCxnSpPr>
          <p:spPr>
            <a:xfrm>
              <a:off x="2698593" y="1635511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1F5356-AF22-A54B-A607-4F52E287AA0E}"/>
                </a:ext>
              </a:extLst>
            </p:cNvPr>
            <p:cNvSpPr/>
            <p:nvPr/>
          </p:nvSpPr>
          <p:spPr>
            <a:xfrm>
              <a:off x="3813717" y="825190"/>
              <a:ext cx="379142" cy="1137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4F05F0-42FF-A544-BDC4-404CCD2DCC47}"/>
                </a:ext>
              </a:extLst>
            </p:cNvPr>
            <p:cNvSpPr/>
            <p:nvPr/>
          </p:nvSpPr>
          <p:spPr>
            <a:xfrm>
              <a:off x="3813717" y="2193073"/>
              <a:ext cx="379142" cy="394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BDC5AE-EDE3-7043-99E9-BDE14841F6F0}"/>
                </a:ext>
              </a:extLst>
            </p:cNvPr>
            <p:cNvSpPr/>
            <p:nvPr/>
          </p:nvSpPr>
          <p:spPr>
            <a:xfrm>
              <a:off x="5326564" y="1055648"/>
              <a:ext cx="379142" cy="1137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BA4845-77B4-4C48-AABA-30EA8D925E29}"/>
                </a:ext>
              </a:extLst>
            </p:cNvPr>
            <p:cNvCxnSpPr>
              <a:cxnSpLocks/>
            </p:cNvCxnSpPr>
            <p:nvPr/>
          </p:nvCxnSpPr>
          <p:spPr>
            <a:xfrm>
              <a:off x="4278351" y="1393902"/>
              <a:ext cx="914400" cy="23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909C1A7-FD69-8B4D-A65D-4964F5CAD8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8351" y="1828800"/>
              <a:ext cx="914400" cy="546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22E64A-E47C-1445-92AF-BDAAFC462FE4}"/>
                </a:ext>
              </a:extLst>
            </p:cNvPr>
            <p:cNvSpPr/>
            <p:nvPr/>
          </p:nvSpPr>
          <p:spPr>
            <a:xfrm>
              <a:off x="6865436" y="1133706"/>
              <a:ext cx="1137425" cy="10036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83668F-AF4F-9B4E-8BB5-E7DD5A88EBDA}"/>
                </a:ext>
              </a:extLst>
            </p:cNvPr>
            <p:cNvCxnSpPr/>
            <p:nvPr/>
          </p:nvCxnSpPr>
          <p:spPr>
            <a:xfrm>
              <a:off x="5828371" y="1635511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E3DEB9-35B1-8A40-8DFF-F5B37F2B51DF}"/>
                </a:ext>
              </a:extLst>
            </p:cNvPr>
            <p:cNvSpPr/>
            <p:nvPr/>
          </p:nvSpPr>
          <p:spPr>
            <a:xfrm>
              <a:off x="2449547" y="2817541"/>
              <a:ext cx="1137425" cy="10036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8775B1-DFB9-F04C-A1BA-EFD15996FEF6}"/>
                </a:ext>
              </a:extLst>
            </p:cNvPr>
            <p:cNvSpPr/>
            <p:nvPr/>
          </p:nvSpPr>
          <p:spPr>
            <a:xfrm>
              <a:off x="2828688" y="4204009"/>
              <a:ext cx="379142" cy="394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E5B3574-8C3E-E44F-AAEF-3ADAC5590931}"/>
                </a:ext>
              </a:extLst>
            </p:cNvPr>
            <p:cNvCxnSpPr>
              <a:cxnSpLocks/>
            </p:cNvCxnSpPr>
            <p:nvPr/>
          </p:nvCxnSpPr>
          <p:spPr>
            <a:xfrm>
              <a:off x="3698485" y="3319346"/>
              <a:ext cx="992461" cy="501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7BEA15-DD96-9F4E-8537-83A865D81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102" y="3962402"/>
              <a:ext cx="1315844" cy="438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1F1B5A-8163-CE40-9FBA-19DAE0512046}"/>
                </a:ext>
              </a:extLst>
            </p:cNvPr>
            <p:cNvSpPr/>
            <p:nvPr/>
          </p:nvSpPr>
          <p:spPr>
            <a:xfrm>
              <a:off x="4813609" y="3319346"/>
              <a:ext cx="379142" cy="1137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DCCDD92-6AF9-E844-A983-EC2A6BCC2EB1}"/>
                </a:ext>
              </a:extLst>
            </p:cNvPr>
            <p:cNvCxnSpPr>
              <a:cxnSpLocks/>
            </p:cNvCxnSpPr>
            <p:nvPr/>
          </p:nvCxnSpPr>
          <p:spPr>
            <a:xfrm>
              <a:off x="5315414" y="3899209"/>
              <a:ext cx="6021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A90195F-314A-4B46-8373-E7113A8FB0E6}"/>
                </a:ext>
              </a:extLst>
            </p:cNvPr>
            <p:cNvSpPr/>
            <p:nvPr/>
          </p:nvSpPr>
          <p:spPr>
            <a:xfrm>
              <a:off x="6136885" y="3702204"/>
              <a:ext cx="379142" cy="394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1E7820-5FBA-3445-BE7D-09C06BBEFF73}"/>
                </a:ext>
              </a:extLst>
            </p:cNvPr>
            <p:cNvSpPr txBox="1"/>
            <p:nvPr/>
          </p:nvSpPr>
          <p:spPr>
            <a:xfrm>
              <a:off x="1193179" y="546410"/>
              <a:ext cx="1393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Generator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CB80C3-F708-5041-BFAA-8D2FDE4F91F1}"/>
                </a:ext>
              </a:extLst>
            </p:cNvPr>
            <p:cNvSpPr txBox="1"/>
            <p:nvPr/>
          </p:nvSpPr>
          <p:spPr>
            <a:xfrm>
              <a:off x="1072374" y="2345332"/>
              <a:ext cx="1635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Discriminator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5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68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Guanghao Chen</dc:creator>
  <cp:lastModifiedBy>Guanghao Chen</cp:lastModifiedBy>
  <cp:revision>5</cp:revision>
  <dcterms:created xsi:type="dcterms:W3CDTF">2019-03-16T06:09:20Z</dcterms:created>
  <dcterms:modified xsi:type="dcterms:W3CDTF">2019-03-16T06:22:34Z</dcterms:modified>
</cp:coreProperties>
</file>