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3" r:id="rId9"/>
    <p:sldId id="260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2D21A-6687-461D-A263-BD6B50D5FB4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A2ED-3E95-4506-A649-6E0466B97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复杂度影响不大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3A2ED-3E95-4506-A649-6E0466B970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17DA6-D5F7-40A2-B9F7-B9CB7323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A56F0-192C-42E6-82EE-5B3602EB3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20E97-8883-4F9D-AD43-0C2F966B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A6A28-BF64-4E82-B6CB-116A36F6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AC18A-4C16-4C91-85BC-974863C3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F2663-96B8-42AD-80EF-5FDA9513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7CD94-A67F-43A2-8C8C-02A2B39EA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96946-01D1-42F3-906B-B3E124CC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EBDEC-7023-4195-AFC8-D2D05D98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0407-908C-4F28-B1CE-26769C52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1F04E8-52B2-45E1-B9A2-B804797DA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9D76F-7CF8-4807-8961-8FFEF29D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C05B9-22FE-4AEE-9392-AFFFF953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ACC2C-9FFB-43C1-B42C-869BFD54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D185D-BCB7-4179-992D-E2741954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51A66-82C5-42E7-AC55-FB284254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B05AF-F8BF-446A-BCB7-89C9992A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79B02-2BB4-45C0-962E-09429D44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41080-FED0-43BB-9388-8E72F483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F2F94-D239-45E7-B166-05E8D988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94DAE-A19B-4E52-9441-B2C84F5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B2316-E101-4975-9762-1B2151EC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E2A20-7FDF-46A1-9E6B-EC09164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BC497-301B-4231-9794-79BE1296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C0FE5-B1B2-4B51-9F94-3233CC43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E1416-7D15-4396-ADC5-EABC19C9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EB69F-4FFA-465A-8BDE-F0B1A4D2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36B33-7076-4D76-90E3-86BB2BA1A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DC46B-C589-4178-B9CE-94969B11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F1EC7-A920-4721-BDBE-5FD336A2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9D1AE-D807-4135-B7C0-A830BE74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EB3FB-78F7-4469-A2CB-D3D16E10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DB1DC-5CC9-4F8C-88A4-E5D49316F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29193-C37D-4B3B-84ED-30D362A2B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1FA2D4-CAED-4595-A294-150858B10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6D8782-04AE-4FA6-8EE2-8917AD91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131B5F-7131-4240-BD7E-5D431D36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E8E629-2320-4C09-9A12-9CB8DCBD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E51EF-F05B-4A05-A1CC-E62FF757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9F08E-9D23-462D-86E6-B75540D4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ABF236-C992-4F76-908D-F6192645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095FBB-096A-4DFB-8750-55AB70B0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9B73B-6A2B-47D6-8B5C-10310778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BD2D7-36EE-4381-B312-9820B530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C10BAD-D4C3-4518-8BF6-0B91CA9C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054421-BF6C-48D1-849B-8CAD986B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C45A-05F4-4C04-9650-BB00DFD6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11459-C543-4219-A366-A7305FD6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2919A-E068-457A-A7EC-E9135F0C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5996-5068-44E0-A993-1B958B39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E9F78-F21E-4E79-AE8A-16B9EAB1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81334-8B9B-4AAD-8D62-2010FD18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87AB1-19B2-41CC-93AD-3D0ABACE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A64B0-7B98-4DA5-BCCD-BAC7A697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9A5FE-3333-429B-AB80-DB149FE7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E6A24-D485-46B5-9CFC-EB4F2ED8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FE565-D36E-4C6E-9EAA-2B92E5CE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C01FE-28D1-4256-BA6C-834EA956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2A4B24-6981-4E8D-8C1D-004C7B92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24BA1-D05B-429A-A61F-BD2E18F1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942CF-37BE-471A-8175-C669C0CD2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BE45-02C7-4C78-9031-D8208DE28A4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C84F2-6243-4F05-8F7C-E73A0480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DAEE9-7267-423D-882C-F43B86AC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0788-8EC9-4DF9-ADD2-28117FCD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7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8F363-2628-459B-946C-AA785F031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Panorama Stitching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368066-3300-433C-867A-6190920D0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方家琦 龚逸青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6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211CE-EDA1-4FAC-97C4-6BE6979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b="1" dirty="0">
                <a:solidFill>
                  <a:prstClr val="black"/>
                </a:solidFill>
              </a:rPr>
              <a:t>Blending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6F85E9C-DC61-44DB-8861-C95D73F1D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09" y="1825625"/>
            <a:ext cx="8876382" cy="4351338"/>
          </a:xfrm>
        </p:spPr>
      </p:pic>
    </p:spTree>
    <p:extLst>
      <p:ext uri="{BB962C8B-B14F-4D97-AF65-F5344CB8AC3E}">
        <p14:creationId xmlns:p14="http://schemas.microsoft.com/office/powerpoint/2010/main" val="166454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211CE-EDA1-4FAC-97C4-6BE6979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b="1" dirty="0">
                <a:solidFill>
                  <a:prstClr val="black"/>
                </a:solidFill>
              </a:rPr>
              <a:t>Blending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A91E0BE-E36D-4BF0-9116-1DCF11EE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80" y="1825625"/>
            <a:ext cx="8902040" cy="4351338"/>
          </a:xfrm>
        </p:spPr>
      </p:pic>
    </p:spTree>
    <p:extLst>
      <p:ext uri="{BB962C8B-B14F-4D97-AF65-F5344CB8AC3E}">
        <p14:creationId xmlns:p14="http://schemas.microsoft.com/office/powerpoint/2010/main" val="152896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B54A7-03B5-4B51-9247-329EE70F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cv2</a:t>
            </a:r>
            <a:r>
              <a:rPr lang="zh-CN" altLang="en-US" dirty="0"/>
              <a:t>相关库函数进行金字塔的生成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github</a:t>
            </a:r>
            <a:r>
              <a:rPr lang="zh-CN" altLang="en-US" dirty="0"/>
              <a:t>上的项目代码进行</a:t>
            </a:r>
            <a:r>
              <a:rPr lang="en-US" altLang="zh-CN" dirty="0"/>
              <a:t>blending</a:t>
            </a:r>
          </a:p>
          <a:p>
            <a:r>
              <a:rPr lang="zh-CN" altLang="en-US" dirty="0"/>
              <a:t>但是由于被</a:t>
            </a:r>
            <a:r>
              <a:rPr lang="en-US" altLang="zh-CN" dirty="0"/>
              <a:t>blending</a:t>
            </a:r>
            <a:r>
              <a:rPr lang="zh-CN" altLang="en-US" dirty="0"/>
              <a:t>的两张图片在</a:t>
            </a:r>
            <a:r>
              <a:rPr lang="en-US" altLang="zh-CN" dirty="0"/>
              <a:t>mask</a:t>
            </a:r>
            <a:r>
              <a:rPr lang="zh-CN" altLang="en-US" dirty="0"/>
              <a:t>周围各有大量</a:t>
            </a:r>
            <a:r>
              <a:rPr lang="en-US" altLang="zh-CN" dirty="0"/>
              <a:t>0</a:t>
            </a:r>
            <a:r>
              <a:rPr lang="zh-CN" altLang="en-US" dirty="0"/>
              <a:t>像素，其结果并不理想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64EAAE-EABE-4471-9454-C6458CB2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7200" b="1" dirty="0">
                <a:solidFill>
                  <a:prstClr val="black"/>
                </a:solidFill>
              </a:rPr>
              <a:t>Blending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211CE-EDA1-4FAC-97C4-6BE6979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b="1" dirty="0">
                <a:solidFill>
                  <a:prstClr val="black"/>
                </a:solidFill>
              </a:rPr>
              <a:t>Blending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0F4C4-312C-4FD5-B573-9D6AB925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神经网络的方法 </a:t>
            </a:r>
            <a:r>
              <a:rPr lang="en-US" altLang="zh-CN" dirty="0"/>
              <a:t>– </a:t>
            </a:r>
            <a:r>
              <a:rPr lang="zh-CN" altLang="en-US" dirty="0"/>
              <a:t>但是没有成功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2B1956-DA83-4AF1-B6B7-FD355103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75" y="2406994"/>
            <a:ext cx="9338820" cy="42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3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AB292-68B9-44F0-A511-061A6784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实现流程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18F2B-9E05-4851-8375-6F768EA0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使⽤</a:t>
            </a:r>
            <a:r>
              <a:rPr lang="en-US" altLang="zh-CN" dirty="0"/>
              <a:t>sift</a:t>
            </a:r>
            <a:r>
              <a:rPr lang="zh-CN" altLang="en-US" dirty="0"/>
              <a:t>算法找出每张图片的特征点 </a:t>
            </a:r>
            <a:endParaRPr lang="en-US" altLang="zh-CN" dirty="0"/>
          </a:p>
          <a:p>
            <a:r>
              <a:rPr lang="zh-CN" altLang="en-US" dirty="0"/>
              <a:t>使⽤ 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knnmatch</a:t>
            </a:r>
            <a:r>
              <a:rPr lang="en-US" altLang="zh-CN" dirty="0"/>
              <a:t> </a:t>
            </a:r>
            <a:r>
              <a:rPr lang="zh-CN" altLang="en-US" dirty="0"/>
              <a:t>匹配图片之间的特征点 </a:t>
            </a:r>
            <a:endParaRPr lang="en-US" altLang="zh-CN" dirty="0"/>
          </a:p>
          <a:p>
            <a:r>
              <a:rPr lang="zh-CN" altLang="en-US" dirty="0"/>
              <a:t>使⽤</a:t>
            </a:r>
            <a:r>
              <a:rPr lang="en-US" altLang="zh-CN" dirty="0" err="1"/>
              <a:t>ransac</a:t>
            </a:r>
            <a:r>
              <a:rPr lang="en-US" altLang="zh-CN" dirty="0"/>
              <a:t>⽅</a:t>
            </a:r>
            <a:r>
              <a:rPr lang="zh-CN" altLang="en-US" dirty="0"/>
              <a:t>法确定合理的特征匹配，同时求出 </a:t>
            </a:r>
            <a:r>
              <a:rPr lang="en-US" altLang="zh-CN" dirty="0" err="1"/>
              <a:t>homography</a:t>
            </a:r>
            <a:r>
              <a:rPr lang="en-US" altLang="zh-CN" dirty="0"/>
              <a:t> 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zh-CN" altLang="en-US" dirty="0"/>
              <a:t>根据 </a:t>
            </a:r>
            <a:r>
              <a:rPr lang="en-US" altLang="zh-CN" dirty="0" err="1"/>
              <a:t>homography</a:t>
            </a:r>
            <a:r>
              <a:rPr lang="en-US" altLang="zh-CN" dirty="0"/>
              <a:t> </a:t>
            </a:r>
            <a:r>
              <a:rPr lang="zh-CN" altLang="en-US" dirty="0"/>
              <a:t>使⽤双线性插值将⼀张图转到另⼀张图的坐标系中</a:t>
            </a:r>
            <a:endParaRPr lang="en-US" altLang="zh-CN" dirty="0"/>
          </a:p>
          <a:p>
            <a:r>
              <a:rPr lang="zh-CN" altLang="en-US" dirty="0"/>
              <a:t>使⽤合适的 </a:t>
            </a:r>
            <a:r>
              <a:rPr lang="en-US" altLang="zh-CN" dirty="0"/>
              <a:t>blending ⽅</a:t>
            </a:r>
            <a:r>
              <a:rPr lang="zh-CN" altLang="en-US" dirty="0"/>
              <a:t>法将将两张图拼接在⼀起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A2EC-3C63-4D1B-8FF8-3BDEBC84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b="1" dirty="0" err="1"/>
              <a:t>Ransac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D5809F-0A74-45D1-AD2C-6A0365963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每轮随机抽取点数：</a:t>
                </a:r>
                <a:r>
                  <a:rPr lang="en-US" altLang="zh-CN" dirty="0"/>
                  <a:t>10</a:t>
                </a:r>
              </a:p>
              <a:p>
                <a:r>
                  <a:rPr lang="zh-CN" altLang="en-US" dirty="0"/>
                  <a:t>投影点与原点的欧式距离阈值：</a:t>
                </a:r>
                <a:r>
                  <a:rPr lang="en-US" altLang="zh-CN" dirty="0"/>
                  <a:t>3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在每轮根据随机点计算出相应单映性矩阵后，根据筛选出的内点重新计算新的单映性矩阵，并以此新的单映性矩阵的内点个数作为评价性能的指标</a:t>
                </a:r>
                <a:endParaRPr lang="en-US" altLang="zh-CN" dirty="0"/>
              </a:p>
              <a:p>
                <a:r>
                  <a:rPr lang="zh-CN" altLang="en-US" dirty="0"/>
                  <a:t>复杂度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D5809F-0A74-45D1-AD2C-6A0365963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15F4594-A461-4885-9ED5-E1FD9C689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4" y="2073128"/>
            <a:ext cx="10283552" cy="385633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A964B83-CDF7-4E8D-BB27-0FB68343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7200" b="1" dirty="0" err="1"/>
              <a:t>Ransac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690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964B83-CDF7-4E8D-BB27-0FB68343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7200" b="1" dirty="0" err="1"/>
              <a:t>Ransac</a:t>
            </a:r>
            <a:endParaRPr 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2B684B-7D9D-4A7B-88AC-4EFDD6335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4" y="2073128"/>
            <a:ext cx="10283552" cy="38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3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672BC-C930-48E3-8EF9-E54ECC42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b="1" dirty="0">
                <a:solidFill>
                  <a:prstClr val="black"/>
                </a:solidFill>
              </a:rPr>
              <a:t>Warp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6CC50-8032-4360-843B-B1EDE9B0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逆向转换</a:t>
            </a:r>
            <a:endParaRPr lang="en-US" altLang="zh-CN" dirty="0"/>
          </a:p>
          <a:p>
            <a:r>
              <a:rPr lang="zh-CN" altLang="en-US" dirty="0"/>
              <a:t>双线性差值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DA3CA9-F5B7-42F4-939B-D368DD5B0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32" y="2360417"/>
            <a:ext cx="5556536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3B8023E-9504-42C4-9CDE-BB072AC4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7200" b="1" dirty="0">
                <a:solidFill>
                  <a:prstClr val="black"/>
                </a:solidFill>
              </a:rPr>
              <a:t>Warp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43131B-0260-4D14-B222-288CE939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59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0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EEB561E-9895-4AD5-85C4-E4AE6DB0A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65" y="1676598"/>
            <a:ext cx="7246070" cy="464939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3B8023E-9504-42C4-9CDE-BB072AC4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7200" b="1" dirty="0">
                <a:solidFill>
                  <a:prstClr val="black"/>
                </a:solidFill>
              </a:rPr>
              <a:t>Warp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211CE-EDA1-4FAC-97C4-6BE6979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b="1" dirty="0">
                <a:solidFill>
                  <a:prstClr val="black"/>
                </a:solidFill>
              </a:rPr>
              <a:t>Blending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0F4C4-312C-4FD5-B573-9D6AB925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Feathering</a:t>
            </a:r>
          </a:p>
          <a:p>
            <a:pPr lvl="1"/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zh-CN" altLang="en-US" dirty="0"/>
              <a:t>两张图片有重合列的部分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Pyramid Blending</a:t>
            </a:r>
          </a:p>
          <a:p>
            <a:endParaRPr lang="en-US" altLang="zh-CN" dirty="0"/>
          </a:p>
          <a:p>
            <a:r>
              <a:rPr lang="zh-CN" altLang="en-US" dirty="0"/>
              <a:t>其他的方法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2B9E7-2361-4944-B74A-A444A718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027906"/>
            <a:ext cx="39624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225</Words>
  <Application>Microsoft Office PowerPoint</Application>
  <PresentationFormat>宽屏</PresentationFormat>
  <Paragraphs>38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主题​​</vt:lpstr>
      <vt:lpstr>Panorama Stitching</vt:lpstr>
      <vt:lpstr>实现流程</vt:lpstr>
      <vt:lpstr>Ransac</vt:lpstr>
      <vt:lpstr>Ransac</vt:lpstr>
      <vt:lpstr>Ransac</vt:lpstr>
      <vt:lpstr>Warp</vt:lpstr>
      <vt:lpstr>Warp</vt:lpstr>
      <vt:lpstr>Warp</vt:lpstr>
      <vt:lpstr>Blending</vt:lpstr>
      <vt:lpstr>Blending</vt:lpstr>
      <vt:lpstr>Blending</vt:lpstr>
      <vt:lpstr>Blending</vt:lpstr>
      <vt:lpstr>Blending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Stitching</dc:title>
  <dc:creator>_ Fitz</dc:creator>
  <cp:lastModifiedBy>_ Fitz</cp:lastModifiedBy>
  <cp:revision>9</cp:revision>
  <dcterms:created xsi:type="dcterms:W3CDTF">2020-06-21T13:45:23Z</dcterms:created>
  <dcterms:modified xsi:type="dcterms:W3CDTF">2020-06-21T14:17:54Z</dcterms:modified>
</cp:coreProperties>
</file>