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Libcurl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1737" y="1123495"/>
            <a:ext cx="10018713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446088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latin typeface="Lucida Sans Typewriter" panose="020B0509030504030204" pitchFamily="49" charset="0"/>
              </a:rPr>
              <a:t>cURL</a:t>
            </a:r>
            <a:r>
              <a:rPr lang="ru-RU" altLang="ru-RU" dirty="0">
                <a:latin typeface="Lucida Sans Typewriter" panose="020B0509030504030204" pitchFamily="49" charset="0"/>
              </a:rPr>
              <a:t>("</a:t>
            </a:r>
            <a:r>
              <a:rPr lang="ru-RU" altLang="ru-RU" dirty="0" err="1">
                <a:latin typeface="Lucida Sans Typewriter" panose="020B0509030504030204" pitchFamily="49" charset="0"/>
              </a:rPr>
              <a:t>Client</a:t>
            </a:r>
            <a:r>
              <a:rPr lang="ru-RU" altLang="ru-RU" dirty="0">
                <a:latin typeface="Lucida Sans Typewriter" panose="020B0509030504030204" pitchFamily="49" charset="0"/>
              </a:rPr>
              <a:t> </a:t>
            </a:r>
            <a:r>
              <a:rPr lang="ru-RU" altLang="ru-RU" dirty="0" err="1">
                <a:latin typeface="Lucida Sans Typewriter" panose="020B0509030504030204" pitchFamily="49" charset="0"/>
              </a:rPr>
              <a:t>URLs</a:t>
            </a:r>
            <a:r>
              <a:rPr lang="ru-RU" altLang="ru-RU" dirty="0">
                <a:latin typeface="Lucida Sans Typewriter" panose="020B0509030504030204" pitchFamily="49" charset="0"/>
              </a:rPr>
              <a:t>") и </a:t>
            </a:r>
            <a:r>
              <a:rPr lang="ru-RU" altLang="ru-RU" dirty="0" err="1">
                <a:latin typeface="Lucida Sans Typewriter" panose="020B0509030504030204" pitchFamily="49" charset="0"/>
              </a:rPr>
              <a:t>libcurl</a:t>
            </a:r>
            <a:r>
              <a:rPr lang="ru-RU" altLang="ru-RU" dirty="0">
                <a:latin typeface="Lucida Sans Typewriter" panose="020B0509030504030204" pitchFamily="49" charset="0"/>
              </a:rPr>
              <a:t> - библиотеки, </a:t>
            </a:r>
            <a:r>
              <a:rPr lang="ru-RU" altLang="ru-RU" dirty="0" smtClean="0">
                <a:latin typeface="Lucida Sans Typewriter" panose="020B0509030504030204" pitchFamily="49" charset="0"/>
              </a:rPr>
              <a:t>позволяющие </a:t>
            </a:r>
            <a:r>
              <a:rPr lang="ru-RU" altLang="ru-RU" dirty="0">
                <a:latin typeface="Lucida Sans Typewriter" panose="020B0509030504030204" pitchFamily="49" charset="0"/>
              </a:rPr>
              <a:t>серверу передавать файлы на удаленный </a:t>
            </a:r>
            <a:r>
              <a:rPr lang="ru-RU" altLang="ru-RU" dirty="0" smtClean="0">
                <a:latin typeface="Lucida Sans Typewriter" panose="020B0509030504030204" pitchFamily="49" charset="0"/>
              </a:rPr>
              <a:t>компьютер,</a:t>
            </a:r>
            <a:r>
              <a:rPr lang="en-US" altLang="ru-RU" dirty="0" smtClean="0">
                <a:latin typeface="Lucida Sans Typewriter" panose="020B0509030504030204" pitchFamily="49" charset="0"/>
              </a:rPr>
              <a:t> </a:t>
            </a:r>
            <a:r>
              <a:rPr lang="ru-RU" altLang="ru-RU" dirty="0" smtClean="0">
                <a:latin typeface="Lucida Sans Typewriter" panose="020B0509030504030204" pitchFamily="49" charset="0"/>
              </a:rPr>
              <a:t>используя </a:t>
            </a:r>
            <a:r>
              <a:rPr lang="ru-RU" altLang="ru-RU" dirty="0">
                <a:latin typeface="Lucida Sans Typewriter" panose="020B0509030504030204" pitchFamily="49" charset="0"/>
              </a:rPr>
              <a:t>множество Интернет протоколов.</a:t>
            </a:r>
          </a:p>
          <a:p>
            <a:pPr marL="0" lvl="0" indent="446088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latin typeface="Lucida Sans Typewriter" panose="020B0509030504030204" pitchFamily="49" charset="0"/>
              </a:rPr>
              <a:t>Библиотеки имеют очень гибкую настройку и позволяют выполнить практически любой удаленный запрос.</a:t>
            </a:r>
          </a:p>
          <a:p>
            <a:pPr marL="0" lvl="0" indent="446088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latin typeface="Lucida Sans Typewriter" panose="020B0509030504030204" pitchFamily="49" charset="0"/>
              </a:rPr>
              <a:t>Используя их, </a:t>
            </a:r>
            <a:r>
              <a:rPr lang="ru-RU" altLang="ru-RU" dirty="0" err="1">
                <a:latin typeface="Lucida Sans Typewriter" panose="020B0509030504030204" pitchFamily="49" charset="0"/>
              </a:rPr>
              <a:t>web</a:t>
            </a:r>
            <a:r>
              <a:rPr lang="ru-RU" altLang="ru-RU" dirty="0">
                <a:latin typeface="Lucida Sans Typewriter" panose="020B0509030504030204" pitchFamily="49" charset="0"/>
              </a:rPr>
              <a:t>-сервер может выступать полноценным клиентом любого основанного на HTTP протоколе </a:t>
            </a:r>
            <a:r>
              <a:rPr lang="ru-RU" altLang="ru-RU" dirty="0" smtClean="0">
                <a:latin typeface="Lucida Sans Typewriter" panose="020B0509030504030204" pitchFamily="49" charset="0"/>
              </a:rPr>
              <a:t>сервисе,</a:t>
            </a:r>
            <a:r>
              <a:rPr lang="en-US" altLang="ru-RU" dirty="0" smtClean="0">
                <a:latin typeface="Lucida Sans Typewriter" panose="020B0509030504030204" pitchFamily="49" charset="0"/>
              </a:rPr>
              <a:t> </a:t>
            </a:r>
            <a:r>
              <a:rPr lang="ru-RU" altLang="ru-RU" dirty="0" smtClean="0">
                <a:latin typeface="Lucida Sans Typewriter" panose="020B0509030504030204" pitchFamily="49" charset="0"/>
              </a:rPr>
              <a:t>к </a:t>
            </a:r>
            <a:r>
              <a:rPr lang="ru-RU" altLang="ru-RU" dirty="0">
                <a:latin typeface="Lucida Sans Typewriter" panose="020B0509030504030204" pitchFamily="49" charset="0"/>
              </a:rPr>
              <a:t>примеру: XML-RPC, SOAP, или </a:t>
            </a:r>
            <a:r>
              <a:rPr lang="ru-RU" altLang="ru-RU" dirty="0" err="1">
                <a:latin typeface="Lucida Sans Typewriter" panose="020B0509030504030204" pitchFamily="49" charset="0"/>
              </a:rPr>
              <a:t>WebDAV</a:t>
            </a:r>
            <a:r>
              <a:rPr lang="ru-RU" altLang="ru-RU" dirty="0" smtClean="0">
                <a:latin typeface="Lucida Sans Typewriter" panose="020B0509030504030204" pitchFamily="49" charset="0"/>
              </a:rPr>
              <a:t>.</a:t>
            </a:r>
            <a:endParaRPr lang="en-US" altLang="ru-RU" dirty="0" smtClean="0">
              <a:latin typeface="Lucida Sans Typewriter" panose="020B0509030504030204" pitchFamily="49" charset="0"/>
            </a:endParaRPr>
          </a:p>
          <a:p>
            <a:pPr marL="0" lvl="0" indent="446088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dirty="0" smtClean="0">
              <a:latin typeface="Lucida Sans Typewriter" panose="020B0509030504030204" pitchFamily="49" charset="0"/>
            </a:endParaRPr>
          </a:p>
          <a:p>
            <a:pPr marL="0" lvl="0" indent="446088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latin typeface="Arial" panose="020B0604020202020204" pitchFamily="34" charset="0"/>
              </a:rPr>
              <a:t>cURL</a:t>
            </a:r>
            <a:r>
              <a:rPr lang="ru-RU" altLang="ru-RU" dirty="0">
                <a:latin typeface="Arial" panose="020B0604020202020204" pitchFamily="34" charset="0"/>
              </a:rPr>
              <a:t> первоначально был разработан как утилита </a:t>
            </a:r>
            <a:r>
              <a:rPr lang="ru-RU" altLang="ru-RU" dirty="0" err="1">
                <a:latin typeface="Arial" panose="020B0604020202020204" pitchFamily="34" charset="0"/>
              </a:rPr>
              <a:t>коммандной</a:t>
            </a:r>
            <a:r>
              <a:rPr lang="ru-RU" altLang="ru-RU" dirty="0">
                <a:latin typeface="Arial" panose="020B0604020202020204" pitchFamily="34" charset="0"/>
              </a:rPr>
              <a:t> строки.</a:t>
            </a:r>
          </a:p>
          <a:p>
            <a:pPr marL="0" lvl="0" indent="446088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latin typeface="Arial" panose="020B0604020202020204" pitchFamily="34" charset="0"/>
              </a:rPr>
              <a:t>Libcurl</a:t>
            </a:r>
            <a:r>
              <a:rPr lang="ru-RU" altLang="ru-RU" dirty="0">
                <a:latin typeface="Arial" panose="020B0604020202020204" pitchFamily="34" charset="0"/>
              </a:rPr>
              <a:t> - переносимая библиотека, предоставляющая простой API-интерфейс к функциональности </a:t>
            </a:r>
            <a:r>
              <a:rPr lang="ru-RU" altLang="ru-RU" dirty="0" err="1">
                <a:latin typeface="Arial" panose="020B0604020202020204" pitchFamily="34" charset="0"/>
              </a:rPr>
              <a:t>cURL</a:t>
            </a:r>
            <a:r>
              <a:rPr lang="ru-RU" altLang="ru-RU" dirty="0">
                <a:latin typeface="Arial" panose="020B0604020202020204" pitchFamily="34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2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83537" y="314933"/>
            <a:ext cx="5620257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lang="ru-RU" altLang="ru-RU" sz="4400" dirty="0">
                <a:ln>
                  <a:noFill/>
                </a:ln>
                <a:latin typeface="Lucida Sans Typewriter" panose="020B0509030504030204" pitchFamily="49" charset="0"/>
              </a:rPr>
              <a:t>Схема использования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20982" y="1763972"/>
            <a:ext cx="10203874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800" dirty="0">
                <a:latin typeface="Lucida Sans Typewriter" panose="020B0509030504030204" pitchFamily="49" charset="0"/>
              </a:rPr>
              <a:t>1. 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curl_init</a:t>
            </a:r>
            <a:r>
              <a:rPr lang="en-US" altLang="ru-RU" sz="2800" dirty="0">
                <a:latin typeface="Lucida Sans Typewriter" panose="020B0509030504030204" pitchFamily="49" charset="0"/>
              </a:rPr>
              <a:t>() - </a:t>
            </a:r>
            <a:r>
              <a:rPr lang="ru-RU" altLang="ru-RU" sz="2800" dirty="0">
                <a:latin typeface="Lucida Sans Typewriter" panose="020B0509030504030204" pitchFamily="49" charset="0"/>
              </a:rPr>
              <a:t>Инициализирует новый сеанс 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cURL</a:t>
            </a:r>
            <a:r>
              <a:rPr lang="en-US" altLang="ru-RU" sz="2800" dirty="0">
                <a:latin typeface="Lucida Sans Typewriter" panose="020B0509030504030204" pitchFamily="49" charset="0"/>
              </a:rPr>
              <a:t> </a:t>
            </a:r>
            <a:r>
              <a:rPr lang="ru-RU" altLang="ru-RU" sz="2800" dirty="0">
                <a:latin typeface="Lucida Sans Typewriter" panose="020B0509030504030204" pitchFamily="49" charset="0"/>
              </a:rPr>
              <a:t>и возвращает дескриптор,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800" dirty="0">
                <a:latin typeface="Lucida Sans Typewriter" panose="020B0509030504030204" pitchFamily="49" charset="0"/>
              </a:rPr>
              <a:t>который используется с функциями 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curl_setopt</a:t>
            </a:r>
            <a:r>
              <a:rPr lang="en-US" altLang="ru-RU" sz="2800" dirty="0">
                <a:latin typeface="Lucida Sans Typewriter" panose="020B0509030504030204" pitchFamily="49" charset="0"/>
              </a:rPr>
              <a:t>(), 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curl_exec</a:t>
            </a:r>
            <a:r>
              <a:rPr lang="en-US" altLang="ru-RU" sz="2800" dirty="0">
                <a:latin typeface="Lucida Sans Typewriter" panose="020B0509030504030204" pitchFamily="49" charset="0"/>
              </a:rPr>
              <a:t>() </a:t>
            </a:r>
            <a:r>
              <a:rPr lang="ru-RU" altLang="ru-RU" sz="2800" dirty="0">
                <a:latin typeface="Lucida Sans Typewriter" panose="020B0509030504030204" pitchFamily="49" charset="0"/>
              </a:rPr>
              <a:t>и 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curl_close</a:t>
            </a:r>
            <a:r>
              <a:rPr lang="en-US" altLang="ru-RU" sz="2800" dirty="0">
                <a:latin typeface="Lucida Sans Typewriter" panose="020B0509030504030204" pitchFamily="49" charset="0"/>
              </a:rPr>
              <a:t>().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2800" dirty="0">
              <a:latin typeface="Lucida Sans Typewriter" panose="020B05090305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800" dirty="0">
                <a:latin typeface="Lucida Sans Typewriter" panose="020B0509030504030204" pitchFamily="49" charset="0"/>
              </a:rPr>
              <a:t>resource 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curl_init</a:t>
            </a:r>
            <a:r>
              <a:rPr lang="en-US" altLang="ru-RU" sz="2800" dirty="0">
                <a:latin typeface="Lucida Sans Typewriter" panose="020B0509030504030204" pitchFamily="49" charset="0"/>
              </a:rPr>
              <a:t> ([ string $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url</a:t>
            </a:r>
            <a:r>
              <a:rPr lang="en-US" altLang="ru-RU" sz="2800" dirty="0">
                <a:latin typeface="Lucida Sans Typewriter" panose="020B0509030504030204" pitchFamily="49" charset="0"/>
              </a:rPr>
              <a:t> = NULL ] 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800" dirty="0">
                <a:latin typeface="Lucida Sans Typewriter" panose="020B0509030504030204" pitchFamily="49" charset="0"/>
              </a:rPr>
              <a:t>$</a:t>
            </a:r>
            <a:r>
              <a:rPr lang="en-US" altLang="ru-RU" sz="2800" dirty="0" err="1">
                <a:latin typeface="Lucida Sans Typewriter" panose="020B0509030504030204" pitchFamily="49" charset="0"/>
              </a:rPr>
              <a:t>url</a:t>
            </a:r>
            <a:r>
              <a:rPr lang="en-US" altLang="ru-RU" sz="2800" dirty="0">
                <a:latin typeface="Lucida Sans Typewriter" panose="020B0509030504030204" pitchFamily="49" charset="0"/>
              </a:rPr>
              <a:t> - </a:t>
            </a:r>
            <a:r>
              <a:rPr lang="ru-RU" altLang="ru-RU" sz="2800" dirty="0">
                <a:latin typeface="Lucida Sans Typewriter" panose="020B0509030504030204" pitchFamily="49" charset="0"/>
              </a:rPr>
              <a:t>Если указан, опция </a:t>
            </a:r>
            <a:r>
              <a:rPr lang="en-US" altLang="ru-RU" sz="2800" dirty="0">
                <a:latin typeface="Lucida Sans Typewriter" panose="020B0509030504030204" pitchFamily="49" charset="0"/>
              </a:rPr>
              <a:t>CURLOPT_URL </a:t>
            </a:r>
            <a:r>
              <a:rPr lang="ru-RU" altLang="ru-RU" sz="2800" dirty="0">
                <a:latin typeface="Lucida Sans Typewriter" panose="020B0509030504030204" pitchFamily="49" charset="0"/>
              </a:rPr>
              <a:t>будет автоматически установлена в значение этого аргумента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8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2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143000"/>
            <a:ext cx="10018713" cy="571500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latin typeface="Lucida Sans Typewriter" panose="020B0509030504030204" pitchFamily="49" charset="0"/>
              </a:rPr>
              <a:t>2. </a:t>
            </a:r>
            <a:r>
              <a:rPr lang="en-US" altLang="ru-RU" dirty="0" err="1">
                <a:latin typeface="Lucida Sans Typewriter" panose="020B0509030504030204" pitchFamily="49" charset="0"/>
              </a:rPr>
              <a:t>curl_setopt</a:t>
            </a:r>
            <a:r>
              <a:rPr lang="en-US" altLang="ru-RU" dirty="0">
                <a:latin typeface="Lucida Sans Typewriter" panose="020B0509030504030204" pitchFamily="49" charset="0"/>
              </a:rPr>
              <a:t>(), </a:t>
            </a:r>
            <a:r>
              <a:rPr lang="en-US" altLang="ru-RU" dirty="0" err="1">
                <a:latin typeface="Lucida Sans Typewriter" panose="020B0509030504030204" pitchFamily="49" charset="0"/>
              </a:rPr>
              <a:t>curl_setopt_array</a:t>
            </a:r>
            <a:r>
              <a:rPr lang="en-US" altLang="ru-RU" dirty="0">
                <a:latin typeface="Lucida Sans Typewriter" panose="020B0509030504030204" pitchFamily="49" charset="0"/>
              </a:rPr>
              <a:t>() - </a:t>
            </a:r>
            <a:r>
              <a:rPr lang="ru-RU" altLang="ru-RU" dirty="0">
                <a:latin typeface="Lucida Sans Typewriter" panose="020B0509030504030204" pitchFamily="49" charset="0"/>
              </a:rPr>
              <a:t>Устанавливает параметр для указанного сеанса </a:t>
            </a:r>
            <a:r>
              <a:rPr lang="en-US" altLang="ru-RU" dirty="0" err="1">
                <a:latin typeface="Lucida Sans Typewriter" panose="020B0509030504030204" pitchFamily="49" charset="0"/>
              </a:rPr>
              <a:t>cURL</a:t>
            </a:r>
            <a:r>
              <a:rPr lang="en-US" altLang="ru-RU" dirty="0">
                <a:latin typeface="Lucida Sans Typewriter" panose="020B0509030504030204" pitchFamily="49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dirty="0">
              <a:latin typeface="Lucida Sans Typewriter" panose="020B05090305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err="1">
                <a:latin typeface="Lucida Sans Typewriter" panose="020B0509030504030204" pitchFamily="49" charset="0"/>
              </a:rPr>
              <a:t>bool</a:t>
            </a:r>
            <a:r>
              <a:rPr lang="en-US" altLang="ru-RU" dirty="0">
                <a:latin typeface="Lucida Sans Typewriter" panose="020B0509030504030204" pitchFamily="49" charset="0"/>
              </a:rPr>
              <a:t> </a:t>
            </a:r>
            <a:r>
              <a:rPr lang="en-US" altLang="ru-RU" dirty="0" err="1">
                <a:latin typeface="Lucida Sans Typewriter" panose="020B0509030504030204" pitchFamily="49" charset="0"/>
              </a:rPr>
              <a:t>curl_setopt</a:t>
            </a:r>
            <a:r>
              <a:rPr lang="en-US" altLang="ru-RU" dirty="0">
                <a:latin typeface="Lucida Sans Typewriter" panose="020B0509030504030204" pitchFamily="49" charset="0"/>
              </a:rPr>
              <a:t> ( resource $</a:t>
            </a:r>
            <a:r>
              <a:rPr lang="en-US" altLang="ru-RU" dirty="0" err="1">
                <a:latin typeface="Lucida Sans Typewriter" panose="020B0509030504030204" pitchFamily="49" charset="0"/>
              </a:rPr>
              <a:t>ch</a:t>
            </a:r>
            <a:r>
              <a:rPr lang="en-US" altLang="ru-RU" dirty="0">
                <a:latin typeface="Lucida Sans Typewriter" panose="020B0509030504030204" pitchFamily="49" charset="0"/>
              </a:rPr>
              <a:t> , </a:t>
            </a:r>
            <a:r>
              <a:rPr lang="en-US" altLang="ru-RU" dirty="0" err="1">
                <a:latin typeface="Lucida Sans Typewriter" panose="020B0509030504030204" pitchFamily="49" charset="0"/>
              </a:rPr>
              <a:t>int</a:t>
            </a:r>
            <a:r>
              <a:rPr lang="en-US" altLang="ru-RU" dirty="0">
                <a:latin typeface="Lucida Sans Typewriter" panose="020B0509030504030204" pitchFamily="49" charset="0"/>
              </a:rPr>
              <a:t> $option , mixed $value 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err="1">
                <a:latin typeface="Lucida Sans Typewriter" panose="020B0509030504030204" pitchFamily="49" charset="0"/>
              </a:rPr>
              <a:t>bool</a:t>
            </a:r>
            <a:r>
              <a:rPr lang="en-US" altLang="ru-RU" dirty="0">
                <a:latin typeface="Lucida Sans Typewriter" panose="020B0509030504030204" pitchFamily="49" charset="0"/>
              </a:rPr>
              <a:t> </a:t>
            </a:r>
            <a:r>
              <a:rPr lang="en-US" altLang="ru-RU" dirty="0" err="1">
                <a:latin typeface="Lucida Sans Typewriter" panose="020B0509030504030204" pitchFamily="49" charset="0"/>
              </a:rPr>
              <a:t>curl_setopt_array</a:t>
            </a:r>
            <a:r>
              <a:rPr lang="en-US" altLang="ru-RU" dirty="0">
                <a:latin typeface="Lucida Sans Typewriter" panose="020B0509030504030204" pitchFamily="49" charset="0"/>
              </a:rPr>
              <a:t> ( resource $</a:t>
            </a:r>
            <a:r>
              <a:rPr lang="en-US" altLang="ru-RU" dirty="0" err="1">
                <a:latin typeface="Lucida Sans Typewriter" panose="020B0509030504030204" pitchFamily="49" charset="0"/>
              </a:rPr>
              <a:t>ch</a:t>
            </a:r>
            <a:r>
              <a:rPr lang="en-US" altLang="ru-RU" dirty="0">
                <a:latin typeface="Lucida Sans Typewriter" panose="020B0509030504030204" pitchFamily="49" charset="0"/>
              </a:rPr>
              <a:t> , array $options 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dirty="0">
              <a:latin typeface="Lucida Sans Typewriter" panose="020B05090305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latin typeface="Lucida Sans Typewriter" panose="020B0509030504030204" pitchFamily="49" charset="0"/>
              </a:rPr>
              <a:t>Список параметров: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latin typeface="Lucida Sans Typewriter" panose="020B0509030504030204" pitchFamily="49" charset="0"/>
              </a:rPr>
              <a:t> - </a:t>
            </a:r>
            <a:r>
              <a:rPr lang="en-US" altLang="ru-RU" dirty="0" err="1">
                <a:latin typeface="Lucida Sans Typewriter" panose="020B0509030504030204" pitchFamily="49" charset="0"/>
              </a:rPr>
              <a:t>ch</a:t>
            </a:r>
            <a:r>
              <a:rPr lang="en-US" altLang="ru-RU" dirty="0">
                <a:latin typeface="Lucida Sans Typewriter" panose="020B0509030504030204" pitchFamily="49" charset="0"/>
              </a:rPr>
              <a:t> - </a:t>
            </a:r>
            <a:r>
              <a:rPr lang="ru-RU" altLang="ru-RU" dirty="0">
                <a:latin typeface="Lucida Sans Typewriter" panose="020B0509030504030204" pitchFamily="49" charset="0"/>
              </a:rPr>
              <a:t>Дескриптор </a:t>
            </a:r>
            <a:r>
              <a:rPr lang="en-US" altLang="ru-RU" dirty="0" err="1">
                <a:latin typeface="Lucida Sans Typewriter" panose="020B0509030504030204" pitchFamily="49" charset="0"/>
              </a:rPr>
              <a:t>cURL</a:t>
            </a:r>
            <a:r>
              <a:rPr lang="en-US" altLang="ru-RU" dirty="0">
                <a:latin typeface="Lucida Sans Typewriter" panose="020B0509030504030204" pitchFamily="49" charset="0"/>
              </a:rPr>
              <a:t>, </a:t>
            </a:r>
            <a:r>
              <a:rPr lang="ru-RU" altLang="ru-RU" dirty="0">
                <a:latin typeface="Lucida Sans Typewriter" panose="020B0509030504030204" pitchFamily="49" charset="0"/>
              </a:rPr>
              <a:t>полученный из </a:t>
            </a:r>
            <a:r>
              <a:rPr lang="en-US" altLang="ru-RU" dirty="0" err="1">
                <a:latin typeface="Lucida Sans Typewriter" panose="020B0509030504030204" pitchFamily="49" charset="0"/>
              </a:rPr>
              <a:t>curl_init</a:t>
            </a:r>
            <a:r>
              <a:rPr lang="en-US" altLang="ru-RU" dirty="0">
                <a:latin typeface="Lucida Sans Typewriter" panose="020B0509030504030204" pitchFamily="49" charset="0"/>
              </a:rPr>
              <a:t>().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latin typeface="Lucida Sans Typewriter" panose="020B0509030504030204" pitchFamily="49" charset="0"/>
              </a:rPr>
              <a:t> - option - </a:t>
            </a:r>
            <a:r>
              <a:rPr lang="ru-RU" altLang="ru-RU" dirty="0">
                <a:latin typeface="Lucida Sans Typewriter" panose="020B0509030504030204" pitchFamily="49" charset="0"/>
              </a:rPr>
              <a:t>Устанавливаемый параметр </a:t>
            </a:r>
            <a:r>
              <a:rPr lang="en-US" altLang="ru-RU" dirty="0">
                <a:latin typeface="Lucida Sans Typewriter" panose="020B0509030504030204" pitchFamily="49" charset="0"/>
              </a:rPr>
              <a:t>CURLOPT_XXX.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latin typeface="Lucida Sans Typewriter" panose="020B0509030504030204" pitchFamily="49" charset="0"/>
              </a:rPr>
              <a:t> - value - </a:t>
            </a:r>
            <a:r>
              <a:rPr lang="ru-RU" altLang="ru-RU" dirty="0">
                <a:latin typeface="Lucida Sans Typewriter" panose="020B0509030504030204" pitchFamily="49" charset="0"/>
              </a:rPr>
              <a:t>Значение параметра </a:t>
            </a:r>
            <a:r>
              <a:rPr lang="en-US" altLang="ru-RU" dirty="0">
                <a:latin typeface="Lucida Sans Typewriter" panose="020B0509030504030204" pitchFamily="49" charset="0"/>
              </a:rPr>
              <a:t>option.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46909"/>
          </a:xfrm>
        </p:spPr>
        <p:txBody>
          <a:bodyPr>
            <a:normAutofit/>
          </a:bodyPr>
          <a:lstStyle/>
          <a:p>
            <a:r>
              <a:rPr lang="ru-RU" altLang="ru-RU" sz="4400" dirty="0">
                <a:ln>
                  <a:noFill/>
                </a:ln>
                <a:latin typeface="Lucida Sans Typewriter" panose="020B0509030504030204" pitchFamily="49" charset="0"/>
              </a:rPr>
              <a:t>Схема использования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25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26127"/>
          </a:xfrm>
        </p:spPr>
        <p:txBody>
          <a:bodyPr/>
          <a:lstStyle/>
          <a:p>
            <a:r>
              <a:rPr lang="ru-RU" altLang="ru-RU" dirty="0">
                <a:ln>
                  <a:noFill/>
                </a:ln>
                <a:latin typeface="Lucida Sans Typewriter" panose="020B0509030504030204" pitchFamily="49" charset="0"/>
              </a:rPr>
              <a:t>Схема использования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79165" y="1541316"/>
            <a:ext cx="1001871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3.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curl_exec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() — Выполняет запрос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cURL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mixed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curl_exec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(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resource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$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4.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curl_close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()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void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curl_close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(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resource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$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Завершает сеанс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cURL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и освобождает все ресурсы. Дескриптор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ch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Lucida Sans Typewriter" panose="020B0509030504030204" pitchFamily="49" charset="0"/>
              </a:rPr>
              <a:t> также уничтожается.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8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674" y="2358737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Демонстрация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26677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13</TotalTime>
  <Words>219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Lucida Sans Typewriter</vt:lpstr>
      <vt:lpstr>Параллакс</vt:lpstr>
      <vt:lpstr>cURL и Libcurl</vt:lpstr>
      <vt:lpstr>Презентация PowerPoint</vt:lpstr>
      <vt:lpstr>Схема использования</vt:lpstr>
      <vt:lpstr>Схема использования</vt:lpstr>
      <vt:lpstr>Схема использования</vt:lpstr>
      <vt:lpstr>Демонстрация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 и Libcurl</dc:title>
  <dc:creator>RePack by Diakov</dc:creator>
  <cp:lastModifiedBy>RePack by Diakov</cp:lastModifiedBy>
  <cp:revision>2</cp:revision>
  <dcterms:created xsi:type="dcterms:W3CDTF">2017-03-19T16:53:16Z</dcterms:created>
  <dcterms:modified xsi:type="dcterms:W3CDTF">2017-03-19T17:06:25Z</dcterms:modified>
</cp:coreProperties>
</file>