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7" r:id="rId2"/>
    <p:sldId id="259"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C381B2-A043-4541-B758-54C7574FD46F}" v="29" dt="2024-09-23T09:04:58.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24" autoAdjust="0"/>
    <p:restoredTop sz="94173" autoAdjust="0"/>
  </p:normalViewPr>
  <p:slideViewPr>
    <p:cSldViewPr snapToGrid="0" snapToObjects="1">
      <p:cViewPr varScale="1">
        <p:scale>
          <a:sx n="86" d="100"/>
          <a:sy n="86" d="100"/>
        </p:scale>
        <p:origin x="492"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an Fiuja Neves (DHL Supply Chain)" userId="d750e5fa-39e5-4779-b060-afd6c6b4626a" providerId="ADAL" clId="{79C381B2-A043-4541-B758-54C7574FD46F}"/>
    <pc:docChg chg="undo custSel modSld">
      <pc:chgData name="Renan Fiuja Neves (DHL Supply Chain)" userId="d750e5fa-39e5-4779-b060-afd6c6b4626a" providerId="ADAL" clId="{79C381B2-A043-4541-B758-54C7574FD46F}" dt="2024-09-23T09:04:58.579" v="94"/>
      <pc:docMkLst>
        <pc:docMk/>
      </pc:docMkLst>
      <pc:sldChg chg="addSp delSp modSp mod">
        <pc:chgData name="Renan Fiuja Neves (DHL Supply Chain)" userId="d750e5fa-39e5-4779-b060-afd6c6b4626a" providerId="ADAL" clId="{79C381B2-A043-4541-B758-54C7574FD46F}" dt="2024-09-23T09:04:58.579" v="94"/>
        <pc:sldMkLst>
          <pc:docMk/>
          <pc:sldMk cId="0" sldId="257"/>
        </pc:sldMkLst>
        <pc:picChg chg="add del mod">
          <ac:chgData name="Renan Fiuja Neves (DHL Supply Chain)" userId="d750e5fa-39e5-4779-b060-afd6c6b4626a" providerId="ADAL" clId="{79C381B2-A043-4541-B758-54C7574FD46F}" dt="2024-09-23T09:04:58.389" v="93" actId="478"/>
          <ac:picMkLst>
            <pc:docMk/>
            <pc:sldMk cId="0" sldId="257"/>
            <ac:picMk id="5" creationId="{7684EAF1-3F23-3F9B-9748-EA72A794F0AD}"/>
          </ac:picMkLst>
        </pc:picChg>
        <pc:picChg chg="add mod">
          <ac:chgData name="Renan Fiuja Neves (DHL Supply Chain)" userId="d750e5fa-39e5-4779-b060-afd6c6b4626a" providerId="ADAL" clId="{79C381B2-A043-4541-B758-54C7574FD46F}" dt="2024-09-23T09:04:58.579" v="94"/>
          <ac:picMkLst>
            <pc:docMk/>
            <pc:sldMk cId="0" sldId="257"/>
            <ac:picMk id="6" creationId="{D0EDDE8E-48F4-92ED-152C-5BEAAE96219C}"/>
          </ac:picMkLst>
        </pc:picChg>
      </pc:sldChg>
      <pc:sldChg chg="addSp delSp modSp mod">
        <pc:chgData name="Renan Fiuja Neves (DHL Supply Chain)" userId="d750e5fa-39e5-4779-b060-afd6c6b4626a" providerId="ADAL" clId="{79C381B2-A043-4541-B758-54C7574FD46F}" dt="2024-09-23T09:04:45.464" v="90"/>
        <pc:sldMkLst>
          <pc:docMk/>
          <pc:sldMk cId="2837368517" sldId="258"/>
        </pc:sldMkLst>
        <pc:picChg chg="add del mod">
          <ac:chgData name="Renan Fiuja Neves (DHL Supply Chain)" userId="d750e5fa-39e5-4779-b060-afd6c6b4626a" providerId="ADAL" clId="{79C381B2-A043-4541-B758-54C7574FD46F}" dt="2024-09-23T09:04:45.179" v="89" actId="478"/>
          <ac:picMkLst>
            <pc:docMk/>
            <pc:sldMk cId="2837368517" sldId="258"/>
            <ac:picMk id="2" creationId="{29E3E738-8044-4033-B4A8-63248345AE30}"/>
          </ac:picMkLst>
        </pc:picChg>
        <pc:picChg chg="add mod">
          <ac:chgData name="Renan Fiuja Neves (DHL Supply Chain)" userId="d750e5fa-39e5-4779-b060-afd6c6b4626a" providerId="ADAL" clId="{79C381B2-A043-4541-B758-54C7574FD46F}" dt="2024-09-23T09:04:45.464" v="90"/>
          <ac:picMkLst>
            <pc:docMk/>
            <pc:sldMk cId="2837368517" sldId="258"/>
            <ac:picMk id="3" creationId="{A2E89AB3-FCCF-C656-8194-7814E1DA74F2}"/>
          </ac:picMkLst>
        </pc:picChg>
      </pc:sldChg>
      <pc:sldChg chg="addSp delSp modSp mod">
        <pc:chgData name="Renan Fiuja Neves (DHL Supply Chain)" userId="d750e5fa-39e5-4779-b060-afd6c6b4626a" providerId="ADAL" clId="{79C381B2-A043-4541-B758-54C7574FD46F}" dt="2024-09-23T09:04:52.814" v="92"/>
        <pc:sldMkLst>
          <pc:docMk/>
          <pc:sldMk cId="571075566" sldId="259"/>
        </pc:sldMkLst>
        <pc:picChg chg="add mod">
          <ac:chgData name="Renan Fiuja Neves (DHL Supply Chain)" userId="d750e5fa-39e5-4779-b060-afd6c6b4626a" providerId="ADAL" clId="{79C381B2-A043-4541-B758-54C7574FD46F}" dt="2024-09-23T08:46:44.956" v="42" actId="14100"/>
          <ac:picMkLst>
            <pc:docMk/>
            <pc:sldMk cId="571075566" sldId="259"/>
            <ac:picMk id="7" creationId="{AD787978-0B10-C1F9-7F3A-5AA753E8F41B}"/>
          </ac:picMkLst>
        </pc:picChg>
        <pc:picChg chg="add mod">
          <ac:chgData name="Renan Fiuja Neves (DHL Supply Chain)" userId="d750e5fa-39e5-4779-b060-afd6c6b4626a" providerId="ADAL" clId="{79C381B2-A043-4541-B758-54C7574FD46F}" dt="2024-09-23T09:02:49.324" v="61" actId="1076"/>
          <ac:picMkLst>
            <pc:docMk/>
            <pc:sldMk cId="571075566" sldId="259"/>
            <ac:picMk id="9" creationId="{496178C9-7A17-5D11-BB5E-DE8B82C3FAD6}"/>
          </ac:picMkLst>
        </pc:picChg>
        <pc:picChg chg="add del mod">
          <ac:chgData name="Renan Fiuja Neves (DHL Supply Chain)" userId="d750e5fa-39e5-4779-b060-afd6c6b4626a" providerId="ADAL" clId="{79C381B2-A043-4541-B758-54C7574FD46F}" dt="2024-09-23T09:03:01.160" v="64" actId="21"/>
          <ac:picMkLst>
            <pc:docMk/>
            <pc:sldMk cId="571075566" sldId="259"/>
            <ac:picMk id="11" creationId="{AE4BB5A0-1885-777F-BEAF-815328062123}"/>
          </ac:picMkLst>
        </pc:picChg>
        <pc:picChg chg="add del mod">
          <ac:chgData name="Renan Fiuja Neves (DHL Supply Chain)" userId="d750e5fa-39e5-4779-b060-afd6c6b4626a" providerId="ADAL" clId="{79C381B2-A043-4541-B758-54C7574FD46F}" dt="2024-09-23T09:04:52.532" v="91" actId="478"/>
          <ac:picMkLst>
            <pc:docMk/>
            <pc:sldMk cId="571075566" sldId="259"/>
            <ac:picMk id="12" creationId="{E45FF735-ACAD-C798-1314-BC9DA5EEBAAA}"/>
          </ac:picMkLst>
        </pc:picChg>
        <pc:picChg chg="add mod">
          <ac:chgData name="Renan Fiuja Neves (DHL Supply Chain)" userId="d750e5fa-39e5-4779-b060-afd6c6b4626a" providerId="ADAL" clId="{79C381B2-A043-4541-B758-54C7574FD46F}" dt="2024-09-23T09:04:52.814" v="92"/>
          <ac:picMkLst>
            <pc:docMk/>
            <pc:sldMk cId="571075566" sldId="259"/>
            <ac:picMk id="13" creationId="{4C1CD14E-101D-F544-CE06-859E99365626}"/>
          </ac:picMkLst>
        </pc:picChg>
      </pc:sldChg>
      <pc:sldChg chg="addSp delSp modSp mod">
        <pc:chgData name="Renan Fiuja Neves (DHL Supply Chain)" userId="d750e5fa-39e5-4779-b060-afd6c6b4626a" providerId="ADAL" clId="{79C381B2-A043-4541-B758-54C7574FD46F}" dt="2024-09-23T09:04:40.994" v="88"/>
        <pc:sldMkLst>
          <pc:docMk/>
          <pc:sldMk cId="1767200764" sldId="260"/>
        </pc:sldMkLst>
        <pc:picChg chg="add mod">
          <ac:chgData name="Renan Fiuja Neves (DHL Supply Chain)" userId="d750e5fa-39e5-4779-b060-afd6c6b4626a" providerId="ADAL" clId="{79C381B2-A043-4541-B758-54C7574FD46F}" dt="2024-09-23T08:47:04.847" v="46" actId="14100"/>
          <ac:picMkLst>
            <pc:docMk/>
            <pc:sldMk cId="1767200764" sldId="260"/>
            <ac:picMk id="3" creationId="{F1373E63-89AA-55CA-FDC2-509C8601CDFD}"/>
          </ac:picMkLst>
        </pc:picChg>
        <pc:picChg chg="add del mod">
          <ac:chgData name="Renan Fiuja Neves (DHL Supply Chain)" userId="d750e5fa-39e5-4779-b060-afd6c6b4626a" providerId="ADAL" clId="{79C381B2-A043-4541-B758-54C7574FD46F}" dt="2024-09-23T09:04:40.631" v="87" actId="478"/>
          <ac:picMkLst>
            <pc:docMk/>
            <pc:sldMk cId="1767200764" sldId="260"/>
            <ac:picMk id="7" creationId="{3B1F65E9-8051-4CDB-FEF2-5EDA082552A1}"/>
          </ac:picMkLst>
        </pc:picChg>
        <pc:picChg chg="add mod">
          <ac:chgData name="Renan Fiuja Neves (DHL Supply Chain)" userId="d750e5fa-39e5-4779-b060-afd6c6b4626a" providerId="ADAL" clId="{79C381B2-A043-4541-B758-54C7574FD46F}" dt="2024-09-23T09:04:40.994" v="88"/>
          <ac:picMkLst>
            <pc:docMk/>
            <pc:sldMk cId="1767200764" sldId="260"/>
            <ac:picMk id="8" creationId="{969FD9E2-75B7-3401-C87A-4517E41A073E}"/>
          </ac:picMkLst>
        </pc:picChg>
        <pc:picChg chg="add mod">
          <ac:chgData name="Renan Fiuja Neves (DHL Supply Chain)" userId="d750e5fa-39e5-4779-b060-afd6c6b4626a" providerId="ADAL" clId="{79C381B2-A043-4541-B758-54C7574FD46F}" dt="2024-09-23T09:03:15.944" v="68" actId="1076"/>
          <ac:picMkLst>
            <pc:docMk/>
            <pc:sldMk cId="1767200764" sldId="260"/>
            <ac:picMk id="11" creationId="{AE4BB5A0-1885-777F-BEAF-815328062123}"/>
          </ac:picMkLst>
        </pc:picChg>
      </pc:sldChg>
      <pc:sldChg chg="addSp modSp mod setBg">
        <pc:chgData name="Renan Fiuja Neves (DHL Supply Chain)" userId="d750e5fa-39e5-4779-b060-afd6c6b4626a" providerId="ADAL" clId="{79C381B2-A043-4541-B758-54C7574FD46F}" dt="2024-09-23T09:03:56.815" v="77"/>
        <pc:sldMkLst>
          <pc:docMk/>
          <pc:sldMk cId="993878339" sldId="261"/>
        </pc:sldMkLst>
        <pc:picChg chg="add mod">
          <ac:chgData name="Renan Fiuja Neves (DHL Supply Chain)" userId="d750e5fa-39e5-4779-b060-afd6c6b4626a" providerId="ADAL" clId="{79C381B2-A043-4541-B758-54C7574FD46F}" dt="2024-09-23T09:03:56.815" v="77"/>
          <ac:picMkLst>
            <pc:docMk/>
            <pc:sldMk cId="993878339" sldId="261"/>
            <ac:picMk id="2" creationId="{DFF3B366-61DF-4621-0572-74E88948264B}"/>
          </ac:picMkLst>
        </pc:picChg>
        <pc:picChg chg="mod modCrop">
          <ac:chgData name="Renan Fiuja Neves (DHL Supply Chain)" userId="d750e5fa-39e5-4779-b060-afd6c6b4626a" providerId="ADAL" clId="{79C381B2-A043-4541-B758-54C7574FD46F}" dt="2024-09-22T09:26:06.510" v="18" actId="14100"/>
          <ac:picMkLst>
            <pc:docMk/>
            <pc:sldMk cId="993878339" sldId="261"/>
            <ac:picMk id="6" creationId="{3349D593-20DB-25E1-5F4B-CBC418689B45}"/>
          </ac:picMkLst>
        </pc:picChg>
      </pc:sldChg>
      <pc:sldChg chg="addSp delSp modSp mod setBg">
        <pc:chgData name="Renan Fiuja Neves (DHL Supply Chain)" userId="d750e5fa-39e5-4779-b060-afd6c6b4626a" providerId="ADAL" clId="{79C381B2-A043-4541-B758-54C7574FD46F}" dt="2024-09-23T09:04:32.806" v="85" actId="478"/>
        <pc:sldMkLst>
          <pc:docMk/>
          <pc:sldMk cId="4241795355" sldId="262"/>
        </pc:sldMkLst>
        <pc:picChg chg="add del mod">
          <ac:chgData name="Renan Fiuja Neves (DHL Supply Chain)" userId="d750e5fa-39e5-4779-b060-afd6c6b4626a" providerId="ADAL" clId="{79C381B2-A043-4541-B758-54C7574FD46F}" dt="2024-09-23T09:04:12.754" v="80" actId="478"/>
          <ac:picMkLst>
            <pc:docMk/>
            <pc:sldMk cId="4241795355" sldId="262"/>
            <ac:picMk id="2" creationId="{C1BA6E40-49AB-458F-4102-CC6CE2F18A4B}"/>
          </ac:picMkLst>
        </pc:picChg>
        <pc:picChg chg="mod modCrop">
          <ac:chgData name="Renan Fiuja Neves (DHL Supply Chain)" userId="d750e5fa-39e5-4779-b060-afd6c6b4626a" providerId="ADAL" clId="{79C381B2-A043-4541-B758-54C7574FD46F}" dt="2024-09-22T09:27:26.403" v="28" actId="14100"/>
          <ac:picMkLst>
            <pc:docMk/>
            <pc:sldMk cId="4241795355" sldId="262"/>
            <ac:picMk id="3" creationId="{11C71F0A-1E86-1FB9-4839-6F8337FC7E09}"/>
          </ac:picMkLst>
        </pc:picChg>
        <pc:picChg chg="add mod">
          <ac:chgData name="Renan Fiuja Neves (DHL Supply Chain)" userId="d750e5fa-39e5-4779-b060-afd6c6b4626a" providerId="ADAL" clId="{79C381B2-A043-4541-B758-54C7574FD46F}" dt="2024-09-23T09:04:25.991" v="83" actId="14100"/>
          <ac:picMkLst>
            <pc:docMk/>
            <pc:sldMk cId="4241795355" sldId="262"/>
            <ac:picMk id="4" creationId="{3377F3D7-478E-8A4B-94CB-04E1BAA8D8BA}"/>
          </ac:picMkLst>
        </pc:picChg>
        <pc:picChg chg="add del mod">
          <ac:chgData name="Renan Fiuja Neves (DHL Supply Chain)" userId="d750e5fa-39e5-4779-b060-afd6c6b4626a" providerId="ADAL" clId="{79C381B2-A043-4541-B758-54C7574FD46F}" dt="2024-09-23T09:04:32.806" v="85" actId="478"/>
          <ac:picMkLst>
            <pc:docMk/>
            <pc:sldMk cId="4241795355" sldId="262"/>
            <ac:picMk id="5" creationId="{D3EA1BB7-AECA-113B-2076-6CDB199F0D35}"/>
          </ac:picMkLst>
        </pc:picChg>
      </pc:sldChg>
      <pc:sldChg chg="addSp modSp mod setBg">
        <pc:chgData name="Renan Fiuja Neves (DHL Supply Chain)" userId="d750e5fa-39e5-4779-b060-afd6c6b4626a" providerId="ADAL" clId="{79C381B2-A043-4541-B758-54C7574FD46F}" dt="2024-09-23T09:04:35.973" v="86"/>
        <pc:sldMkLst>
          <pc:docMk/>
          <pc:sldMk cId="2079915784" sldId="263"/>
        </pc:sldMkLst>
        <pc:picChg chg="add mod">
          <ac:chgData name="Renan Fiuja Neves (DHL Supply Chain)" userId="d750e5fa-39e5-4779-b060-afd6c6b4626a" providerId="ADAL" clId="{79C381B2-A043-4541-B758-54C7574FD46F}" dt="2024-09-23T09:04:35.973" v="86"/>
          <ac:picMkLst>
            <pc:docMk/>
            <pc:sldMk cId="2079915784" sldId="263"/>
            <ac:picMk id="2" creationId="{637FEE41-4C69-6B6A-68A6-54A03FCEDA35}"/>
          </ac:picMkLst>
        </pc:picChg>
        <pc:picChg chg="mod modCrop">
          <ac:chgData name="Renan Fiuja Neves (DHL Supply Chain)" userId="d750e5fa-39e5-4779-b060-afd6c6b4626a" providerId="ADAL" clId="{79C381B2-A043-4541-B758-54C7574FD46F}" dt="2024-09-22T09:28:19.640" v="38" actId="14100"/>
          <ac:picMkLst>
            <pc:docMk/>
            <pc:sldMk cId="2079915784" sldId="263"/>
            <ac:picMk id="3" creationId="{99D5E7B9-769E-4476-9ACE-BCBC527C7A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90EB5-1F06-4109-838F-CC406D210FA9}" type="datetimeFigureOut">
              <a:rPr lang="pt-BR" smtClean="0"/>
              <a:t>23/09/2024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EDCA1-4714-4E37-977A-8801FAC5A9E4}" type="slidenum">
              <a:rPr lang="pt-BR" smtClean="0"/>
              <a:t>‹nº›</a:t>
            </a:fld>
            <a:endParaRPr lang="pt-BR"/>
          </a:p>
        </p:txBody>
      </p:sp>
    </p:spTree>
    <p:extLst>
      <p:ext uri="{BB962C8B-B14F-4D97-AF65-F5344CB8AC3E}">
        <p14:creationId xmlns:p14="http://schemas.microsoft.com/office/powerpoint/2010/main" val="240897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clusteredColumnChart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clusteredColumnChart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extLst>
      <p:ext uri="{BB962C8B-B14F-4D97-AF65-F5344CB8AC3E}">
        <p14:creationId xmlns:p14="http://schemas.microsoft.com/office/powerpoint/2010/main" val="200771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clusteredColumnChart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extLst>
      <p:ext uri="{BB962C8B-B14F-4D97-AF65-F5344CB8AC3E}">
        <p14:creationId xmlns:p14="http://schemas.microsoft.com/office/powerpoint/2010/main" val="862428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clusteredColumnChart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extLst>
      <p:ext uri="{BB962C8B-B14F-4D97-AF65-F5344CB8AC3E}">
        <p14:creationId xmlns:p14="http://schemas.microsoft.com/office/powerpoint/2010/main" val="3353593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‹nº›</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ab551b70-7a39-4c64-88b5-3a8a371c5eb5/?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app.powerbi.com/groups/me/reports/06b68ad7-c860-4153-9c2f-e1d232262870/?pbi_source=PowerPoint"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app.powerbi.com/groups/me/reports/ee433f1c-5be6-4644-a0c4-8edbc6d797bd/?pbi_source=PowerPoint" TargetMode="External"/><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lusteredColumnChart ,donutChart ,clusteredBarChart ,clusteredBarChart ,slicer ,card ,card. Please refer to the notes on this slide for details">
            <a:hlinkClick r:id="rId3"/>
          </p:cNvPr>
          <p:cNvPicPr>
            <a:picLocks noChangeAspect="1"/>
          </p:cNvPicPr>
          <p:nvPr/>
        </p:nvPicPr>
        <p:blipFill>
          <a:blip r:embed="rId4"/>
          <a:stretch>
            <a:fillRect/>
          </a:stretch>
        </p:blipFill>
        <p:spPr>
          <a:xfrm>
            <a:off x="0" y="0"/>
            <a:ext cx="12020550" cy="6858000"/>
          </a:xfrm>
          <a:prstGeom prst="rect">
            <a:avLst/>
          </a:prstGeom>
          <a:noFill/>
        </p:spPr>
      </p:pic>
      <p:sp>
        <p:nvSpPr>
          <p:cNvPr id="4" name="Title" hidden="1"/>
          <p:cNvSpPr>
            <a:spLocks noGrp="1"/>
          </p:cNvSpPr>
          <p:nvPr>
            <p:ph type="title"/>
          </p:nvPr>
        </p:nvSpPr>
        <p:spPr/>
        <p:txBody>
          <a:bodyPr/>
          <a:lstStyle/>
          <a:p>
            <a:r>
              <a:t>Orçamento</a:t>
            </a:r>
          </a:p>
        </p:txBody>
      </p:sp>
      <p:pic>
        <p:nvPicPr>
          <p:cNvPr id="6" name="Imagem 5" descr="Uma imagem contendo objeto, relógio&#10;&#10;Descrição gerada automaticamente">
            <a:extLst>
              <a:ext uri="{FF2B5EF4-FFF2-40B4-BE49-F238E27FC236}">
                <a16:creationId xmlns:a16="http://schemas.microsoft.com/office/drawing/2014/main" id="{D0EDDE8E-48F4-92ED-152C-5BEAAE96219C}"/>
              </a:ext>
            </a:extLst>
          </p:cNvPr>
          <p:cNvPicPr>
            <a:picLocks noChangeAspect="1"/>
          </p:cNvPicPr>
          <p:nvPr/>
        </p:nvPicPr>
        <p:blipFill>
          <a:blip r:embed="rId5"/>
          <a:stretch>
            <a:fillRect/>
          </a:stretch>
        </p:blipFill>
        <p:spPr>
          <a:xfrm>
            <a:off x="11593712" y="6375400"/>
            <a:ext cx="382239" cy="3822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Orçamento</a:t>
            </a:r>
          </a:p>
        </p:txBody>
      </p:sp>
      <p:grpSp>
        <p:nvGrpSpPr>
          <p:cNvPr id="2" name="Agrupar 1">
            <a:extLst>
              <a:ext uri="{FF2B5EF4-FFF2-40B4-BE49-F238E27FC236}">
                <a16:creationId xmlns:a16="http://schemas.microsoft.com/office/drawing/2014/main" id="{EB178217-A4FF-2ADE-ECEB-4C5E1946A698}"/>
              </a:ext>
            </a:extLst>
          </p:cNvPr>
          <p:cNvGrpSpPr/>
          <p:nvPr/>
        </p:nvGrpSpPr>
        <p:grpSpPr>
          <a:xfrm>
            <a:off x="0" y="-171450"/>
            <a:ext cx="12192000" cy="7181850"/>
            <a:chOff x="76200" y="0"/>
            <a:chExt cx="12020550" cy="6858000"/>
          </a:xfrm>
        </p:grpSpPr>
        <p:pic>
          <p:nvPicPr>
            <p:cNvPr id="3" name="Picture" title="This slide contains the following visuals: Frete S/ Serviço ,Frete C/ Serviço ,shape ,shape ,shape ,shape ,shape ,Valor Total por Modal ,Valor Total Frete ,Valor Total ,Valor de Serviços ,Top 3 Estados com Maior Fatura ,Mapa de Calor por Valor Total ,image ,Total em Frete ,Total em Frete ,Total em Frete ,Total em Frete ,actionButton ,actionButton ,actionButton ,shape ,shape ,Valor por Mês ,image ,Valor por Serviço ,shape ,shape ,image ,textbox ,image ,image ,actionButton ,image ,image ,shape ,shape. Please refer to the notes on this slide for details">
              <a:hlinkClick r:id="rId3"/>
              <a:extLst>
                <a:ext uri="{FF2B5EF4-FFF2-40B4-BE49-F238E27FC236}">
                  <a16:creationId xmlns:a16="http://schemas.microsoft.com/office/drawing/2014/main" id="{3AF99654-CB1D-D278-2304-893105A435AE}"/>
                </a:ext>
              </a:extLst>
            </p:cNvPr>
            <p:cNvPicPr>
              <a:picLocks noChangeAspect="1"/>
            </p:cNvPicPr>
            <p:nvPr/>
          </p:nvPicPr>
          <p:blipFill>
            <a:blip r:embed="rId4"/>
            <a:stretch>
              <a:fillRect/>
            </a:stretch>
          </p:blipFill>
          <p:spPr>
            <a:xfrm>
              <a:off x="76200" y="0"/>
              <a:ext cx="12020550" cy="6858000"/>
            </a:xfrm>
            <a:prstGeom prst="rect">
              <a:avLst/>
            </a:prstGeom>
            <a:noFill/>
          </p:spPr>
        </p:pic>
        <p:pic>
          <p:nvPicPr>
            <p:cNvPr id="6" name="Imagem 5">
              <a:extLst>
                <a:ext uri="{FF2B5EF4-FFF2-40B4-BE49-F238E27FC236}">
                  <a16:creationId xmlns:a16="http://schemas.microsoft.com/office/drawing/2014/main" id="{3CF970A7-8A5A-3421-890E-8302FEAB1AF9}"/>
                </a:ext>
              </a:extLst>
            </p:cNvPr>
            <p:cNvPicPr>
              <a:picLocks noChangeAspect="1"/>
            </p:cNvPicPr>
            <p:nvPr/>
          </p:nvPicPr>
          <p:blipFill>
            <a:blip r:embed="rId5"/>
            <a:stretch>
              <a:fillRect/>
            </a:stretch>
          </p:blipFill>
          <p:spPr>
            <a:xfrm>
              <a:off x="9586814" y="304721"/>
              <a:ext cx="1904145" cy="312500"/>
            </a:xfrm>
            <a:prstGeom prst="rect">
              <a:avLst/>
            </a:prstGeom>
          </p:spPr>
        </p:pic>
      </p:grpSp>
      <p:pic>
        <p:nvPicPr>
          <p:cNvPr id="7" name="Imagem 6">
            <a:extLst>
              <a:ext uri="{FF2B5EF4-FFF2-40B4-BE49-F238E27FC236}">
                <a16:creationId xmlns:a16="http://schemas.microsoft.com/office/drawing/2014/main" id="{AD787978-0B10-C1F9-7F3A-5AA753E8F41B}"/>
              </a:ext>
            </a:extLst>
          </p:cNvPr>
          <p:cNvPicPr>
            <a:picLocks noChangeAspect="1"/>
          </p:cNvPicPr>
          <p:nvPr/>
        </p:nvPicPr>
        <p:blipFill>
          <a:blip r:embed="rId6"/>
          <a:stretch>
            <a:fillRect/>
          </a:stretch>
        </p:blipFill>
        <p:spPr>
          <a:xfrm>
            <a:off x="309966" y="147661"/>
            <a:ext cx="1362717" cy="867100"/>
          </a:xfrm>
          <a:prstGeom prst="rect">
            <a:avLst/>
          </a:prstGeom>
        </p:spPr>
      </p:pic>
      <p:pic>
        <p:nvPicPr>
          <p:cNvPr id="9" name="Imagem 8" descr="Interface gráfica do usuário, Texto&#10;&#10;Descrição gerada automaticamente">
            <a:extLst>
              <a:ext uri="{FF2B5EF4-FFF2-40B4-BE49-F238E27FC236}">
                <a16:creationId xmlns:a16="http://schemas.microsoft.com/office/drawing/2014/main" id="{496178C9-7A17-5D11-BB5E-DE8B82C3FAD6}"/>
              </a:ext>
            </a:extLst>
          </p:cNvPr>
          <p:cNvPicPr>
            <a:picLocks noChangeAspect="1"/>
          </p:cNvPicPr>
          <p:nvPr/>
        </p:nvPicPr>
        <p:blipFill>
          <a:blip r:embed="rId7">
            <a:clrChange>
              <a:clrFrom>
                <a:srgbClr val="000000"/>
              </a:clrFrom>
              <a:clrTo>
                <a:srgbClr val="000000">
                  <a:alpha val="0"/>
                </a:srgbClr>
              </a:clrTo>
            </a:clrChange>
          </a:blip>
          <a:stretch>
            <a:fillRect/>
          </a:stretch>
        </p:blipFill>
        <p:spPr>
          <a:xfrm>
            <a:off x="309966" y="0"/>
            <a:ext cx="1391747" cy="1257394"/>
          </a:xfrm>
          <a:prstGeom prst="rect">
            <a:avLst/>
          </a:prstGeom>
        </p:spPr>
      </p:pic>
      <p:pic>
        <p:nvPicPr>
          <p:cNvPr id="13" name="Imagem 12" descr="Uma imagem contendo objeto, relógio&#10;&#10;Descrição gerada automaticamente">
            <a:extLst>
              <a:ext uri="{FF2B5EF4-FFF2-40B4-BE49-F238E27FC236}">
                <a16:creationId xmlns:a16="http://schemas.microsoft.com/office/drawing/2014/main" id="{4C1CD14E-101D-F544-CE06-859E99365626}"/>
              </a:ext>
            </a:extLst>
          </p:cNvPr>
          <p:cNvPicPr>
            <a:picLocks noChangeAspect="1"/>
          </p:cNvPicPr>
          <p:nvPr/>
        </p:nvPicPr>
        <p:blipFill>
          <a:blip r:embed="rId8"/>
          <a:stretch>
            <a:fillRect/>
          </a:stretch>
        </p:blipFill>
        <p:spPr>
          <a:xfrm>
            <a:off x="11593712" y="6375400"/>
            <a:ext cx="382239" cy="382239"/>
          </a:xfrm>
          <a:prstGeom prst="rect">
            <a:avLst/>
          </a:prstGeom>
        </p:spPr>
      </p:pic>
    </p:spTree>
    <p:extLst>
      <p:ext uri="{BB962C8B-B14F-4D97-AF65-F5344CB8AC3E}">
        <p14:creationId xmlns:p14="http://schemas.microsoft.com/office/powerpoint/2010/main" val="571075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Orçamento</a:t>
            </a:r>
          </a:p>
        </p:txBody>
      </p:sp>
      <p:pic>
        <p:nvPicPr>
          <p:cNvPr id="5" name="Imagem 4">
            <a:extLst>
              <a:ext uri="{FF2B5EF4-FFF2-40B4-BE49-F238E27FC236}">
                <a16:creationId xmlns:a16="http://schemas.microsoft.com/office/drawing/2014/main" id="{518EBC28-931E-B610-09AA-E46E90DC984F}"/>
              </a:ext>
            </a:extLst>
          </p:cNvPr>
          <p:cNvPicPr>
            <a:picLocks noChangeAspect="1"/>
          </p:cNvPicPr>
          <p:nvPr/>
        </p:nvPicPr>
        <p:blipFill>
          <a:blip r:embed="rId3"/>
          <a:stretch>
            <a:fillRect/>
          </a:stretch>
        </p:blipFill>
        <p:spPr>
          <a:xfrm>
            <a:off x="0" y="0"/>
            <a:ext cx="12163501" cy="6858000"/>
          </a:xfrm>
          <a:prstGeom prst="rect">
            <a:avLst/>
          </a:prstGeom>
        </p:spPr>
      </p:pic>
      <p:pic>
        <p:nvPicPr>
          <p:cNvPr id="3" name="Imagem 2" descr="Uma imagem contendo objeto, relógio&#10;&#10;Descrição gerada automaticamente">
            <a:extLst>
              <a:ext uri="{FF2B5EF4-FFF2-40B4-BE49-F238E27FC236}">
                <a16:creationId xmlns:a16="http://schemas.microsoft.com/office/drawing/2014/main" id="{A2E89AB3-FCCF-C656-8194-7814E1DA74F2}"/>
              </a:ext>
            </a:extLst>
          </p:cNvPr>
          <p:cNvPicPr>
            <a:picLocks noChangeAspect="1"/>
          </p:cNvPicPr>
          <p:nvPr/>
        </p:nvPicPr>
        <p:blipFill>
          <a:blip r:embed="rId4"/>
          <a:stretch>
            <a:fillRect/>
          </a:stretch>
        </p:blipFill>
        <p:spPr>
          <a:xfrm>
            <a:off x="11593712" y="6375400"/>
            <a:ext cx="382239" cy="382239"/>
          </a:xfrm>
          <a:prstGeom prst="rect">
            <a:avLst/>
          </a:prstGeom>
        </p:spPr>
      </p:pic>
    </p:spTree>
    <p:extLst>
      <p:ext uri="{BB962C8B-B14F-4D97-AF65-F5344CB8AC3E}">
        <p14:creationId xmlns:p14="http://schemas.microsoft.com/office/powerpoint/2010/main" val="283736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title="This slide contains the following visuals: slicer ,slicer ,Fundo ,shape ,Logo Continental ,Valor Frete por Mês ,Mapa de Calor por CTEs Emitidos ,Abrir Filtro ,Logo DHL ,Custo Médio Kg ,Peso Médio CTE ,CTEs Emitidos ,Peso Total ,Valor ICMS ,Frete C/ ICMS ,Custo Médio CTE ,Frete S/ ICMS ,Barra Superior  ,image ,Custo Médio de Frete por Mês ,shape ,shape ,Dashboard ,Base ,Regras ,Título ,Top 5 Estados Com Maior Emissão de CTE ,slicer ,slicer ,slicer ,slicer ,slicer ,slicer ,slicer. Please refer to the notes on this slide for details">
            <a:hlinkClick r:id="rId3"/>
            <a:extLst>
              <a:ext uri="{FF2B5EF4-FFF2-40B4-BE49-F238E27FC236}">
                <a16:creationId xmlns:a16="http://schemas.microsoft.com/office/drawing/2014/main" id="{F7331111-993D-1F25-D38F-45FFE4721100}"/>
              </a:ext>
            </a:extLst>
          </p:cNvPr>
          <p:cNvPicPr>
            <a:picLocks noChangeAspect="1"/>
          </p:cNvPicPr>
          <p:nvPr/>
        </p:nvPicPr>
        <p:blipFill>
          <a:blip r:embed="rId4"/>
          <a:stretch>
            <a:fillRect/>
          </a:stretch>
        </p:blipFill>
        <p:spPr>
          <a:xfrm>
            <a:off x="-47564" y="0"/>
            <a:ext cx="12239564" cy="7010400"/>
          </a:xfrm>
          <a:prstGeom prst="rect">
            <a:avLst/>
          </a:prstGeom>
          <a:noFill/>
        </p:spPr>
      </p:pic>
      <p:sp>
        <p:nvSpPr>
          <p:cNvPr id="4" name="Title" hidden="1"/>
          <p:cNvSpPr>
            <a:spLocks noGrp="1"/>
          </p:cNvSpPr>
          <p:nvPr>
            <p:ph type="title"/>
          </p:nvPr>
        </p:nvSpPr>
        <p:spPr/>
        <p:txBody>
          <a:bodyPr/>
          <a:lstStyle/>
          <a:p>
            <a:r>
              <a:t>Orçamento</a:t>
            </a:r>
          </a:p>
        </p:txBody>
      </p:sp>
      <p:pic>
        <p:nvPicPr>
          <p:cNvPr id="5" name="Imagem 4">
            <a:extLst>
              <a:ext uri="{FF2B5EF4-FFF2-40B4-BE49-F238E27FC236}">
                <a16:creationId xmlns:a16="http://schemas.microsoft.com/office/drawing/2014/main" id="{396FC21B-4B80-8A3F-8991-67822532C690}"/>
              </a:ext>
            </a:extLst>
          </p:cNvPr>
          <p:cNvPicPr>
            <a:picLocks noChangeAspect="1"/>
          </p:cNvPicPr>
          <p:nvPr/>
        </p:nvPicPr>
        <p:blipFill>
          <a:blip r:embed="rId5"/>
          <a:stretch>
            <a:fillRect/>
          </a:stretch>
        </p:blipFill>
        <p:spPr>
          <a:xfrm>
            <a:off x="9963150" y="457200"/>
            <a:ext cx="2009836" cy="438150"/>
          </a:xfrm>
          <a:prstGeom prst="rect">
            <a:avLst/>
          </a:prstGeom>
        </p:spPr>
      </p:pic>
      <p:pic>
        <p:nvPicPr>
          <p:cNvPr id="3" name="Imagem 2">
            <a:extLst>
              <a:ext uri="{FF2B5EF4-FFF2-40B4-BE49-F238E27FC236}">
                <a16:creationId xmlns:a16="http://schemas.microsoft.com/office/drawing/2014/main" id="{F1373E63-89AA-55CA-FDC2-509C8601CDFD}"/>
              </a:ext>
            </a:extLst>
          </p:cNvPr>
          <p:cNvPicPr>
            <a:picLocks noChangeAspect="1"/>
          </p:cNvPicPr>
          <p:nvPr/>
        </p:nvPicPr>
        <p:blipFill>
          <a:blip r:embed="rId6"/>
          <a:stretch>
            <a:fillRect/>
          </a:stretch>
        </p:blipFill>
        <p:spPr>
          <a:xfrm>
            <a:off x="215297" y="185699"/>
            <a:ext cx="2795532" cy="851364"/>
          </a:xfrm>
          <a:prstGeom prst="rect">
            <a:avLst/>
          </a:prstGeom>
        </p:spPr>
      </p:pic>
      <p:pic>
        <p:nvPicPr>
          <p:cNvPr id="11" name="Imagem 10" descr="Texto, Logotipo&#10;&#10;Descrição gerada automaticamente">
            <a:extLst>
              <a:ext uri="{FF2B5EF4-FFF2-40B4-BE49-F238E27FC236}">
                <a16:creationId xmlns:a16="http://schemas.microsoft.com/office/drawing/2014/main" id="{AE4BB5A0-1885-777F-BEAF-815328062123}"/>
              </a:ext>
            </a:extLst>
          </p:cNvPr>
          <p:cNvPicPr>
            <a:picLocks noChangeAspect="1"/>
          </p:cNvPicPr>
          <p:nvPr/>
        </p:nvPicPr>
        <p:blipFill>
          <a:blip r:embed="rId7">
            <a:clrChange>
              <a:clrFrom>
                <a:srgbClr val="000000"/>
              </a:clrFrom>
              <a:clrTo>
                <a:srgbClr val="000000">
                  <a:alpha val="0"/>
                </a:srgbClr>
              </a:clrTo>
            </a:clrChange>
          </a:blip>
          <a:stretch>
            <a:fillRect/>
          </a:stretch>
        </p:blipFill>
        <p:spPr>
          <a:xfrm>
            <a:off x="215297" y="-137402"/>
            <a:ext cx="1497565" cy="1497565"/>
          </a:xfrm>
          <a:prstGeom prst="rect">
            <a:avLst/>
          </a:prstGeom>
        </p:spPr>
      </p:pic>
      <p:pic>
        <p:nvPicPr>
          <p:cNvPr id="8" name="Imagem 7" descr="Uma imagem contendo objeto, relógio&#10;&#10;Descrição gerada automaticamente">
            <a:extLst>
              <a:ext uri="{FF2B5EF4-FFF2-40B4-BE49-F238E27FC236}">
                <a16:creationId xmlns:a16="http://schemas.microsoft.com/office/drawing/2014/main" id="{969FD9E2-75B7-3401-C87A-4517E41A073E}"/>
              </a:ext>
            </a:extLst>
          </p:cNvPr>
          <p:cNvPicPr>
            <a:picLocks noChangeAspect="1"/>
          </p:cNvPicPr>
          <p:nvPr/>
        </p:nvPicPr>
        <p:blipFill>
          <a:blip r:embed="rId8"/>
          <a:stretch>
            <a:fillRect/>
          </a:stretch>
        </p:blipFill>
        <p:spPr>
          <a:xfrm>
            <a:off x="11593712" y="6375400"/>
            <a:ext cx="382239" cy="382239"/>
          </a:xfrm>
          <a:prstGeom prst="rect">
            <a:avLst/>
          </a:prstGeom>
        </p:spPr>
      </p:pic>
    </p:spTree>
    <p:extLst>
      <p:ext uri="{BB962C8B-B14F-4D97-AF65-F5344CB8AC3E}">
        <p14:creationId xmlns:p14="http://schemas.microsoft.com/office/powerpoint/2010/main" val="176720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3349D593-20DB-25E1-5F4B-CBC418689B45}"/>
              </a:ext>
            </a:extLst>
          </p:cNvPr>
          <p:cNvPicPr>
            <a:picLocks noChangeAspect="1"/>
          </p:cNvPicPr>
          <p:nvPr/>
        </p:nvPicPr>
        <p:blipFill rotWithShape="1">
          <a:blip r:embed="rId2"/>
          <a:srcRect l="779" t="1385" r="853" b="1617"/>
          <a:stretch/>
        </p:blipFill>
        <p:spPr>
          <a:xfrm>
            <a:off x="94129" y="94129"/>
            <a:ext cx="11887200" cy="6589060"/>
          </a:xfrm>
          <a:prstGeom prst="roundRect">
            <a:avLst>
              <a:gd name="adj" fmla="val 2751"/>
            </a:avLst>
          </a:prstGeom>
        </p:spPr>
      </p:pic>
      <p:pic>
        <p:nvPicPr>
          <p:cNvPr id="2" name="Imagem 1" descr="Uma imagem contendo objeto, relógio&#10;&#10;Descrição gerada automaticamente">
            <a:extLst>
              <a:ext uri="{FF2B5EF4-FFF2-40B4-BE49-F238E27FC236}">
                <a16:creationId xmlns:a16="http://schemas.microsoft.com/office/drawing/2014/main" id="{DFF3B366-61DF-4621-0572-74E88948264B}"/>
              </a:ext>
            </a:extLst>
          </p:cNvPr>
          <p:cNvPicPr>
            <a:picLocks noChangeAspect="1"/>
          </p:cNvPicPr>
          <p:nvPr/>
        </p:nvPicPr>
        <p:blipFill>
          <a:blip r:embed="rId3"/>
          <a:stretch>
            <a:fillRect/>
          </a:stretch>
        </p:blipFill>
        <p:spPr>
          <a:xfrm>
            <a:off x="10917043" y="5696413"/>
            <a:ext cx="705939" cy="705939"/>
          </a:xfrm>
          <a:prstGeom prst="rect">
            <a:avLst/>
          </a:prstGeom>
        </p:spPr>
      </p:pic>
    </p:spTree>
    <p:extLst>
      <p:ext uri="{BB962C8B-B14F-4D97-AF65-F5344CB8AC3E}">
        <p14:creationId xmlns:p14="http://schemas.microsoft.com/office/powerpoint/2010/main" val="99387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11C71F0A-1E86-1FB9-4839-6F8337FC7E09}"/>
              </a:ext>
            </a:extLst>
          </p:cNvPr>
          <p:cNvPicPr>
            <a:picLocks noChangeAspect="1"/>
          </p:cNvPicPr>
          <p:nvPr/>
        </p:nvPicPr>
        <p:blipFill rotWithShape="1">
          <a:blip r:embed="rId2"/>
          <a:srcRect l="640" t="1481" r="861" b="1464"/>
          <a:stretch/>
        </p:blipFill>
        <p:spPr>
          <a:xfrm>
            <a:off x="78058" y="101600"/>
            <a:ext cx="12012341" cy="6656039"/>
          </a:xfrm>
          <a:prstGeom prst="roundRect">
            <a:avLst>
              <a:gd name="adj" fmla="val 2388"/>
            </a:avLst>
          </a:prstGeom>
        </p:spPr>
      </p:pic>
      <p:pic>
        <p:nvPicPr>
          <p:cNvPr id="4" name="Imagem 3" descr="Uma imagem contendo objeto, relógio&#10;&#10;Descrição gerada automaticamente">
            <a:extLst>
              <a:ext uri="{FF2B5EF4-FFF2-40B4-BE49-F238E27FC236}">
                <a16:creationId xmlns:a16="http://schemas.microsoft.com/office/drawing/2014/main" id="{3377F3D7-478E-8A4B-94CB-04E1BAA8D8BA}"/>
              </a:ext>
            </a:extLst>
          </p:cNvPr>
          <p:cNvPicPr>
            <a:picLocks noChangeAspect="1"/>
          </p:cNvPicPr>
          <p:nvPr/>
        </p:nvPicPr>
        <p:blipFill>
          <a:blip r:embed="rId3"/>
          <a:stretch>
            <a:fillRect/>
          </a:stretch>
        </p:blipFill>
        <p:spPr>
          <a:xfrm>
            <a:off x="11593712" y="6375400"/>
            <a:ext cx="382239" cy="382239"/>
          </a:xfrm>
          <a:prstGeom prst="rect">
            <a:avLst/>
          </a:prstGeom>
        </p:spPr>
      </p:pic>
    </p:spTree>
    <p:extLst>
      <p:ext uri="{BB962C8B-B14F-4D97-AF65-F5344CB8AC3E}">
        <p14:creationId xmlns:p14="http://schemas.microsoft.com/office/powerpoint/2010/main" val="4241795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99D5E7B9-769E-4476-9ACE-BCBC527C7A0B}"/>
              </a:ext>
            </a:extLst>
          </p:cNvPr>
          <p:cNvPicPr>
            <a:picLocks noChangeAspect="1"/>
          </p:cNvPicPr>
          <p:nvPr/>
        </p:nvPicPr>
        <p:blipFill rotWithShape="1">
          <a:blip r:embed="rId2"/>
          <a:srcRect l="1007" t="1292" r="1128" b="1745"/>
          <a:stretch/>
        </p:blipFill>
        <p:spPr>
          <a:xfrm>
            <a:off x="122662" y="88900"/>
            <a:ext cx="11931805" cy="6680200"/>
          </a:xfrm>
          <a:prstGeom prst="roundRect">
            <a:avLst>
              <a:gd name="adj" fmla="val 3480"/>
            </a:avLst>
          </a:prstGeom>
        </p:spPr>
      </p:pic>
      <p:pic>
        <p:nvPicPr>
          <p:cNvPr id="2" name="Imagem 1" descr="Uma imagem contendo objeto, relógio&#10;&#10;Descrição gerada automaticamente">
            <a:extLst>
              <a:ext uri="{FF2B5EF4-FFF2-40B4-BE49-F238E27FC236}">
                <a16:creationId xmlns:a16="http://schemas.microsoft.com/office/drawing/2014/main" id="{637FEE41-4C69-6B6A-68A6-54A03FCEDA35}"/>
              </a:ext>
            </a:extLst>
          </p:cNvPr>
          <p:cNvPicPr>
            <a:picLocks noChangeAspect="1"/>
          </p:cNvPicPr>
          <p:nvPr/>
        </p:nvPicPr>
        <p:blipFill>
          <a:blip r:embed="rId3"/>
          <a:stretch>
            <a:fillRect/>
          </a:stretch>
        </p:blipFill>
        <p:spPr>
          <a:xfrm>
            <a:off x="11593712" y="6375400"/>
            <a:ext cx="382239" cy="382239"/>
          </a:xfrm>
          <a:prstGeom prst="rect">
            <a:avLst/>
          </a:prstGeom>
        </p:spPr>
      </p:pic>
    </p:spTree>
    <p:extLst>
      <p:ext uri="{BB962C8B-B14F-4D97-AF65-F5344CB8AC3E}">
        <p14:creationId xmlns:p14="http://schemas.microsoft.com/office/powerpoint/2010/main" val="207991578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95</TotalTime>
  <Words>144</Words>
  <Application>Microsoft Office PowerPoint</Application>
  <PresentationFormat>Widescreen</PresentationFormat>
  <Paragraphs>84</Paragraphs>
  <Slides>7</Slides>
  <Notes>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Aptos</vt:lpstr>
      <vt:lpstr>Arial</vt:lpstr>
      <vt:lpstr>Calibri</vt:lpstr>
      <vt:lpstr>Calibri Light</vt:lpstr>
      <vt:lpstr>Custom Design</vt:lpstr>
      <vt:lpstr>Orçamento</vt:lpstr>
      <vt:lpstr>Orçamento</vt:lpstr>
      <vt:lpstr>Orçamento</vt:lpstr>
      <vt:lpstr>Orçamento</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Renan Fiuja Neves (DHL Supply Chain)</cp:lastModifiedBy>
  <cp:revision>6</cp:revision>
  <dcterms:created xsi:type="dcterms:W3CDTF">2016-09-04T11:54:55Z</dcterms:created>
  <dcterms:modified xsi:type="dcterms:W3CDTF">2024-09-23T09:05:04Z</dcterms:modified>
</cp:coreProperties>
</file>