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147379074" r:id="rId5"/>
  </p:sldIdLst>
  <p:sldSz cx="12599988" cy="6223000"/>
  <p:notesSz cx="9144000" cy="6858000"/>
  <p:custDataLst>
    <p:tags r:id="rId7"/>
  </p:custDataLst>
  <p:defaultTextStyle>
    <a:defPPr>
      <a:defRPr lang="de-DE"/>
    </a:defPPr>
    <a:lvl1pPr marL="0" algn="l" defTabSz="851626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1pPr>
    <a:lvl2pPr marL="425813" algn="l" defTabSz="851626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2pPr>
    <a:lvl3pPr marL="851626" algn="l" defTabSz="851626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3pPr>
    <a:lvl4pPr marL="1277440" algn="l" defTabSz="851626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4pPr>
    <a:lvl5pPr marL="1703253" algn="l" defTabSz="851626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5pPr>
    <a:lvl6pPr marL="2129066" algn="l" defTabSz="851626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6pPr>
    <a:lvl7pPr marL="2554879" algn="l" defTabSz="851626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7pPr>
    <a:lvl8pPr marL="2980693" algn="l" defTabSz="851626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8pPr>
    <a:lvl9pPr marL="3406506" algn="l" defTabSz="851626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1" userDrawn="1">
          <p15:clr>
            <a:srgbClr val="A4A3A4"/>
          </p15:clr>
        </p15:guide>
        <p15:guide id="2" pos="7656" userDrawn="1">
          <p15:clr>
            <a:srgbClr val="A4A3A4"/>
          </p15:clr>
        </p15:guide>
        <p15:guide id="4" orient="horz" pos="3567" userDrawn="1">
          <p15:clr>
            <a:srgbClr val="A4A3A4"/>
          </p15:clr>
        </p15:guide>
        <p15:guide id="5" orient="horz" pos="877" userDrawn="1">
          <p15:clr>
            <a:srgbClr val="A4A3A4"/>
          </p15:clr>
        </p15:guide>
        <p15:guide id="6" orient="horz" pos="293" userDrawn="1">
          <p15:clr>
            <a:srgbClr val="A4A3A4"/>
          </p15:clr>
        </p15:guide>
        <p15:guide id="7" pos="3902" userDrawn="1">
          <p15:clr>
            <a:srgbClr val="A4A3A4"/>
          </p15:clr>
        </p15:guide>
        <p15:guide id="8" pos="4041" userDrawn="1">
          <p15:clr>
            <a:srgbClr val="A4A3A4"/>
          </p15:clr>
        </p15:guide>
        <p15:guide id="9" pos="5149" userDrawn="1">
          <p15:clr>
            <a:srgbClr val="A4A3A4"/>
          </p15:clr>
        </p15:guide>
        <p15:guide id="10" pos="5296" userDrawn="1">
          <p15:clr>
            <a:srgbClr val="A4A3A4"/>
          </p15:clr>
        </p15:guide>
        <p15:guide id="11" pos="2788" userDrawn="1">
          <p15:clr>
            <a:srgbClr val="A4A3A4"/>
          </p15:clr>
        </p15:guide>
        <p15:guide id="12" pos="26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e Schmidt" initials="MS" lastIdx="3" clrIdx="0">
    <p:extLst>
      <p:ext uri="{19B8F6BF-5375-455C-9EA6-DF929625EA0E}">
        <p15:presenceInfo xmlns:p15="http://schemas.microsoft.com/office/powerpoint/2012/main" userId="S::maike.schmidt@strategy-compass.com::b4eb969c-01b2-4915-aef7-794a5e1ecc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BE2"/>
    <a:srgbClr val="C0C0C0"/>
    <a:srgbClr val="39FF14"/>
    <a:srgbClr val="00FFFF"/>
    <a:srgbClr val="00CED1"/>
    <a:srgbClr val="F2F2F2"/>
    <a:srgbClr val="EBEBEB"/>
    <a:srgbClr val="E6E6E6"/>
    <a:srgbClr val="CCCC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9810C2D-2C2F-4581-8AFF-CD78C2D722A2}">
  <a:tblStyle styleId="{09810C2D-2C2F-4581-8AFF-CD78C2D722A2}" styleName="DHL Table No BG">
    <a:tblBg>
      <a:fill>
        <a:noFill/>
      </a:fill>
    </a:tblBg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/>
      <a:tcStyle>
        <a:tcBdr/>
      </a:tcStyle>
    </a:lastCol>
    <a:firstCol>
      <a:tcStyle>
        <a:tcBdr/>
        <a:fill>
          <a:noFill/>
        </a:fill>
      </a:tcStyle>
    </a:firstCol>
    <a:lastRow>
      <a:tcStyle>
        <a:tcBdr/>
        <a:fill>
          <a:noFill/>
        </a:fill>
      </a:tcStyle>
    </a:lastRow>
    <a:firstRow>
      <a:tcTxStyle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6C8A55F-5544-428C-9B86-97CFDF07063B}" styleName="DHL Table White BG">
    <a:tblBg>
      <a:fill>
        <a:noFill/>
      </a:fill>
    </a:tblBg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bg1">
              <a:tint val="100000"/>
            </a:schemeClr>
          </a:solidFill>
        </a:fill>
      </a:tcStyle>
    </a:band1H>
    <a:band2H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band2H>
    <a:band1V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band1V>
    <a:band2V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band2V>
    <a:lastCol>
      <a:tcTxStyle/>
      <a:tcStyle>
        <a:tcBdr/>
      </a:tcStyle>
    </a:lastCol>
    <a:firstCol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firstCol>
    <a:lastRow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lastRow>
    <a:firstRow>
      <a:tcTxStyle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solidFill>
            <a:schemeClr val="bg1">
              <a:lumMod val="20000"/>
              <a:lumOff val="8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9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120"/>
      </p:cViewPr>
      <p:guideLst>
        <p:guide pos="281"/>
        <p:guide pos="7656"/>
        <p:guide orient="horz" pos="3567"/>
        <p:guide orient="horz" pos="877"/>
        <p:guide orient="horz" pos="293"/>
        <p:guide pos="3902"/>
        <p:guide pos="4041"/>
        <p:guide pos="5149"/>
        <p:guide pos="5296"/>
        <p:guide pos="2788"/>
        <p:guide pos="26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n Fiuja Neves (DHL Supply Chain)" userId="d750e5fa-39e5-4779-b060-afd6c6b4626a" providerId="ADAL" clId="{B36023B9-12C6-439E-B8C8-9FB83FDCA079}"/>
    <pc:docChg chg="custSel delSld modSld">
      <pc:chgData name="Renan Fiuja Neves (DHL Supply Chain)" userId="d750e5fa-39e5-4779-b060-afd6c6b4626a" providerId="ADAL" clId="{B36023B9-12C6-439E-B8C8-9FB83FDCA079}" dt="2024-08-26T11:34:55.017" v="43"/>
      <pc:docMkLst>
        <pc:docMk/>
      </pc:docMkLst>
      <pc:sldChg chg="del">
        <pc:chgData name="Renan Fiuja Neves (DHL Supply Chain)" userId="d750e5fa-39e5-4779-b060-afd6c6b4626a" providerId="ADAL" clId="{B36023B9-12C6-439E-B8C8-9FB83FDCA079}" dt="2024-08-26T11:33:06.729" v="2" actId="47"/>
        <pc:sldMkLst>
          <pc:docMk/>
          <pc:sldMk cId="0" sldId="298"/>
        </pc:sldMkLst>
      </pc:sldChg>
      <pc:sldChg chg="del">
        <pc:chgData name="Renan Fiuja Neves (DHL Supply Chain)" userId="d750e5fa-39e5-4779-b060-afd6c6b4626a" providerId="ADAL" clId="{B36023B9-12C6-439E-B8C8-9FB83FDCA079}" dt="2024-08-26T11:33:12.211" v="10" actId="47"/>
        <pc:sldMkLst>
          <pc:docMk/>
          <pc:sldMk cId="0" sldId="299"/>
        </pc:sldMkLst>
      </pc:sldChg>
      <pc:sldChg chg="del">
        <pc:chgData name="Renan Fiuja Neves (DHL Supply Chain)" userId="d750e5fa-39e5-4779-b060-afd6c6b4626a" providerId="ADAL" clId="{B36023B9-12C6-439E-B8C8-9FB83FDCA079}" dt="2024-08-26T11:33:12.980" v="13" actId="47"/>
        <pc:sldMkLst>
          <pc:docMk/>
          <pc:sldMk cId="0" sldId="300"/>
        </pc:sldMkLst>
      </pc:sldChg>
      <pc:sldChg chg="del">
        <pc:chgData name="Renan Fiuja Neves (DHL Supply Chain)" userId="d750e5fa-39e5-4779-b060-afd6c6b4626a" providerId="ADAL" clId="{B36023B9-12C6-439E-B8C8-9FB83FDCA079}" dt="2024-08-26T11:33:05.169" v="0" actId="47"/>
        <pc:sldMkLst>
          <pc:docMk/>
          <pc:sldMk cId="358171730" sldId="323"/>
        </pc:sldMkLst>
      </pc:sldChg>
      <pc:sldChg chg="del">
        <pc:chgData name="Renan Fiuja Neves (DHL Supply Chain)" userId="d750e5fa-39e5-4779-b060-afd6c6b4626a" providerId="ADAL" clId="{B36023B9-12C6-439E-B8C8-9FB83FDCA079}" dt="2024-08-26T11:33:12.423" v="11" actId="47"/>
        <pc:sldMkLst>
          <pc:docMk/>
          <pc:sldMk cId="0" sldId="326"/>
        </pc:sldMkLst>
      </pc:sldChg>
      <pc:sldChg chg="del">
        <pc:chgData name="Renan Fiuja Neves (DHL Supply Chain)" userId="d750e5fa-39e5-4779-b060-afd6c6b4626a" providerId="ADAL" clId="{B36023B9-12C6-439E-B8C8-9FB83FDCA079}" dt="2024-08-26T11:33:10.767" v="7" actId="47"/>
        <pc:sldMkLst>
          <pc:docMk/>
          <pc:sldMk cId="1772335015" sldId="362"/>
        </pc:sldMkLst>
      </pc:sldChg>
      <pc:sldChg chg="del">
        <pc:chgData name="Renan Fiuja Neves (DHL Supply Chain)" userId="d750e5fa-39e5-4779-b060-afd6c6b4626a" providerId="ADAL" clId="{B36023B9-12C6-439E-B8C8-9FB83FDCA079}" dt="2024-08-26T11:33:11.293" v="8" actId="47"/>
        <pc:sldMkLst>
          <pc:docMk/>
          <pc:sldMk cId="2036413215" sldId="363"/>
        </pc:sldMkLst>
      </pc:sldChg>
      <pc:sldChg chg="del">
        <pc:chgData name="Renan Fiuja Neves (DHL Supply Chain)" userId="d750e5fa-39e5-4779-b060-afd6c6b4626a" providerId="ADAL" clId="{B36023B9-12C6-439E-B8C8-9FB83FDCA079}" dt="2024-08-26T11:33:19.304" v="30" actId="47"/>
        <pc:sldMkLst>
          <pc:docMk/>
          <pc:sldMk cId="327078866" sldId="385"/>
        </pc:sldMkLst>
      </pc:sldChg>
      <pc:sldChg chg="del">
        <pc:chgData name="Renan Fiuja Neves (DHL Supply Chain)" userId="d750e5fa-39e5-4779-b060-afd6c6b4626a" providerId="ADAL" clId="{B36023B9-12C6-439E-B8C8-9FB83FDCA079}" dt="2024-08-26T11:33:20.424" v="31" actId="47"/>
        <pc:sldMkLst>
          <pc:docMk/>
          <pc:sldMk cId="1094681573" sldId="419"/>
        </pc:sldMkLst>
      </pc:sldChg>
      <pc:sldChg chg="del">
        <pc:chgData name="Renan Fiuja Neves (DHL Supply Chain)" userId="d750e5fa-39e5-4779-b060-afd6c6b4626a" providerId="ADAL" clId="{B36023B9-12C6-439E-B8C8-9FB83FDCA079}" dt="2024-08-26T11:33:08.182" v="4" actId="47"/>
        <pc:sldMkLst>
          <pc:docMk/>
          <pc:sldMk cId="2765045668" sldId="425"/>
        </pc:sldMkLst>
      </pc:sldChg>
      <pc:sldChg chg="del">
        <pc:chgData name="Renan Fiuja Neves (DHL Supply Chain)" userId="d750e5fa-39e5-4779-b060-afd6c6b4626a" providerId="ADAL" clId="{B36023B9-12C6-439E-B8C8-9FB83FDCA079}" dt="2024-08-26T11:33:07.360" v="3" actId="47"/>
        <pc:sldMkLst>
          <pc:docMk/>
          <pc:sldMk cId="522156544" sldId="428"/>
        </pc:sldMkLst>
      </pc:sldChg>
      <pc:sldChg chg="del">
        <pc:chgData name="Renan Fiuja Neves (DHL Supply Chain)" userId="d750e5fa-39e5-4779-b060-afd6c6b4626a" providerId="ADAL" clId="{B36023B9-12C6-439E-B8C8-9FB83FDCA079}" dt="2024-08-26T11:33:10.208" v="6" actId="47"/>
        <pc:sldMkLst>
          <pc:docMk/>
          <pc:sldMk cId="1452383042" sldId="429"/>
        </pc:sldMkLst>
      </pc:sldChg>
      <pc:sldChg chg="del">
        <pc:chgData name="Renan Fiuja Neves (DHL Supply Chain)" userId="d750e5fa-39e5-4779-b060-afd6c6b4626a" providerId="ADAL" clId="{B36023B9-12C6-439E-B8C8-9FB83FDCA079}" dt="2024-08-26T11:33:13.182" v="14" actId="47"/>
        <pc:sldMkLst>
          <pc:docMk/>
          <pc:sldMk cId="3162217390" sldId="1220"/>
        </pc:sldMkLst>
      </pc:sldChg>
      <pc:sldChg chg="del">
        <pc:chgData name="Renan Fiuja Neves (DHL Supply Chain)" userId="d750e5fa-39e5-4779-b060-afd6c6b4626a" providerId="ADAL" clId="{B36023B9-12C6-439E-B8C8-9FB83FDCA079}" dt="2024-08-26T11:33:13.390" v="15" actId="47"/>
        <pc:sldMkLst>
          <pc:docMk/>
          <pc:sldMk cId="710330550" sldId="1221"/>
        </pc:sldMkLst>
      </pc:sldChg>
      <pc:sldChg chg="del">
        <pc:chgData name="Renan Fiuja Neves (DHL Supply Chain)" userId="d750e5fa-39e5-4779-b060-afd6c6b4626a" providerId="ADAL" clId="{B36023B9-12C6-439E-B8C8-9FB83FDCA079}" dt="2024-08-26T11:33:16.228" v="16" actId="47"/>
        <pc:sldMkLst>
          <pc:docMk/>
          <pc:sldMk cId="465620669" sldId="1222"/>
        </pc:sldMkLst>
      </pc:sldChg>
      <pc:sldChg chg="del">
        <pc:chgData name="Renan Fiuja Neves (DHL Supply Chain)" userId="d750e5fa-39e5-4779-b060-afd6c6b4626a" providerId="ADAL" clId="{B36023B9-12C6-439E-B8C8-9FB83FDCA079}" dt="2024-08-26T11:33:16.430" v="17" actId="47"/>
        <pc:sldMkLst>
          <pc:docMk/>
          <pc:sldMk cId="2693553215" sldId="1223"/>
        </pc:sldMkLst>
      </pc:sldChg>
      <pc:sldChg chg="del">
        <pc:chgData name="Renan Fiuja Neves (DHL Supply Chain)" userId="d750e5fa-39e5-4779-b060-afd6c6b4626a" providerId="ADAL" clId="{B36023B9-12C6-439E-B8C8-9FB83FDCA079}" dt="2024-08-26T11:33:16.670" v="18" actId="47"/>
        <pc:sldMkLst>
          <pc:docMk/>
          <pc:sldMk cId="3383380006" sldId="1224"/>
        </pc:sldMkLst>
      </pc:sldChg>
      <pc:sldChg chg="del">
        <pc:chgData name="Renan Fiuja Neves (DHL Supply Chain)" userId="d750e5fa-39e5-4779-b060-afd6c6b4626a" providerId="ADAL" clId="{B36023B9-12C6-439E-B8C8-9FB83FDCA079}" dt="2024-08-26T11:33:16.931" v="19" actId="47"/>
        <pc:sldMkLst>
          <pc:docMk/>
          <pc:sldMk cId="2123518261" sldId="1225"/>
        </pc:sldMkLst>
      </pc:sldChg>
      <pc:sldChg chg="del">
        <pc:chgData name="Renan Fiuja Neves (DHL Supply Chain)" userId="d750e5fa-39e5-4779-b060-afd6c6b4626a" providerId="ADAL" clId="{B36023B9-12C6-439E-B8C8-9FB83FDCA079}" dt="2024-08-26T11:33:17.157" v="20" actId="47"/>
        <pc:sldMkLst>
          <pc:docMk/>
          <pc:sldMk cId="1009417138" sldId="1226"/>
        </pc:sldMkLst>
      </pc:sldChg>
      <pc:sldChg chg="del">
        <pc:chgData name="Renan Fiuja Neves (DHL Supply Chain)" userId="d750e5fa-39e5-4779-b060-afd6c6b4626a" providerId="ADAL" clId="{B36023B9-12C6-439E-B8C8-9FB83FDCA079}" dt="2024-08-26T11:33:17.351" v="21" actId="47"/>
        <pc:sldMkLst>
          <pc:docMk/>
          <pc:sldMk cId="1055751634" sldId="1227"/>
        </pc:sldMkLst>
      </pc:sldChg>
      <pc:sldChg chg="del">
        <pc:chgData name="Renan Fiuja Neves (DHL Supply Chain)" userId="d750e5fa-39e5-4779-b060-afd6c6b4626a" providerId="ADAL" clId="{B36023B9-12C6-439E-B8C8-9FB83FDCA079}" dt="2024-08-26T11:33:17.566" v="22" actId="47"/>
        <pc:sldMkLst>
          <pc:docMk/>
          <pc:sldMk cId="1489251027" sldId="1228"/>
        </pc:sldMkLst>
      </pc:sldChg>
      <pc:sldChg chg="del">
        <pc:chgData name="Renan Fiuja Neves (DHL Supply Chain)" userId="d750e5fa-39e5-4779-b060-afd6c6b4626a" providerId="ADAL" clId="{B36023B9-12C6-439E-B8C8-9FB83FDCA079}" dt="2024-08-26T11:33:17.791" v="23" actId="47"/>
        <pc:sldMkLst>
          <pc:docMk/>
          <pc:sldMk cId="2121587741" sldId="1229"/>
        </pc:sldMkLst>
      </pc:sldChg>
      <pc:sldChg chg="del">
        <pc:chgData name="Renan Fiuja Neves (DHL Supply Chain)" userId="d750e5fa-39e5-4779-b060-afd6c6b4626a" providerId="ADAL" clId="{B36023B9-12C6-439E-B8C8-9FB83FDCA079}" dt="2024-08-26T11:33:18.002" v="24" actId="47"/>
        <pc:sldMkLst>
          <pc:docMk/>
          <pc:sldMk cId="3255506436" sldId="1230"/>
        </pc:sldMkLst>
      </pc:sldChg>
      <pc:sldChg chg="del">
        <pc:chgData name="Renan Fiuja Neves (DHL Supply Chain)" userId="d750e5fa-39e5-4779-b060-afd6c6b4626a" providerId="ADAL" clId="{B36023B9-12C6-439E-B8C8-9FB83FDCA079}" dt="2024-08-26T11:33:18.200" v="25" actId="47"/>
        <pc:sldMkLst>
          <pc:docMk/>
          <pc:sldMk cId="4276978989" sldId="1231"/>
        </pc:sldMkLst>
      </pc:sldChg>
      <pc:sldChg chg="del">
        <pc:chgData name="Renan Fiuja Neves (DHL Supply Chain)" userId="d750e5fa-39e5-4779-b060-afd6c6b4626a" providerId="ADAL" clId="{B36023B9-12C6-439E-B8C8-9FB83FDCA079}" dt="2024-08-26T11:33:18.422" v="26" actId="47"/>
        <pc:sldMkLst>
          <pc:docMk/>
          <pc:sldMk cId="2440920883" sldId="1232"/>
        </pc:sldMkLst>
      </pc:sldChg>
      <pc:sldChg chg="del">
        <pc:chgData name="Renan Fiuja Neves (DHL Supply Chain)" userId="d750e5fa-39e5-4779-b060-afd6c6b4626a" providerId="ADAL" clId="{B36023B9-12C6-439E-B8C8-9FB83FDCA079}" dt="2024-08-26T11:33:18.590" v="27" actId="47"/>
        <pc:sldMkLst>
          <pc:docMk/>
          <pc:sldMk cId="3637231926" sldId="1233"/>
        </pc:sldMkLst>
      </pc:sldChg>
      <pc:sldChg chg="del">
        <pc:chgData name="Renan Fiuja Neves (DHL Supply Chain)" userId="d750e5fa-39e5-4779-b060-afd6c6b4626a" providerId="ADAL" clId="{B36023B9-12C6-439E-B8C8-9FB83FDCA079}" dt="2024-08-26T11:33:18.899" v="28" actId="47"/>
        <pc:sldMkLst>
          <pc:docMk/>
          <pc:sldMk cId="3542956262" sldId="1234"/>
        </pc:sldMkLst>
      </pc:sldChg>
      <pc:sldChg chg="del">
        <pc:chgData name="Renan Fiuja Neves (DHL Supply Chain)" userId="d750e5fa-39e5-4779-b060-afd6c6b4626a" providerId="ADAL" clId="{B36023B9-12C6-439E-B8C8-9FB83FDCA079}" dt="2024-08-26T11:33:19.109" v="29" actId="47"/>
        <pc:sldMkLst>
          <pc:docMk/>
          <pc:sldMk cId="82361444" sldId="1235"/>
        </pc:sldMkLst>
      </pc:sldChg>
      <pc:sldChg chg="del">
        <pc:chgData name="Renan Fiuja Neves (DHL Supply Chain)" userId="d750e5fa-39e5-4779-b060-afd6c6b4626a" providerId="ADAL" clId="{B36023B9-12C6-439E-B8C8-9FB83FDCA079}" dt="2024-08-26T11:33:12.676" v="12" actId="47"/>
        <pc:sldMkLst>
          <pc:docMk/>
          <pc:sldMk cId="766628992" sldId="2147379071"/>
        </pc:sldMkLst>
      </pc:sldChg>
      <pc:sldChg chg="del">
        <pc:chgData name="Renan Fiuja Neves (DHL Supply Chain)" userId="d750e5fa-39e5-4779-b060-afd6c6b4626a" providerId="ADAL" clId="{B36023B9-12C6-439E-B8C8-9FB83FDCA079}" dt="2024-08-26T11:33:09.479" v="5" actId="47"/>
        <pc:sldMkLst>
          <pc:docMk/>
          <pc:sldMk cId="2617088113" sldId="2147379072"/>
        </pc:sldMkLst>
      </pc:sldChg>
      <pc:sldChg chg="del">
        <pc:chgData name="Renan Fiuja Neves (DHL Supply Chain)" userId="d750e5fa-39e5-4779-b060-afd6c6b4626a" providerId="ADAL" clId="{B36023B9-12C6-439E-B8C8-9FB83FDCA079}" dt="2024-08-26T11:33:11.702" v="9" actId="47"/>
        <pc:sldMkLst>
          <pc:docMk/>
          <pc:sldMk cId="1378726613" sldId="2147379073"/>
        </pc:sldMkLst>
      </pc:sldChg>
      <pc:sldChg chg="delSp modSp mod">
        <pc:chgData name="Renan Fiuja Neves (DHL Supply Chain)" userId="d750e5fa-39e5-4779-b060-afd6c6b4626a" providerId="ADAL" clId="{B36023B9-12C6-439E-B8C8-9FB83FDCA079}" dt="2024-08-26T11:34:55.017" v="43"/>
        <pc:sldMkLst>
          <pc:docMk/>
          <pc:sldMk cId="1061062225" sldId="2147379074"/>
        </pc:sldMkLst>
        <pc:spChg chg="mod">
          <ac:chgData name="Renan Fiuja Neves (DHL Supply Chain)" userId="d750e5fa-39e5-4779-b060-afd6c6b4626a" providerId="ADAL" clId="{B36023B9-12C6-439E-B8C8-9FB83FDCA079}" dt="2024-08-26T11:34:55.017" v="43"/>
          <ac:spMkLst>
            <pc:docMk/>
            <pc:sldMk cId="1061062225" sldId="2147379074"/>
            <ac:spMk id="5" creationId="{CA0FF4CE-0AFC-48A7-B8FD-7F01B26EAD22}"/>
          </ac:spMkLst>
        </pc:spChg>
        <pc:spChg chg="mod">
          <ac:chgData name="Renan Fiuja Neves (DHL Supply Chain)" userId="d750e5fa-39e5-4779-b060-afd6c6b4626a" providerId="ADAL" clId="{B36023B9-12C6-439E-B8C8-9FB83FDCA079}" dt="2024-08-26T11:33:50.232" v="34" actId="207"/>
          <ac:spMkLst>
            <pc:docMk/>
            <pc:sldMk cId="1061062225" sldId="2147379074"/>
            <ac:spMk id="6" creationId="{9A019A52-91C2-43AD-9C9F-A8FDEF51FB4E}"/>
          </ac:spMkLst>
        </pc:spChg>
        <pc:spChg chg="del">
          <ac:chgData name="Renan Fiuja Neves (DHL Supply Chain)" userId="d750e5fa-39e5-4779-b060-afd6c6b4626a" providerId="ADAL" clId="{B36023B9-12C6-439E-B8C8-9FB83FDCA079}" dt="2024-08-26T11:33:31.056" v="32" actId="478"/>
          <ac:spMkLst>
            <pc:docMk/>
            <pc:sldMk cId="1061062225" sldId="2147379074"/>
            <ac:spMk id="7" creationId="{0AD58AE8-72D3-4A13-83EB-A0AAB2E54D45}"/>
          </ac:spMkLst>
        </pc:spChg>
        <pc:spChg chg="mod">
          <ac:chgData name="Renan Fiuja Neves (DHL Supply Chain)" userId="d750e5fa-39e5-4779-b060-afd6c6b4626a" providerId="ADAL" clId="{B36023B9-12C6-439E-B8C8-9FB83FDCA079}" dt="2024-08-26T11:34:07.759" v="36" actId="207"/>
          <ac:spMkLst>
            <pc:docMk/>
            <pc:sldMk cId="1061062225" sldId="2147379074"/>
            <ac:spMk id="9" creationId="{06B02D86-916C-4FBC-BD47-61B4D6280CE4}"/>
          </ac:spMkLst>
        </pc:spChg>
        <pc:spChg chg="mod">
          <ac:chgData name="Renan Fiuja Neves (DHL Supply Chain)" userId="d750e5fa-39e5-4779-b060-afd6c6b4626a" providerId="ADAL" clId="{B36023B9-12C6-439E-B8C8-9FB83FDCA079}" dt="2024-08-26T11:34:41.358" v="41"/>
          <ac:spMkLst>
            <pc:docMk/>
            <pc:sldMk cId="1061062225" sldId="2147379074"/>
            <ac:spMk id="11" creationId="{767B35F8-574A-4F4C-B5DF-6526A7C5FE1C}"/>
          </ac:spMkLst>
        </pc:spChg>
        <pc:spChg chg="mod">
          <ac:chgData name="Renan Fiuja Neves (DHL Supply Chain)" userId="d750e5fa-39e5-4779-b060-afd6c6b4626a" providerId="ADAL" clId="{B36023B9-12C6-439E-B8C8-9FB83FDCA079}" dt="2024-08-26T11:34:23.893" v="39"/>
          <ac:spMkLst>
            <pc:docMk/>
            <pc:sldMk cId="1061062225" sldId="2147379074"/>
            <ac:spMk id="23" creationId="{72A4E266-7699-4A37-B315-A2D05754D58D}"/>
          </ac:spMkLst>
        </pc:spChg>
      </pc:sldChg>
      <pc:sldChg chg="del">
        <pc:chgData name="Renan Fiuja Neves (DHL Supply Chain)" userId="d750e5fa-39e5-4779-b060-afd6c6b4626a" providerId="ADAL" clId="{B36023B9-12C6-439E-B8C8-9FB83FDCA079}" dt="2024-08-26T11:33:06.004" v="1" actId="47"/>
        <pc:sldMkLst>
          <pc:docMk/>
          <pc:sldMk cId="3792392669" sldId="2147379075"/>
        </pc:sldMkLst>
      </pc:sldChg>
      <pc:sldMasterChg chg="delSldLayout">
        <pc:chgData name="Renan Fiuja Neves (DHL Supply Chain)" userId="d750e5fa-39e5-4779-b060-afd6c6b4626a" providerId="ADAL" clId="{B36023B9-12C6-439E-B8C8-9FB83FDCA079}" dt="2024-08-26T11:33:12.676" v="12" actId="47"/>
        <pc:sldMasterMkLst>
          <pc:docMk/>
          <pc:sldMasterMk cId="138446676" sldId="2147483648"/>
        </pc:sldMasterMkLst>
        <pc:sldLayoutChg chg="del">
          <pc:chgData name="Renan Fiuja Neves (DHL Supply Chain)" userId="d750e5fa-39e5-4779-b060-afd6c6b4626a" providerId="ADAL" clId="{B36023B9-12C6-439E-B8C8-9FB83FDCA079}" dt="2024-08-26T11:33:12.676" v="12" actId="47"/>
          <pc:sldLayoutMkLst>
            <pc:docMk/>
            <pc:sldMasterMk cId="138446676" sldId="2147483648"/>
            <pc:sldLayoutMk cId="240900306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CAE4-CBB0-454E-B6B8-0B6620C2B409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857250"/>
            <a:ext cx="46863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53AD6-CEF2-4FD5-AABC-FCC5FC528AD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21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50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567751" algn="l" defTabSz="113550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1135502" algn="l" defTabSz="113550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703253" algn="l" defTabSz="113550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2271004" algn="l" defTabSz="113550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2838755" algn="l" defTabSz="113550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3406506" algn="l" defTabSz="113550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3974257" algn="l" defTabSz="113550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4542008" algn="l" defTabSz="1135502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ull page gradient">
    <p:bg>
      <p:bgPr>
        <a:gradFill flip="none" rotWithShape="1">
          <a:gsLst>
            <a:gs pos="79000">
              <a:srgbClr val="FFDE59"/>
            </a:gs>
            <a:gs pos="30000">
              <a:schemeClr val="accent3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57" y="2441513"/>
            <a:ext cx="11707074" cy="608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178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414856" indent="0" algn="ctr">
              <a:buNone/>
              <a:defRPr sz="1815"/>
            </a:lvl2pPr>
            <a:lvl3pPr marL="829711" indent="0" algn="ctr">
              <a:buNone/>
              <a:defRPr sz="1633"/>
            </a:lvl3pPr>
            <a:lvl4pPr marL="1244567" indent="0" algn="ctr">
              <a:buNone/>
              <a:defRPr sz="1452"/>
            </a:lvl4pPr>
            <a:lvl5pPr marL="1659423" indent="0" algn="ctr">
              <a:buNone/>
              <a:defRPr sz="1452"/>
            </a:lvl5pPr>
            <a:lvl6pPr marL="2074279" indent="0" algn="ctr">
              <a:buNone/>
              <a:defRPr sz="1452"/>
            </a:lvl6pPr>
            <a:lvl7pPr marL="2489134" indent="0" algn="ctr">
              <a:buNone/>
              <a:defRPr sz="1452"/>
            </a:lvl7pPr>
            <a:lvl8pPr marL="2903990" indent="0" algn="ctr">
              <a:buNone/>
              <a:defRPr sz="1452"/>
            </a:lvl8pPr>
            <a:lvl9pPr marL="3318846" indent="0" algn="ctr">
              <a:buNone/>
              <a:defRPr sz="1452"/>
            </a:lvl9pPr>
          </a:lstStyle>
          <a:p>
            <a:r>
              <a:rPr lang="en-US" dirty="0"/>
              <a:t>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57" y="628066"/>
            <a:ext cx="11707074" cy="1813451"/>
          </a:xfrm>
        </p:spPr>
        <p:txBody>
          <a:bodyPr/>
          <a:lstStyle>
            <a:lvl1pPr>
              <a:lnSpc>
                <a:spcPct val="90000"/>
              </a:lnSpc>
              <a:defRPr sz="4356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ONE OR TWO LINES,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56" y="3723140"/>
            <a:ext cx="6400205" cy="2383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Business Identifier</a:t>
            </a:r>
          </a:p>
        </p:txBody>
      </p:sp>
      <p:sp>
        <p:nvSpPr>
          <p:cNvPr id="7" name="meta-project">
            <a:extLst>
              <a:ext uri="{FF2B5EF4-FFF2-40B4-BE49-F238E27FC236}">
                <a16:creationId xmlns:a16="http://schemas.microsoft.com/office/drawing/2014/main" id="{8F28B7B0-34F9-4874-994D-5A49D798B3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456" y="3162756"/>
            <a:ext cx="6400205" cy="4840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Location, ## Month ####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88B340-E554-4794-A214-722515232D4D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439895" y="5396672"/>
            <a:ext cx="2018974" cy="470400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2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356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F21E-737D-4419-BFB1-7E3BAF4E7B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C42CC-B85A-402A-8160-8B4CC7900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38AF6-F51C-40B8-BD5A-EE1AE942F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6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9F3C-D71F-48B0-816B-AA2AB64973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F32AD-3FC7-4091-8554-127642F806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0CEC-C0BC-4F28-99ED-9A7B307FE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EC38-B07E-496F-9ED7-8B08225083C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6460" y="1392493"/>
            <a:ext cx="5739788" cy="427159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452"/>
            </a:lvl6pPr>
            <a:lvl7pPr>
              <a:defRPr sz="1452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9D4F118-EC4E-4697-8B94-89026AF38F0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13743" y="1392493"/>
            <a:ext cx="5739788" cy="427159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452"/>
            </a:lvl6pPr>
            <a:lvl7pPr>
              <a:defRPr sz="1452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35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21F6A-3851-4800-A70C-75B7E973A6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40EB-C614-490E-95CD-A54BE084B7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38679AF-4954-4658-B135-45730398D31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6460" y="1392493"/>
            <a:ext cx="5739788" cy="427159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452"/>
            </a:lvl6pPr>
            <a:lvl7pPr>
              <a:defRPr sz="1452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67FEE81-04E7-45FF-A241-7D07B82E5C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3743" y="1392493"/>
            <a:ext cx="5739788" cy="427159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 anchor="ctr"/>
          <a:lstStyle>
            <a:lvl1pPr algn="ct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7623A-4EAB-41C4-80D7-12A550C733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95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picture half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795CF1-C64E-4F72-B36F-DDAB3E8F255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293120" y="0"/>
            <a:ext cx="5306868" cy="6223000"/>
          </a:xfrm>
          <a:prstGeom prst="rect">
            <a:avLst/>
          </a:prstGeom>
          <a:solidFill>
            <a:srgbClr val="CCCCCC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19A887B-6080-4228-99B7-DF90441724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6459" y="1392493"/>
            <a:ext cx="6400205" cy="427159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452"/>
            </a:lvl6pPr>
            <a:lvl7pPr>
              <a:defRPr sz="1452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graphicFrame>
        <p:nvGraphicFramePr>
          <p:cNvPr id="29" name="Objekt 28" hidden="1">
            <a:extLst>
              <a:ext uri="{FF2B5EF4-FFF2-40B4-BE49-F238E27FC236}">
                <a16:creationId xmlns:a16="http://schemas.microsoft.com/office/drawing/2014/main" id="{35CC8C36-E5F6-4785-85F2-7B1DD179C8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1762344"/>
              </p:ext>
            </p:extLst>
          </p:nvPr>
        </p:nvGraphicFramePr>
        <p:xfrm>
          <a:off x="2189" y="1925"/>
          <a:ext cx="2189" cy="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29" name="Objekt 28" hidden="1">
                        <a:extLst>
                          <a:ext uri="{FF2B5EF4-FFF2-40B4-BE49-F238E27FC236}">
                            <a16:creationId xmlns:a16="http://schemas.microsoft.com/office/drawing/2014/main" id="{35CC8C36-E5F6-4785-85F2-7B1DD179C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9" y="1925"/>
                        <a:ext cx="2189" cy="1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 hidden="1">
            <a:extLst>
              <a:ext uri="{FF2B5EF4-FFF2-40B4-BE49-F238E27FC236}">
                <a16:creationId xmlns:a16="http://schemas.microsoft.com/office/drawing/2014/main" id="{5364B560-8A9F-4B7A-B988-CF7BF54F71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8750" cy="192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en-US" sz="2178" b="1" i="0" baseline="0" dirty="0">
              <a:latin typeface="Delivery" panose="020F0503020204020204" pitchFamily="34" charset="0"/>
              <a:ea typeface="+mj-ea"/>
              <a:cs typeface="+mj-cs"/>
              <a:sym typeface="Delivery" panose="020F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25DC-2D9E-4ABF-8944-4D2479BF7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8FFF-C4F8-4DDC-9D47-88E9283C6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1054BF6-C331-4C2D-949B-82F03B585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57" y="466003"/>
            <a:ext cx="6400206" cy="597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04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column half s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D416913-53A8-4554-9E84-F88C14A36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93120" y="0"/>
            <a:ext cx="5306868" cy="6223000"/>
          </a:xfrm>
          <a:prstGeom prst="rect">
            <a:avLst/>
          </a:prstGeom>
          <a:solidFill>
            <a:srgbClr val="CCCCCC"/>
          </a:solidFill>
        </p:spPr>
        <p:txBody>
          <a:bodyPr lIns="324000" tIns="1152000" rIns="324000" bIns="432000" anchor="t" anchorCtr="0"/>
          <a:lstStyle>
            <a:lvl1pPr>
              <a:defRPr/>
            </a:lvl1pPr>
            <a:lvl4pPr>
              <a:defRPr/>
            </a:lvl4pPr>
            <a:lvl6pPr>
              <a:defRPr sz="1452"/>
            </a:lvl6pPr>
            <a:lvl7pPr>
              <a:defRPr sz="1452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endParaRPr lang="en-US" dirty="0"/>
          </a:p>
        </p:txBody>
      </p:sp>
      <p:graphicFrame>
        <p:nvGraphicFramePr>
          <p:cNvPr id="29" name="Objekt 28" hidden="1">
            <a:extLst>
              <a:ext uri="{FF2B5EF4-FFF2-40B4-BE49-F238E27FC236}">
                <a16:creationId xmlns:a16="http://schemas.microsoft.com/office/drawing/2014/main" id="{35CC8C36-E5F6-4785-85F2-7B1DD179C8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6814962"/>
              </p:ext>
            </p:extLst>
          </p:nvPr>
        </p:nvGraphicFramePr>
        <p:xfrm>
          <a:off x="2189" y="1925"/>
          <a:ext cx="2189" cy="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29" name="Objekt 28" hidden="1">
                        <a:extLst>
                          <a:ext uri="{FF2B5EF4-FFF2-40B4-BE49-F238E27FC236}">
                            <a16:creationId xmlns:a16="http://schemas.microsoft.com/office/drawing/2014/main" id="{35CC8C36-E5F6-4785-85F2-7B1DD179C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9" y="1925"/>
                        <a:ext cx="2189" cy="1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 hidden="1">
            <a:extLst>
              <a:ext uri="{FF2B5EF4-FFF2-40B4-BE49-F238E27FC236}">
                <a16:creationId xmlns:a16="http://schemas.microsoft.com/office/drawing/2014/main" id="{5364B560-8A9F-4B7A-B988-CF7BF54F71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8750" cy="192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en-US" sz="2178" b="1" i="0" baseline="0" dirty="0">
              <a:latin typeface="Delivery" panose="020F0503020204020204" pitchFamily="34" charset="0"/>
              <a:ea typeface="+mj-ea"/>
              <a:cs typeface="+mj-cs"/>
              <a:sym typeface="Delivery" panose="020F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25DC-2D9E-4ABF-8944-4D2479BF7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8FFF-C4F8-4DDC-9D47-88E9283C6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19A887B-6080-4228-99B7-DF90441724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6459" y="1392493"/>
            <a:ext cx="6400205" cy="427159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452"/>
            </a:lvl6pPr>
            <a:lvl7pPr>
              <a:defRPr sz="1452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3396788-6EB1-4525-8ED0-B4C10E9CB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57" y="466003"/>
            <a:ext cx="6400206" cy="597619"/>
          </a:xfrm>
        </p:spPr>
        <p:txBody>
          <a:bodyPr/>
          <a:lstStyle/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42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column half s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D416913-53A8-4554-9E84-F88C14A36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93120" y="0"/>
            <a:ext cx="5306868" cy="6223000"/>
          </a:xfrm>
          <a:prstGeom prst="rect">
            <a:avLst/>
          </a:prstGeom>
          <a:gradFill>
            <a:gsLst>
              <a:gs pos="30000">
                <a:schemeClr val="accent3"/>
              </a:gs>
              <a:gs pos="79000">
                <a:srgbClr val="FFDE59"/>
              </a:gs>
              <a:gs pos="100000">
                <a:srgbClr val="FFF0B2"/>
              </a:gs>
            </a:gsLst>
            <a:lin ang="16200000" scaled="1"/>
          </a:gradFill>
        </p:spPr>
        <p:txBody>
          <a:bodyPr lIns="324000" tIns="1152000" rIns="324000" bIns="432000" anchor="t" anchorCtr="0"/>
          <a:lstStyle>
            <a:lvl1pPr>
              <a:defRPr/>
            </a:lvl1pPr>
            <a:lvl4pPr>
              <a:defRPr/>
            </a:lvl4pPr>
            <a:lvl6pPr>
              <a:defRPr sz="1452"/>
            </a:lvl6pPr>
            <a:lvl7pPr>
              <a:defRPr sz="1452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endParaRPr lang="en-US" dirty="0"/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B0B4FDD3-3FA4-45F2-86F1-10A9DA1AAD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273606"/>
              </p:ext>
            </p:extLst>
          </p:nvPr>
        </p:nvGraphicFramePr>
        <p:xfrm>
          <a:off x="2189" y="1925"/>
          <a:ext cx="2189" cy="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B0B4FDD3-3FA4-45F2-86F1-10A9DA1AAD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9" y="1925"/>
                        <a:ext cx="2189" cy="1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6E863B02-413C-4D73-A746-5B2F80C99C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8750" cy="192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en-US" sz="2178" b="1" i="0" baseline="0" dirty="0">
              <a:latin typeface="Delivery" panose="020F0503020204020204" pitchFamily="34" charset="0"/>
              <a:ea typeface="+mj-ea"/>
              <a:cs typeface="+mj-cs"/>
              <a:sym typeface="Delivery" panose="020F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25DC-2D9E-4ABF-8944-4D2479BF7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8FFF-C4F8-4DDC-9D47-88E9283C6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19A887B-6080-4228-99B7-DF90441724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6459" y="1392493"/>
            <a:ext cx="6400205" cy="427159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452"/>
            </a:lvl6pPr>
            <a:lvl7pPr>
              <a:defRPr sz="1452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4EF99C30-52BB-420E-9163-1053674891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57" y="466003"/>
            <a:ext cx="6400206" cy="597619"/>
          </a:xfrm>
        </p:spPr>
        <p:txBody>
          <a:bodyPr/>
          <a:lstStyle/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64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empty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D0AD-4E79-4BFF-B8B5-BB937AA1CC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27B9E-C404-4AF3-A250-0969317557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88F39-AB4C-43BD-98F0-FD644C145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90685DA-4536-4D1F-9676-24537EC648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6460" y="1392493"/>
            <a:ext cx="5739788" cy="427159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1D8F016-E9C1-4ED6-8F46-E30AD61338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3742" y="1392493"/>
            <a:ext cx="5739788" cy="427159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870435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ight imag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A35D9B1-6310-46E2-8EA7-BFC29B52C65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599988" cy="62230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 algn="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07E47-AED8-4AB8-AA7A-2736D73CFC5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6457" y="1392493"/>
            <a:ext cx="11707074" cy="426844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452"/>
            </a:lvl6pPr>
            <a:lvl7pPr>
              <a:defRPr sz="1452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CAE12-7456-4DFA-8832-22E05FDDD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FF1B3-6C52-429B-B6E4-B7B0F4F27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8D45-3AD0-4D87-AB1B-0B3F1D9CD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33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dark imag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82AB236-DAFD-49F7-BBC2-7E52C86EE7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599988" cy="6223000"/>
          </a:xfrm>
          <a:prstGeom prst="rect">
            <a:avLst/>
          </a:prstGeom>
          <a:solidFill>
            <a:srgbClr val="333333"/>
          </a:solidFill>
        </p:spPr>
        <p:txBody>
          <a:bodyPr lIns="72000" tIns="72000" rIns="72000" bIns="72000"/>
          <a:lstStyle>
            <a:lvl1pPr marL="0" marR="0" indent="0" algn="r" defTabSz="82971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5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F2E6C-875C-432B-B47A-A9E589B7C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9EC0-783C-4E03-8B54-EB815AE37D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64768-AEA5-4631-BC4A-8DB3B9447D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6D239E5-258B-41CA-ABAF-4A71EA5D0B1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6457" y="1392493"/>
            <a:ext cx="11707074" cy="42684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0" marR="0" indent="0" algn="l" defTabSz="829711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5"/>
              </a:spcAft>
              <a:buClrTx/>
              <a:buSzTx/>
              <a:buFont typeface="Arial" panose="020B0604020202020204" pitchFamily="34" charset="0"/>
              <a:buNone/>
              <a:tabLst/>
              <a:defRPr sz="1452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52">
                <a:solidFill>
                  <a:schemeClr val="bg1"/>
                </a:solidFill>
              </a:defRPr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102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: full screen video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DB4843D2-D66C-4483-9BEF-0EA790E357B6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12599988" cy="62230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 algn="r">
              <a:defRPr/>
            </a:lvl1pPr>
          </a:lstStyle>
          <a:p>
            <a:r>
              <a:rPr lang="en-US" dirty="0"/>
              <a:t>Please click the icon to insert a video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885550-4E65-4CBF-8046-671CF042C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67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half page gradient">
    <p:bg>
      <p:bgPr>
        <a:gradFill flip="none" rotWithShape="1"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A5375F-57B6-4F34-B285-0212289DE5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93117" y="0"/>
            <a:ext cx="5306868" cy="6228444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59" y="3338012"/>
            <a:ext cx="6400202" cy="608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178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414856" indent="0" algn="ctr">
              <a:buNone/>
              <a:defRPr sz="1815"/>
            </a:lvl2pPr>
            <a:lvl3pPr marL="829711" indent="0" algn="ctr">
              <a:buNone/>
              <a:defRPr sz="1633"/>
            </a:lvl3pPr>
            <a:lvl4pPr marL="1244567" indent="0" algn="ctr">
              <a:buNone/>
              <a:defRPr sz="1452"/>
            </a:lvl4pPr>
            <a:lvl5pPr marL="1659423" indent="0" algn="ctr">
              <a:buNone/>
              <a:defRPr sz="1452"/>
            </a:lvl5pPr>
            <a:lvl6pPr marL="2074279" indent="0" algn="ctr">
              <a:buNone/>
              <a:defRPr sz="1452"/>
            </a:lvl6pPr>
            <a:lvl7pPr marL="2489134" indent="0" algn="ctr">
              <a:buNone/>
              <a:defRPr sz="1452"/>
            </a:lvl7pPr>
            <a:lvl8pPr marL="2903990" indent="0" algn="ctr">
              <a:buNone/>
              <a:defRPr sz="1452"/>
            </a:lvl8pPr>
            <a:lvl9pPr marL="3318846" indent="0" algn="ctr">
              <a:buNone/>
              <a:defRPr sz="1452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pt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59" y="1524565"/>
            <a:ext cx="6400202" cy="1813451"/>
          </a:xfrm>
        </p:spPr>
        <p:txBody>
          <a:bodyPr/>
          <a:lstStyle>
            <a:lvl1pPr>
              <a:lnSpc>
                <a:spcPct val="90000"/>
              </a:lnSpc>
              <a:defRPr sz="4356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456" y="4040178"/>
            <a:ext cx="6400205" cy="4840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56" y="4600562"/>
            <a:ext cx="6400205" cy="2383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Business Identifier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CD20E0-3CDD-4F89-AEC5-C445171BED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892" y="5396533"/>
            <a:ext cx="2020344" cy="470400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2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1190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full page gradient">
    <p:bg>
      <p:bgPr>
        <a:gradFill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381F4-F305-4DA8-90F9-2961F8C245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6B0F1-5579-4CB2-B05C-7E560EFBC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ABAA4C-A627-4F72-ADBD-217F33287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44647" y="2375229"/>
            <a:ext cx="7212181" cy="108600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630"/>
              </a:lnSpc>
              <a:spcAft>
                <a:spcPts val="0"/>
              </a:spcAft>
              <a:defRPr sz="3025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“This space is reserved for quotes.</a:t>
            </a:r>
            <a:br>
              <a:rPr lang="en-US" dirty="0"/>
            </a:br>
            <a:r>
              <a:rPr lang="en-US" dirty="0"/>
              <a:t>Delivery Italic, 25 pt.”</a:t>
            </a:r>
          </a:p>
        </p:txBody>
      </p:sp>
    </p:spTree>
    <p:extLst>
      <p:ext uri="{BB962C8B-B14F-4D97-AF65-F5344CB8AC3E}">
        <p14:creationId xmlns:p14="http://schemas.microsoft.com/office/powerpoint/2010/main" val="210593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full page gradient">
    <p:bg>
      <p:bgPr>
        <a:gradFill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381F4-F305-4DA8-90F9-2961F8C245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6B0F1-5579-4CB2-B05C-7E560EFBC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DCF4F-94A3-4ECD-931B-78A92C777558}"/>
              </a:ext>
            </a:extLst>
          </p:cNvPr>
          <p:cNvSpPr txBox="1"/>
          <p:nvPr/>
        </p:nvSpPr>
        <p:spPr>
          <a:xfrm>
            <a:off x="439974" y="1796882"/>
            <a:ext cx="4318725" cy="6703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356" b="0" cap="all" baseline="0" noProof="0" dirty="0">
                <a:solidFill>
                  <a:schemeClr val="accent4"/>
                </a:solidFill>
                <a:latin typeface="Delivery Cd Black" panose="020F09060202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10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half page gradient, full page picture">
    <p:bg>
      <p:bgPr>
        <a:gradFill flip="none" rotWithShape="1">
          <a:gsLst>
            <a:gs pos="40000">
              <a:schemeClr val="accent3"/>
            </a:gs>
            <a:gs pos="80000">
              <a:srgbClr val="FFEFB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A5375F-57B6-4F34-B285-0212289DE5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599988" cy="6228444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 algn="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9B50F6-B70A-4FAE-B403-A7AA47855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233" y="628066"/>
            <a:ext cx="6617133" cy="5404696"/>
          </a:xfrm>
          <a:prstGeom prst="rect">
            <a:avLst/>
          </a:prstGeom>
          <a:gradFill>
            <a:gsLst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sz="121" smtClean="0">
                <a:solidFill>
                  <a:schemeClr val="accent3"/>
                </a:solidFill>
              </a:defRPr>
            </a:lvl1pPr>
            <a:lvl2pPr>
              <a:defRPr lang="en-US" sz="1633" smtClean="0">
                <a:solidFill>
                  <a:schemeClr val="lt1"/>
                </a:solidFill>
              </a:defRPr>
            </a:lvl2pPr>
            <a:lvl3pPr>
              <a:defRPr lang="en-US" sz="1633" smtClean="0">
                <a:solidFill>
                  <a:schemeClr val="lt1"/>
                </a:solidFill>
              </a:defRPr>
            </a:lvl3pPr>
            <a:lvl4pPr>
              <a:defRPr lang="en-US" sz="1633" smtClean="0">
                <a:solidFill>
                  <a:schemeClr val="lt1"/>
                </a:solidFill>
              </a:defRPr>
            </a:lvl4pPr>
            <a:lvl5pPr>
              <a:defRPr lang="en-US" sz="1633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1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58" y="3338012"/>
            <a:ext cx="6417459" cy="608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178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414856" indent="0" algn="ctr">
              <a:buNone/>
              <a:defRPr sz="1815"/>
            </a:lvl2pPr>
            <a:lvl3pPr marL="829711" indent="0" algn="ctr">
              <a:buNone/>
              <a:defRPr sz="1633"/>
            </a:lvl3pPr>
            <a:lvl4pPr marL="1244567" indent="0" algn="ctr">
              <a:buNone/>
              <a:defRPr sz="1452"/>
            </a:lvl4pPr>
            <a:lvl5pPr marL="1659423" indent="0" algn="ctr">
              <a:buNone/>
              <a:defRPr sz="1452"/>
            </a:lvl5pPr>
            <a:lvl6pPr marL="2074279" indent="0" algn="ctr">
              <a:buNone/>
              <a:defRPr sz="1452"/>
            </a:lvl6pPr>
            <a:lvl7pPr marL="2489134" indent="0" algn="ctr">
              <a:buNone/>
              <a:defRPr sz="1452"/>
            </a:lvl7pPr>
            <a:lvl8pPr marL="2903990" indent="0" algn="ctr">
              <a:buNone/>
              <a:defRPr sz="1452"/>
            </a:lvl8pPr>
            <a:lvl9pPr marL="3318846" indent="0" algn="ctr">
              <a:buNone/>
              <a:defRPr sz="1452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pt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58" y="1384125"/>
            <a:ext cx="6417458" cy="1953891"/>
          </a:xfrm>
        </p:spPr>
        <p:txBody>
          <a:bodyPr/>
          <a:lstStyle>
            <a:lvl1pPr>
              <a:lnSpc>
                <a:spcPct val="90000"/>
              </a:lnSpc>
              <a:defRPr sz="4356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457" y="4040178"/>
            <a:ext cx="6417459" cy="4840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57" y="4600562"/>
            <a:ext cx="6417459" cy="2383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Business Identifier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F0A8D55-FD64-41A1-872B-557C443E8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892" y="5396533"/>
            <a:ext cx="2020344" cy="470400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2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06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light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8196275-11AD-46AC-8347-3CB841C40A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599988" cy="6228444"/>
          </a:xfrm>
          <a:prstGeom prst="rect">
            <a:avLst/>
          </a:prstGeom>
          <a:solidFill>
            <a:srgbClr val="CCCCCC"/>
          </a:solidFill>
        </p:spPr>
        <p:txBody>
          <a:bodyPr/>
          <a:lstStyle/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78A8D6-749B-4493-89EF-9E48AA1E96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228" y="5191892"/>
            <a:ext cx="11930508" cy="840870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sz="121" smtClean="0">
                <a:solidFill>
                  <a:schemeClr val="accent3"/>
                </a:solidFill>
              </a:defRPr>
            </a:lvl1pPr>
            <a:lvl2pPr>
              <a:defRPr lang="en-US" sz="1633" smtClean="0">
                <a:solidFill>
                  <a:schemeClr val="lt1"/>
                </a:solidFill>
              </a:defRPr>
            </a:lvl2pPr>
            <a:lvl3pPr>
              <a:defRPr lang="en-US" sz="1633" smtClean="0">
                <a:solidFill>
                  <a:schemeClr val="lt1"/>
                </a:solidFill>
              </a:defRPr>
            </a:lvl3pPr>
            <a:lvl4pPr>
              <a:defRPr lang="en-US" sz="1633" smtClean="0">
                <a:solidFill>
                  <a:schemeClr val="lt1"/>
                </a:solidFill>
              </a:defRPr>
            </a:lvl4pPr>
            <a:lvl5pPr>
              <a:defRPr lang="en-US" sz="1633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1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57" y="3316033"/>
            <a:ext cx="11707074" cy="608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178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414856" indent="0" algn="ctr">
              <a:buNone/>
              <a:defRPr sz="1815"/>
            </a:lvl2pPr>
            <a:lvl3pPr marL="829711" indent="0" algn="ctr">
              <a:buNone/>
              <a:defRPr sz="1633"/>
            </a:lvl3pPr>
            <a:lvl4pPr marL="1244567" indent="0" algn="ctr">
              <a:buNone/>
              <a:defRPr sz="1452"/>
            </a:lvl4pPr>
            <a:lvl5pPr marL="1659423" indent="0" algn="ctr">
              <a:buNone/>
              <a:defRPr sz="1452"/>
            </a:lvl5pPr>
            <a:lvl6pPr marL="2074279" indent="0" algn="ctr">
              <a:buNone/>
              <a:defRPr sz="1452"/>
            </a:lvl6pPr>
            <a:lvl7pPr marL="2489134" indent="0" algn="ctr">
              <a:buNone/>
              <a:defRPr sz="1452"/>
            </a:lvl7pPr>
            <a:lvl8pPr marL="2903990" indent="0" algn="ctr">
              <a:buNone/>
              <a:defRPr sz="1452"/>
            </a:lvl8pPr>
            <a:lvl9pPr marL="3318846" indent="0" algn="ctr">
              <a:buNone/>
              <a:defRPr sz="1452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57" y="1502586"/>
            <a:ext cx="11707074" cy="1813451"/>
          </a:xfrm>
        </p:spPr>
        <p:txBody>
          <a:bodyPr/>
          <a:lstStyle>
            <a:lvl1pPr>
              <a:lnSpc>
                <a:spcPct val="90000"/>
              </a:lnSpc>
              <a:defRPr sz="4356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456" y="4047814"/>
            <a:ext cx="6400205" cy="4840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56" y="4608198"/>
            <a:ext cx="6400205" cy="2383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Business Identifier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B3BC09E-512B-4D87-AA2B-25F9CC6041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892" y="5396533"/>
            <a:ext cx="2020344" cy="470400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2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625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dark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4A82-6837-42CB-8B67-FDC5119BE9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0"/>
            <a:ext cx="12599988" cy="6228444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40000">
                <a:schemeClr val="tx1">
                  <a:alpha val="3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sz="121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EBE0D14-C041-444F-B729-0732261905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599988" cy="6228444"/>
          </a:xfrm>
          <a:prstGeom prst="rect">
            <a:avLst/>
          </a:prstGeom>
          <a:solidFill>
            <a:srgbClr val="333333"/>
          </a:solidFill>
        </p:spPr>
        <p:txBody>
          <a:bodyPr lIns="324000" tIns="576000"/>
          <a:lstStyle>
            <a:lvl1pPr>
              <a:defRPr sz="1210" b="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use and adjust this transparent box to darken the background image for good readability. Please insert an image and send it to the background.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1DFF7BB-5301-4F2D-9EE9-581891DB91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228" y="5191892"/>
            <a:ext cx="11930508" cy="840870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sz="121" smtClean="0">
                <a:solidFill>
                  <a:schemeClr val="accent3"/>
                </a:solidFill>
              </a:defRPr>
            </a:lvl1pPr>
            <a:lvl2pPr>
              <a:defRPr lang="en-US" sz="1633" smtClean="0">
                <a:solidFill>
                  <a:schemeClr val="lt1"/>
                </a:solidFill>
              </a:defRPr>
            </a:lvl2pPr>
            <a:lvl3pPr>
              <a:defRPr lang="en-US" sz="1633" smtClean="0">
                <a:solidFill>
                  <a:schemeClr val="lt1"/>
                </a:solidFill>
              </a:defRPr>
            </a:lvl3pPr>
            <a:lvl4pPr>
              <a:defRPr lang="en-US" sz="1633" smtClean="0">
                <a:solidFill>
                  <a:schemeClr val="lt1"/>
                </a:solidFill>
              </a:defRPr>
            </a:lvl4pPr>
            <a:lvl5pPr>
              <a:defRPr lang="en-US" sz="1633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1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57" y="3316033"/>
            <a:ext cx="11707074" cy="608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178" cap="all" baseline="0">
                <a:solidFill>
                  <a:schemeClr val="bg1"/>
                </a:solidFill>
                <a:latin typeface="Delivery Cd Light" panose="020F0406020204020204" pitchFamily="34" charset="0"/>
              </a:defRPr>
            </a:lvl1pPr>
            <a:lvl2pPr marL="414856" indent="0" algn="ctr">
              <a:buNone/>
              <a:defRPr sz="1815"/>
            </a:lvl2pPr>
            <a:lvl3pPr marL="829711" indent="0" algn="ctr">
              <a:buNone/>
              <a:defRPr sz="1633"/>
            </a:lvl3pPr>
            <a:lvl4pPr marL="1244567" indent="0" algn="ctr">
              <a:buNone/>
              <a:defRPr sz="1452"/>
            </a:lvl4pPr>
            <a:lvl5pPr marL="1659423" indent="0" algn="ctr">
              <a:buNone/>
              <a:defRPr sz="1452"/>
            </a:lvl5pPr>
            <a:lvl6pPr marL="2074279" indent="0" algn="ctr">
              <a:buNone/>
              <a:defRPr sz="1452"/>
            </a:lvl6pPr>
            <a:lvl7pPr marL="2489134" indent="0" algn="ctr">
              <a:buNone/>
              <a:defRPr sz="1452"/>
            </a:lvl7pPr>
            <a:lvl8pPr marL="2903990" indent="0" algn="ctr">
              <a:buNone/>
              <a:defRPr sz="1452"/>
            </a:lvl8pPr>
            <a:lvl9pPr marL="3318846" indent="0" algn="ctr">
              <a:buNone/>
              <a:defRPr sz="1452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57" y="1502586"/>
            <a:ext cx="11707074" cy="1813451"/>
          </a:xfrm>
        </p:spPr>
        <p:txBody>
          <a:bodyPr/>
          <a:lstStyle>
            <a:lvl1pPr>
              <a:lnSpc>
                <a:spcPct val="90000"/>
              </a:lnSpc>
              <a:defRPr sz="4356" b="0" i="0" cap="all" baseline="0">
                <a:solidFill>
                  <a:schemeClr val="bg1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456" y="4047814"/>
            <a:ext cx="6400205" cy="4840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56" y="4608198"/>
            <a:ext cx="6400205" cy="2383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Business Identifier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7DE68E4-9937-471B-B822-5E6C006D61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892" y="5396533"/>
            <a:ext cx="2020344" cy="470400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2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687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full page gradient">
    <p:bg>
      <p:bgPr>
        <a:gradFill flip="none" rotWithShape="1"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57" y="2441513"/>
            <a:ext cx="11707074" cy="608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178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414856" indent="0" algn="ctr">
              <a:buNone/>
              <a:defRPr sz="1815"/>
            </a:lvl2pPr>
            <a:lvl3pPr marL="829711" indent="0" algn="ctr">
              <a:buNone/>
              <a:defRPr sz="1633"/>
            </a:lvl3pPr>
            <a:lvl4pPr marL="1244567" indent="0" algn="ctr">
              <a:buNone/>
              <a:defRPr sz="1452"/>
            </a:lvl4pPr>
            <a:lvl5pPr marL="1659423" indent="0" algn="ctr">
              <a:buNone/>
              <a:defRPr sz="1452"/>
            </a:lvl5pPr>
            <a:lvl6pPr marL="2074279" indent="0" algn="ctr">
              <a:buNone/>
              <a:defRPr sz="1452"/>
            </a:lvl6pPr>
            <a:lvl7pPr marL="2489134" indent="0" algn="ctr">
              <a:buNone/>
              <a:defRPr sz="1452"/>
            </a:lvl7pPr>
            <a:lvl8pPr marL="2903990" indent="0" algn="ctr">
              <a:buNone/>
              <a:defRPr sz="1452"/>
            </a:lvl8pPr>
            <a:lvl9pPr marL="3318846" indent="0" algn="ctr">
              <a:buNone/>
              <a:defRPr sz="1452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57" y="628066"/>
            <a:ext cx="11707074" cy="1813451"/>
          </a:xfrm>
        </p:spPr>
        <p:txBody>
          <a:bodyPr/>
          <a:lstStyle>
            <a:lvl1pPr>
              <a:lnSpc>
                <a:spcPct val="90000"/>
              </a:lnSpc>
              <a:defRPr sz="4356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section divider with Gradient,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34C61-AE90-4876-9405-4282167F38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195B8-0DD2-4278-B191-4D18AA251F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half page gradient">
    <p:bg>
      <p:bgPr>
        <a:gradFill flip="none" rotWithShape="1"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59" y="3338012"/>
            <a:ext cx="6400202" cy="6088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178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414856" indent="0" algn="ctr">
              <a:buNone/>
              <a:defRPr sz="1815"/>
            </a:lvl2pPr>
            <a:lvl3pPr marL="829711" indent="0" algn="ctr">
              <a:buNone/>
              <a:defRPr sz="1633"/>
            </a:lvl3pPr>
            <a:lvl4pPr marL="1244567" indent="0" algn="ctr">
              <a:buNone/>
              <a:defRPr sz="1452"/>
            </a:lvl4pPr>
            <a:lvl5pPr marL="1659423" indent="0" algn="ctr">
              <a:buNone/>
              <a:defRPr sz="1452"/>
            </a:lvl5pPr>
            <a:lvl6pPr marL="2074279" indent="0" algn="ctr">
              <a:buNone/>
              <a:defRPr sz="1452"/>
            </a:lvl6pPr>
            <a:lvl7pPr marL="2489134" indent="0" algn="ctr">
              <a:buNone/>
              <a:defRPr sz="1452"/>
            </a:lvl7pPr>
            <a:lvl8pPr marL="2903990" indent="0" algn="ctr">
              <a:buNone/>
              <a:defRPr sz="1452"/>
            </a:lvl8pPr>
            <a:lvl9pPr marL="3318846" indent="0" algn="ctr">
              <a:buNone/>
              <a:defRPr sz="1452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pt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59" y="1524565"/>
            <a:ext cx="6400202" cy="1813451"/>
          </a:xfrm>
        </p:spPr>
        <p:txBody>
          <a:bodyPr/>
          <a:lstStyle>
            <a:lvl1pPr>
              <a:lnSpc>
                <a:spcPct val="90000"/>
              </a:lnSpc>
              <a:defRPr sz="4356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section divider </a:t>
            </a:r>
            <a:br>
              <a:rPr lang="en-US" dirty="0"/>
            </a:br>
            <a:r>
              <a:rPr lang="en-US" dirty="0"/>
              <a:t>with image, 36 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A5375F-57B6-4F34-B285-0212289DE5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93120" y="0"/>
            <a:ext cx="5306870" cy="6228444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55C8B4-1569-420F-94F8-0A45D58CC3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2F84-6B48-4F57-8783-342F789CB3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1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5AA5-C875-4E2C-962B-7BF752DF5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ED683-F9E2-432B-9EE5-F787159B7C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0C2FE-3516-4404-9D7F-3E6C34243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3BBD46-F6A3-49DC-8F32-053AD1A886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250" y="1392493"/>
            <a:ext cx="3751560" cy="4271590"/>
          </a:xfrm>
          <a:prstGeom prst="rect">
            <a:avLst/>
          </a:prstGeom>
        </p:spPr>
        <p:txBody>
          <a:bodyPr/>
          <a:lstStyle>
            <a:lvl1pPr marL="304881" indent="-304881">
              <a:spcBef>
                <a:spcPts val="1694"/>
              </a:spcBef>
              <a:spcAft>
                <a:spcPts val="0"/>
              </a:spcAft>
              <a:buAutoNum type="arabicPlain"/>
              <a:defRPr b="1"/>
            </a:lvl1pPr>
            <a:lvl2pPr marL="304881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 dirty="0"/>
              <a:t>Sample section, Delivery Bold, </a:t>
            </a:r>
            <a:br>
              <a:rPr lang="en-US" dirty="0"/>
            </a:br>
            <a:r>
              <a:rPr lang="en-US" dirty="0"/>
              <a:t>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Sample text, Delivery, 12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GB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39E3AB-4E3D-4482-A3E6-FBBC80DEA3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0937" y="1392493"/>
            <a:ext cx="3751561" cy="4271590"/>
          </a:xfrm>
          <a:prstGeom prst="rect">
            <a:avLst/>
          </a:prstGeom>
        </p:spPr>
        <p:txBody>
          <a:bodyPr/>
          <a:lstStyle>
            <a:lvl1pPr marL="304881" indent="-304881">
              <a:spcBef>
                <a:spcPts val="1694"/>
              </a:spcBef>
              <a:spcAft>
                <a:spcPts val="0"/>
              </a:spcAft>
              <a:buAutoNum type="arabicPlain" startAt="7"/>
              <a:defRPr b="1"/>
            </a:lvl1pPr>
            <a:lvl2pPr marL="304881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 dirty="0"/>
              <a:t>Sample section, Delivery Bold, </a:t>
            </a:r>
            <a:br>
              <a:rPr lang="en-US" dirty="0"/>
            </a:br>
            <a:r>
              <a:rPr lang="en-US" dirty="0"/>
              <a:t>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Sample text, Delivery, 12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33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4958-514A-4601-B68D-C79842B999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7EF1F-9ACF-48EE-A949-EAF146453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8F358-6501-48B8-80CA-E7836E5B9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14529-BCAE-43FA-A029-C343F83E04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6457" y="1392493"/>
            <a:ext cx="11707074" cy="426844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452"/>
            </a:lvl6pPr>
            <a:lvl7pPr>
              <a:defRPr sz="1452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sz="1452" dirty="0"/>
              <a:t>Bullet number, Delivery, 12 </a:t>
            </a:r>
            <a:r>
              <a:rPr lang="en-US" sz="1452" dirty="0" err="1"/>
              <a:t>pt</a:t>
            </a:r>
            <a:r>
              <a:rPr lang="en-US" sz="1452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CED03-C33D-4356-A21D-74205078B24D}"/>
              </a:ext>
            </a:extLst>
          </p:cNvPr>
          <p:cNvSpPr/>
          <p:nvPr/>
        </p:nvSpPr>
        <p:spPr>
          <a:xfrm>
            <a:off x="3149997" y="2092134"/>
            <a:ext cx="6299994" cy="404406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028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0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6F41A71-36A4-406E-A6B5-F05E0BAEC643}"/>
              </a:ext>
            </a:extLst>
          </p:cNvPr>
          <p:cNvGraphicFramePr>
            <a:graphicFrameLocks noChangeAspect="1"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090410738"/>
              </p:ext>
            </p:extLst>
          </p:nvPr>
        </p:nvGraphicFramePr>
        <p:xfrm>
          <a:off x="2189" y="1925"/>
          <a:ext cx="2189" cy="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4" imgW="359" imgH="360" progId="TCLayout.ActiveDocument.1">
                  <p:embed/>
                </p:oleObj>
              </mc:Choice>
              <mc:Fallback>
                <p:oleObj name="think-cell Folie" r:id="rId24" imgW="359" imgH="36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6F41A71-36A4-406E-A6B5-F05E0BAEC6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9" y="1925"/>
                        <a:ext cx="2189" cy="1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856C2E-8F2D-41A0-AE6C-F0526A45A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456" y="5812230"/>
            <a:ext cx="11185564" cy="1675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89">
                <a:solidFill>
                  <a:schemeClr val="tx1"/>
                </a:solidFill>
              </a:defRPr>
            </a:lvl1pPr>
          </a:lstStyle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C9B7831-1594-4A3A-AB85-33FDCF3EA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022" y="5812230"/>
            <a:ext cx="521513" cy="1675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89">
                <a:solidFill>
                  <a:schemeClr val="tx1"/>
                </a:solidFill>
              </a:defRPr>
            </a:lvl1pPr>
          </a:lstStyle>
          <a:p>
            <a:fld id="{C2245BC1-4D7B-4ED3-8F01-840FA35126C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82927099-8B95-48F9-92CE-1BDC9AB0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57" y="466003"/>
            <a:ext cx="11707074" cy="5976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9E6E2BE-5129-498F-887C-F1EC5EFA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251" y="1392493"/>
            <a:ext cx="11707488" cy="42715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Body </a:t>
            </a:r>
            <a:r>
              <a:rPr lang="de-DE" dirty="0" err="1"/>
              <a:t>text</a:t>
            </a:r>
            <a:r>
              <a:rPr lang="de-DE" dirty="0"/>
              <a:t> in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Bullet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2"/>
            <a:r>
              <a:rPr lang="de-DE" dirty="0"/>
              <a:t>Bullet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Bullet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</a:t>
            </a:r>
          </a:p>
          <a:p>
            <a:pPr lvl="4"/>
            <a:r>
              <a:rPr lang="de-DE" dirty="0"/>
              <a:t>Action title, </a:t>
            </a:r>
            <a:r>
              <a:rPr lang="de-DE" dirty="0" err="1"/>
              <a:t>Delivery</a:t>
            </a:r>
            <a:r>
              <a:rPr lang="de-DE" dirty="0"/>
              <a:t> Regular, 15 </a:t>
            </a:r>
            <a:r>
              <a:rPr lang="de-DE" dirty="0" err="1"/>
              <a:t>pt</a:t>
            </a:r>
            <a:endParaRPr lang="de-DE" dirty="0"/>
          </a:p>
          <a:p>
            <a:pPr lvl="5"/>
            <a:r>
              <a:rPr lang="de-DE" dirty="0"/>
              <a:t>Paragraph Headline, </a:t>
            </a:r>
            <a:r>
              <a:rPr lang="de-DE" dirty="0" err="1"/>
              <a:t>DeliveryBold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6"/>
            <a:r>
              <a:rPr lang="de-DE" dirty="0"/>
              <a:t>Bullet </a:t>
            </a:r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79648E-D60F-A5DF-21B5-75EA350D60A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7502" y="76830"/>
            <a:ext cx="1542187" cy="186205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210">
                <a:solidFill>
                  <a:srgbClr val="747474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38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9" r:id="rId5"/>
    <p:sldLayoutId id="2147483653" r:id="rId6"/>
    <p:sldLayoutId id="2147483654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70" r:id="rId13"/>
    <p:sldLayoutId id="2147483671" r:id="rId14"/>
    <p:sldLayoutId id="2147483672" r:id="rId15"/>
    <p:sldLayoutId id="2147483661" r:id="rId16"/>
    <p:sldLayoutId id="2147483662" r:id="rId17"/>
    <p:sldLayoutId id="2147483663" r:id="rId18"/>
    <p:sldLayoutId id="2147483668" r:id="rId19"/>
    <p:sldLayoutId id="2147483664" r:id="rId20"/>
    <p:sldLayoutId id="2147483665" r:id="rId21"/>
  </p:sldLayoutIdLst>
  <p:hf hdr="0" dt="0"/>
  <p:txStyles>
    <p:titleStyle>
      <a:lvl1pPr algn="l" defTabSz="829711" rtl="0" eaLnBrk="1" latinLnBrk="0" hangingPunct="1">
        <a:lnSpc>
          <a:spcPct val="100000"/>
        </a:lnSpc>
        <a:spcBef>
          <a:spcPct val="0"/>
        </a:spcBef>
        <a:buNone/>
        <a:defRPr sz="2178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Font typeface="Arial" panose="020B0604020202020204" pitchFamily="34" charset="0"/>
        <a:buNone/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217772" indent="-217772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Clr>
          <a:schemeClr val="accent4"/>
        </a:buClr>
        <a:buFont typeface="Arial" panose="020B0604020202020204" pitchFamily="34" charset="0"/>
        <a:buChar char="•"/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435544" indent="-217772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Clr>
          <a:schemeClr val="accent4"/>
        </a:buClr>
        <a:buFont typeface="Symbol" panose="05050102010706020507" pitchFamily="18" charset="2"/>
        <a:buChar char="-"/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653316" indent="-217772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Clr>
          <a:schemeClr val="accent4"/>
        </a:buClr>
        <a:buFont typeface="Symbol" panose="05050102010706020507" pitchFamily="18" charset="2"/>
        <a:buChar char="-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Font typeface="Arial" panose="020B0604020202020204" pitchFamily="34" charset="0"/>
        <a:buNone/>
        <a:defRPr sz="1815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29711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+mj-lt"/>
        <a:buNone/>
        <a:defRPr sz="1452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17772" indent="-217772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Clr>
          <a:schemeClr val="accent4"/>
        </a:buClr>
        <a:buFont typeface="+mj-lt"/>
        <a:buAutoNum type="arabicPeriod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3111418" indent="-207428" algn="l" defTabSz="829711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6274" indent="-207428" algn="l" defTabSz="829711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Font typeface="Arial" panose="020B0604020202020204" pitchFamily="34" charset="0"/>
        <a:buNone/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217772" indent="-217772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Clr>
          <a:schemeClr val="accent4"/>
        </a:buClr>
        <a:buFont typeface="Arial" panose="020B0604020202020204" pitchFamily="34" charset="0"/>
        <a:buChar char="•"/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435544" indent="-217772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Clr>
          <a:schemeClr val="accent4"/>
        </a:buClr>
        <a:buFont typeface="Symbol" panose="05050102010706020507" pitchFamily="18" charset="2"/>
        <a:buChar char="-"/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653316" indent="-217772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Clr>
          <a:schemeClr val="accent4"/>
        </a:buClr>
        <a:buFont typeface="Symbol" panose="05050102010706020507" pitchFamily="18" charset="2"/>
        <a:buChar char="-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Font typeface="Arial" panose="020B0604020202020204" pitchFamily="34" charset="0"/>
        <a:buNone/>
        <a:defRPr sz="1815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29711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+mj-lt"/>
        <a:buNone/>
        <a:defRPr sz="1452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17772" indent="-217772" algn="l" defTabSz="829711" rtl="0" eaLnBrk="1" latinLnBrk="0" hangingPunct="1">
        <a:lnSpc>
          <a:spcPct val="110000"/>
        </a:lnSpc>
        <a:spcBef>
          <a:spcPts val="0"/>
        </a:spcBef>
        <a:spcAft>
          <a:spcPts val="605"/>
        </a:spcAft>
        <a:buClr>
          <a:schemeClr val="accent4"/>
        </a:buClr>
        <a:buFont typeface="+mj-lt"/>
        <a:buAutoNum type="arabicPeriod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3111418" indent="-207428" algn="l" defTabSz="829711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6274" indent="-207428" algn="l" defTabSz="829711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1" userDrawn="1">
          <p15:clr>
            <a:srgbClr val="F26B43"/>
          </p15:clr>
        </p15:guide>
        <p15:guide id="3" pos="7656" userDrawn="1">
          <p15:clr>
            <a:srgbClr val="F26B43"/>
          </p15:clr>
        </p15:guide>
        <p15:guide id="6" orient="horz" pos="877" userDrawn="1">
          <p15:clr>
            <a:srgbClr val="F26B43"/>
          </p15:clr>
        </p15:guide>
        <p15:guide id="17" orient="horz" pos="3568" userDrawn="1">
          <p15:clr>
            <a:srgbClr val="F26B43"/>
          </p15:clr>
        </p15:guide>
        <p15:guide id="18" orient="horz" pos="2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3662-5624-43A6-BF98-76281094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Colors</a:t>
            </a:r>
            <a:endParaRPr lang="en-GB" dirty="0">
              <a:latin typeface="Delivery" panose="020F0503020204020204" pitchFamily="34" charset="0"/>
              <a:ea typeface="Delivery" panose="020F0503020204020204" pitchFamily="34" charset="0"/>
              <a:cs typeface="Delivery" panose="020F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CF480-E9E6-4D50-9230-42D1BCE5C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083BA-C3A3-44DE-8013-B327545B3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C5CB7-F2FB-4271-AA62-81BB0F85197C}"/>
              </a:ext>
            </a:extLst>
          </p:cNvPr>
          <p:cNvSpPr/>
          <p:nvPr/>
        </p:nvSpPr>
        <p:spPr>
          <a:xfrm>
            <a:off x="6153144" y="1392496"/>
            <a:ext cx="1155050" cy="108888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1400" dirty="0"/>
              <a:t>#333333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B2F1F-1433-4461-A575-0FB203C2E787}"/>
              </a:ext>
            </a:extLst>
          </p:cNvPr>
          <p:cNvSpPr/>
          <p:nvPr/>
        </p:nvSpPr>
        <p:spPr>
          <a:xfrm>
            <a:off x="9035694" y="1392496"/>
            <a:ext cx="1155050" cy="1088889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#8C8C8C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7010F-7E91-4441-9DB2-B5384D358BAC}"/>
              </a:ext>
            </a:extLst>
          </p:cNvPr>
          <p:cNvSpPr/>
          <p:nvPr/>
        </p:nvSpPr>
        <p:spPr>
          <a:xfrm>
            <a:off x="10476970" y="1392496"/>
            <a:ext cx="1155050" cy="1088889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#B2B2B2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5503EF-4762-42EF-A1A5-4281B105C3C8}"/>
              </a:ext>
            </a:extLst>
          </p:cNvPr>
          <p:cNvSpPr/>
          <p:nvPr/>
        </p:nvSpPr>
        <p:spPr>
          <a:xfrm>
            <a:off x="7594419" y="1392496"/>
            <a:ext cx="1155050" cy="108888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1400" dirty="0"/>
              <a:t>#666666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9832D0-D8DD-4BF6-B73B-9AD34FEAA860}"/>
              </a:ext>
            </a:extLst>
          </p:cNvPr>
          <p:cNvSpPr/>
          <p:nvPr/>
        </p:nvSpPr>
        <p:spPr>
          <a:xfrm>
            <a:off x="6153144" y="2881914"/>
            <a:ext cx="1155050" cy="108888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#CCCCCC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F449A-8245-48A2-8383-2C8264D4A3B0}"/>
              </a:ext>
            </a:extLst>
          </p:cNvPr>
          <p:cNvSpPr/>
          <p:nvPr/>
        </p:nvSpPr>
        <p:spPr>
          <a:xfrm>
            <a:off x="9035694" y="2881914"/>
            <a:ext cx="1155050" cy="1088889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#EBEBEB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6083F3-43E2-478D-A448-097888450987}"/>
              </a:ext>
            </a:extLst>
          </p:cNvPr>
          <p:cNvSpPr/>
          <p:nvPr/>
        </p:nvSpPr>
        <p:spPr>
          <a:xfrm>
            <a:off x="10476970" y="2881914"/>
            <a:ext cx="1155050" cy="10888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#F2F2F2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15BBC-D436-435B-B49E-2C303AA31D70}"/>
              </a:ext>
            </a:extLst>
          </p:cNvPr>
          <p:cNvSpPr/>
          <p:nvPr/>
        </p:nvSpPr>
        <p:spPr>
          <a:xfrm>
            <a:off x="7594419" y="2881914"/>
            <a:ext cx="1155050" cy="108888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#E6E6E6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19A52-91C2-43AD-9C9F-A8FDEF51FB4E}"/>
              </a:ext>
            </a:extLst>
          </p:cNvPr>
          <p:cNvSpPr/>
          <p:nvPr/>
        </p:nvSpPr>
        <p:spPr>
          <a:xfrm>
            <a:off x="477508" y="1392496"/>
            <a:ext cx="1548067" cy="108888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1452" dirty="0">
                <a:solidFill>
                  <a:schemeClr val="tx1"/>
                </a:solidFill>
              </a:rPr>
              <a:t>#</a:t>
            </a:r>
            <a:r>
              <a:rPr lang="pt-BR" sz="1600" dirty="0"/>
              <a:t>00CED1</a:t>
            </a:r>
            <a:endParaRPr lang="en-GB" sz="1452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02D86-916C-4FBC-BD47-61B4D6280CE4}"/>
              </a:ext>
            </a:extLst>
          </p:cNvPr>
          <p:cNvSpPr/>
          <p:nvPr/>
        </p:nvSpPr>
        <p:spPr>
          <a:xfrm>
            <a:off x="479428" y="2881914"/>
            <a:ext cx="1548067" cy="1088889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52" dirty="0">
                <a:solidFill>
                  <a:schemeClr val="tx1"/>
                </a:solidFill>
              </a:rPr>
              <a:t>#</a:t>
            </a:r>
            <a:r>
              <a:rPr lang="pt-BR" sz="1600" dirty="0"/>
              <a:t>00FFFF</a:t>
            </a:r>
            <a:endParaRPr lang="en-GB" sz="1452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6EFBC-81E8-406F-AC47-80196C5C139B}"/>
              </a:ext>
            </a:extLst>
          </p:cNvPr>
          <p:cNvSpPr/>
          <p:nvPr/>
        </p:nvSpPr>
        <p:spPr>
          <a:xfrm>
            <a:off x="2227247" y="2881914"/>
            <a:ext cx="1548067" cy="108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52" dirty="0"/>
              <a:t>#000000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B35F8-574A-4F4C-B5DF-6526A7C5FE1C}"/>
              </a:ext>
            </a:extLst>
          </p:cNvPr>
          <p:cNvSpPr/>
          <p:nvPr/>
        </p:nvSpPr>
        <p:spPr>
          <a:xfrm>
            <a:off x="3969303" y="2881914"/>
            <a:ext cx="1548067" cy="1088889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en-GB" sz="1452" dirty="0">
                <a:solidFill>
                  <a:schemeClr val="tx1"/>
                </a:solidFill>
              </a:rPr>
              <a:t>#</a:t>
            </a:r>
            <a:r>
              <a:rPr lang="pt-BR" sz="1600" dirty="0"/>
              <a:t> C0C0C0</a:t>
            </a:r>
            <a:endParaRPr lang="en-GB" sz="1452" dirty="0">
              <a:solidFill>
                <a:schemeClr val="tx1"/>
              </a:solidFill>
            </a:endParaRP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A0FF4CE-0AFC-48A7-B8FD-7F01B26EAD22}"/>
              </a:ext>
            </a:extLst>
          </p:cNvPr>
          <p:cNvSpPr/>
          <p:nvPr/>
        </p:nvSpPr>
        <p:spPr>
          <a:xfrm>
            <a:off x="479426" y="4371331"/>
            <a:ext cx="1096153" cy="958222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1400">
                <a:solidFill>
                  <a:schemeClr val="tx1"/>
                </a:solidFill>
              </a:rPr>
              <a:t>#</a:t>
            </a:r>
            <a:r>
              <a:rPr lang="pt-BR" sz="1400"/>
              <a:t> 8A2BE2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094ECEE5-0970-4798-A04D-A61A7436624C}"/>
              </a:ext>
            </a:extLst>
          </p:cNvPr>
          <p:cNvSpPr/>
          <p:nvPr/>
        </p:nvSpPr>
        <p:spPr>
          <a:xfrm>
            <a:off x="3107286" y="4371331"/>
            <a:ext cx="1096153" cy="958222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#FFF0B2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350D8098-F8DB-49EA-A33D-7C966ACD023A}"/>
              </a:ext>
            </a:extLst>
          </p:cNvPr>
          <p:cNvSpPr txBox="1"/>
          <p:nvPr/>
        </p:nvSpPr>
        <p:spPr>
          <a:xfrm>
            <a:off x="479426" y="5329554"/>
            <a:ext cx="1096153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Postyellow</a:t>
            </a:r>
            <a:r>
              <a:rPr lang="en-GB" sz="968" b="1" dirty="0"/>
              <a:t> 70%</a:t>
            </a:r>
            <a:br>
              <a:rPr lang="en-GB" sz="968" b="1" dirty="0"/>
            </a:br>
            <a:r>
              <a:rPr lang="en-GB" sz="968" dirty="0"/>
              <a:t>255/219/76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72A4E266-7699-4A37-B315-A2D05754D58D}"/>
              </a:ext>
            </a:extLst>
          </p:cNvPr>
          <p:cNvSpPr/>
          <p:nvPr/>
        </p:nvSpPr>
        <p:spPr>
          <a:xfrm>
            <a:off x="1793355" y="4371331"/>
            <a:ext cx="1096153" cy="958222"/>
          </a:xfrm>
          <a:prstGeom prst="rect">
            <a:avLst/>
          </a:prstGeom>
          <a:solidFill>
            <a:srgbClr val="39F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1400" dirty="0">
                <a:solidFill>
                  <a:schemeClr val="tx1"/>
                </a:solidFill>
              </a:rPr>
              <a:t># </a:t>
            </a:r>
            <a:r>
              <a:rPr lang="pt-BR" sz="1400" dirty="0"/>
              <a:t>39FF14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id="{0B2149D2-E694-4133-AD8A-1BF0C6F57ABE}"/>
              </a:ext>
            </a:extLst>
          </p:cNvPr>
          <p:cNvSpPr txBox="1"/>
          <p:nvPr/>
        </p:nvSpPr>
        <p:spPr>
          <a:xfrm>
            <a:off x="1793357" y="5329554"/>
            <a:ext cx="1096153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Postyellow</a:t>
            </a:r>
            <a:r>
              <a:rPr lang="en-GB" sz="968" b="1" dirty="0"/>
              <a:t> 50%</a:t>
            </a:r>
            <a:br>
              <a:rPr lang="en-GB" sz="968" b="1" dirty="0"/>
            </a:br>
            <a:r>
              <a:rPr lang="en-GB" sz="968" dirty="0"/>
              <a:t>255/229/127</a:t>
            </a:r>
          </a:p>
        </p:txBody>
      </p:sp>
      <p:sp>
        <p:nvSpPr>
          <p:cNvPr id="28" name="Rectangle 37">
            <a:extLst>
              <a:ext uri="{FF2B5EF4-FFF2-40B4-BE49-F238E27FC236}">
                <a16:creationId xmlns:a16="http://schemas.microsoft.com/office/drawing/2014/main" id="{2B76AE9D-ABB1-4DB8-9556-24CE55CB99F1}"/>
              </a:ext>
            </a:extLst>
          </p:cNvPr>
          <p:cNvSpPr/>
          <p:nvPr/>
        </p:nvSpPr>
        <p:spPr>
          <a:xfrm>
            <a:off x="4421216" y="4371331"/>
            <a:ext cx="1096153" cy="958222"/>
          </a:xfrm>
          <a:prstGeom prst="rect">
            <a:avLst/>
          </a:prstGeom>
          <a:solidFill>
            <a:srgbClr val="FFF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1452" dirty="0">
                <a:solidFill>
                  <a:schemeClr val="tx1"/>
                </a:solidFill>
              </a:rPr>
              <a:t>#FFF5CC</a:t>
            </a:r>
          </a:p>
        </p:txBody>
      </p:sp>
      <p:sp>
        <p:nvSpPr>
          <p:cNvPr id="50" name="TextBox 40">
            <a:extLst>
              <a:ext uri="{FF2B5EF4-FFF2-40B4-BE49-F238E27FC236}">
                <a16:creationId xmlns:a16="http://schemas.microsoft.com/office/drawing/2014/main" id="{43D7B609-DEEB-4DAB-ACBB-E644858858DA}"/>
              </a:ext>
            </a:extLst>
          </p:cNvPr>
          <p:cNvSpPr txBox="1"/>
          <p:nvPr/>
        </p:nvSpPr>
        <p:spPr>
          <a:xfrm>
            <a:off x="3107286" y="5329554"/>
            <a:ext cx="1096153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Postyellow</a:t>
            </a:r>
            <a:r>
              <a:rPr lang="en-GB" sz="968" b="1" dirty="0"/>
              <a:t> 30%</a:t>
            </a:r>
            <a:br>
              <a:rPr lang="en-GB" sz="968" b="1" dirty="0"/>
            </a:br>
            <a:r>
              <a:rPr lang="en-GB" sz="968" dirty="0"/>
              <a:t>255/240/178</a:t>
            </a:r>
          </a:p>
        </p:txBody>
      </p:sp>
      <p:sp>
        <p:nvSpPr>
          <p:cNvPr id="52" name="TextBox 40">
            <a:extLst>
              <a:ext uri="{FF2B5EF4-FFF2-40B4-BE49-F238E27FC236}">
                <a16:creationId xmlns:a16="http://schemas.microsoft.com/office/drawing/2014/main" id="{5810A9A3-023E-4383-BA14-31EC81424710}"/>
              </a:ext>
            </a:extLst>
          </p:cNvPr>
          <p:cNvSpPr txBox="1"/>
          <p:nvPr/>
        </p:nvSpPr>
        <p:spPr>
          <a:xfrm>
            <a:off x="4428898" y="5329554"/>
            <a:ext cx="1096153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Postyellow</a:t>
            </a:r>
            <a:r>
              <a:rPr lang="en-GB" sz="968" b="1" dirty="0"/>
              <a:t> 20%</a:t>
            </a:r>
            <a:br>
              <a:rPr lang="en-GB" sz="968" b="1" dirty="0"/>
            </a:br>
            <a:r>
              <a:rPr lang="en-GB" sz="968" dirty="0"/>
              <a:t>255/245/204</a:t>
            </a: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715B008A-F020-4741-BD55-A818160BE767}"/>
              </a:ext>
            </a:extLst>
          </p:cNvPr>
          <p:cNvSpPr txBox="1"/>
          <p:nvPr/>
        </p:nvSpPr>
        <p:spPr>
          <a:xfrm>
            <a:off x="477508" y="2481382"/>
            <a:ext cx="1548067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Postyellow</a:t>
            </a:r>
            <a:br>
              <a:rPr lang="en-GB" sz="968" dirty="0"/>
            </a:br>
            <a:r>
              <a:rPr lang="is-IS" sz="968" dirty="0"/>
              <a:t>255/204/0</a:t>
            </a:r>
            <a:endParaRPr lang="en-GB" sz="968" dirty="0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68384636-6FD5-441E-833E-C9C70573634D}"/>
              </a:ext>
            </a:extLst>
          </p:cNvPr>
          <p:cNvSpPr txBox="1"/>
          <p:nvPr/>
        </p:nvSpPr>
        <p:spPr>
          <a:xfrm>
            <a:off x="2225327" y="2481382"/>
            <a:ext cx="1548067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/>
              <a:t>Full-Format Gradient</a:t>
            </a:r>
            <a:endParaRPr lang="en-GB" sz="968" dirty="0"/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8F975115-B568-4EE2-AA19-858A999EE733}"/>
              </a:ext>
            </a:extLst>
          </p:cNvPr>
          <p:cNvSpPr txBox="1"/>
          <p:nvPr/>
        </p:nvSpPr>
        <p:spPr>
          <a:xfrm>
            <a:off x="479428" y="3970801"/>
            <a:ext cx="1548067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/>
              <a:t>DHL Red</a:t>
            </a:r>
            <a:br>
              <a:rPr lang="en-GB" sz="968" b="1" dirty="0"/>
            </a:br>
            <a:r>
              <a:rPr lang="is-IS" sz="968" dirty="0"/>
              <a:t>212/5/17</a:t>
            </a:r>
            <a:endParaRPr lang="en-GB" sz="968" dirty="0"/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6E73DF90-E4CC-4A0F-96FE-E140C400A813}"/>
              </a:ext>
            </a:extLst>
          </p:cNvPr>
          <p:cNvSpPr txBox="1"/>
          <p:nvPr/>
        </p:nvSpPr>
        <p:spPr>
          <a:xfrm>
            <a:off x="2227247" y="3970801"/>
            <a:ext cx="1548067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/>
              <a:t>Black</a:t>
            </a:r>
            <a:br>
              <a:rPr lang="en-GB" sz="968" b="1" dirty="0"/>
            </a:br>
            <a:r>
              <a:rPr lang="en-GB" sz="968" dirty="0"/>
              <a:t>0/0/0</a:t>
            </a:r>
          </a:p>
        </p:txBody>
      </p:sp>
      <p:sp>
        <p:nvSpPr>
          <p:cNvPr id="62" name="TextBox 26">
            <a:extLst>
              <a:ext uri="{FF2B5EF4-FFF2-40B4-BE49-F238E27FC236}">
                <a16:creationId xmlns:a16="http://schemas.microsoft.com/office/drawing/2014/main" id="{2992A816-BF7F-403A-91C9-EE9874AFEA5D}"/>
              </a:ext>
            </a:extLst>
          </p:cNvPr>
          <p:cNvSpPr txBox="1"/>
          <p:nvPr/>
        </p:nvSpPr>
        <p:spPr>
          <a:xfrm>
            <a:off x="3969303" y="3970801"/>
            <a:ext cx="1548067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/>
              <a:t>Dark Green</a:t>
            </a:r>
            <a:br>
              <a:rPr lang="en-GB" sz="968" b="1" dirty="0"/>
            </a:br>
            <a:r>
              <a:rPr lang="en-GB" sz="968" dirty="0"/>
              <a:t>0/127/57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4E11FD4C-553E-449B-BCF4-CEA31E287BE7}"/>
              </a:ext>
            </a:extLst>
          </p:cNvPr>
          <p:cNvSpPr txBox="1"/>
          <p:nvPr/>
        </p:nvSpPr>
        <p:spPr>
          <a:xfrm>
            <a:off x="6153144" y="2481382"/>
            <a:ext cx="1155050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Gray</a:t>
            </a:r>
            <a:r>
              <a:rPr lang="en-GB" sz="968" b="1" dirty="0"/>
              <a:t> 80</a:t>
            </a:r>
            <a:br>
              <a:rPr lang="en-GB" sz="968" b="1" dirty="0"/>
            </a:br>
            <a:r>
              <a:rPr lang="en-GB" sz="968" dirty="0"/>
              <a:t>51/51/51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F347023B-D2C6-4860-B4BC-2DE3C24BB5AA}"/>
              </a:ext>
            </a:extLst>
          </p:cNvPr>
          <p:cNvSpPr txBox="1"/>
          <p:nvPr/>
        </p:nvSpPr>
        <p:spPr>
          <a:xfrm>
            <a:off x="7594419" y="2481382"/>
            <a:ext cx="1155049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Gray</a:t>
            </a:r>
            <a:r>
              <a:rPr lang="en-GB" sz="968" b="1" dirty="0"/>
              <a:t> 60</a:t>
            </a:r>
            <a:br>
              <a:rPr lang="en-GB" sz="968" b="1" dirty="0"/>
            </a:br>
            <a:r>
              <a:rPr lang="en-GB" sz="968" dirty="0"/>
              <a:t> 102/102/102</a:t>
            </a:r>
          </a:p>
        </p:txBody>
      </p:sp>
      <p:sp>
        <p:nvSpPr>
          <p:cNvPr id="68" name="TextBox 30">
            <a:extLst>
              <a:ext uri="{FF2B5EF4-FFF2-40B4-BE49-F238E27FC236}">
                <a16:creationId xmlns:a16="http://schemas.microsoft.com/office/drawing/2014/main" id="{CEF8A1E1-6C39-478C-BE3B-3E4A74E2E7F7}"/>
              </a:ext>
            </a:extLst>
          </p:cNvPr>
          <p:cNvSpPr txBox="1"/>
          <p:nvPr/>
        </p:nvSpPr>
        <p:spPr>
          <a:xfrm>
            <a:off x="9035693" y="2481382"/>
            <a:ext cx="1155051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Gray</a:t>
            </a:r>
            <a:r>
              <a:rPr lang="en-GB" sz="968" b="1" dirty="0"/>
              <a:t> 45</a:t>
            </a:r>
            <a:br>
              <a:rPr lang="en-GB" sz="968" b="1" dirty="0"/>
            </a:br>
            <a:r>
              <a:rPr lang="en-GB" sz="968" dirty="0"/>
              <a:t>140/140/140</a:t>
            </a:r>
          </a:p>
        </p:txBody>
      </p:sp>
      <p:sp>
        <p:nvSpPr>
          <p:cNvPr id="70" name="TextBox 31">
            <a:extLst>
              <a:ext uri="{FF2B5EF4-FFF2-40B4-BE49-F238E27FC236}">
                <a16:creationId xmlns:a16="http://schemas.microsoft.com/office/drawing/2014/main" id="{0716CE44-E98A-48BA-A957-CC26BFD19366}"/>
              </a:ext>
            </a:extLst>
          </p:cNvPr>
          <p:cNvSpPr txBox="1"/>
          <p:nvPr/>
        </p:nvSpPr>
        <p:spPr>
          <a:xfrm>
            <a:off x="6155063" y="3970801"/>
            <a:ext cx="1152746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Gray</a:t>
            </a:r>
            <a:r>
              <a:rPr lang="en-GB" sz="968" b="1" dirty="0"/>
              <a:t> 20</a:t>
            </a:r>
            <a:br>
              <a:rPr lang="en-GB" sz="968" b="1" dirty="0"/>
            </a:br>
            <a:r>
              <a:rPr lang="en-GB" sz="968" dirty="0"/>
              <a:t>204/204/204</a:t>
            </a:r>
          </a:p>
        </p:txBody>
      </p:sp>
      <p:sp>
        <p:nvSpPr>
          <p:cNvPr id="72" name="TextBox 32">
            <a:extLst>
              <a:ext uri="{FF2B5EF4-FFF2-40B4-BE49-F238E27FC236}">
                <a16:creationId xmlns:a16="http://schemas.microsoft.com/office/drawing/2014/main" id="{469AD5AD-9931-4D65-9AF8-B3294F244586}"/>
              </a:ext>
            </a:extLst>
          </p:cNvPr>
          <p:cNvSpPr txBox="1"/>
          <p:nvPr/>
        </p:nvSpPr>
        <p:spPr>
          <a:xfrm>
            <a:off x="7594163" y="3970801"/>
            <a:ext cx="1155050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Gray</a:t>
            </a:r>
            <a:r>
              <a:rPr lang="en-GB" sz="968" b="1" dirty="0"/>
              <a:t> 10</a:t>
            </a:r>
            <a:br>
              <a:rPr lang="en-GB" sz="968" b="1" dirty="0"/>
            </a:br>
            <a:r>
              <a:rPr lang="en-GB" sz="968" dirty="0"/>
              <a:t>230/230/230</a:t>
            </a:r>
          </a:p>
        </p:txBody>
      </p:sp>
      <p:sp>
        <p:nvSpPr>
          <p:cNvPr id="74" name="TextBox 33">
            <a:extLst>
              <a:ext uri="{FF2B5EF4-FFF2-40B4-BE49-F238E27FC236}">
                <a16:creationId xmlns:a16="http://schemas.microsoft.com/office/drawing/2014/main" id="{54EAD54D-8237-49BD-BC77-C73D63FB05BB}"/>
              </a:ext>
            </a:extLst>
          </p:cNvPr>
          <p:cNvSpPr txBox="1"/>
          <p:nvPr/>
        </p:nvSpPr>
        <p:spPr>
          <a:xfrm>
            <a:off x="9035567" y="3970801"/>
            <a:ext cx="1155050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Gray</a:t>
            </a:r>
            <a:r>
              <a:rPr lang="en-GB" sz="968" b="1" dirty="0"/>
              <a:t> 08</a:t>
            </a:r>
            <a:br>
              <a:rPr lang="en-GB" sz="968" b="1" dirty="0"/>
            </a:br>
            <a:r>
              <a:rPr lang="en-GB" sz="968" dirty="0"/>
              <a:t>235/235/235</a:t>
            </a:r>
          </a:p>
        </p:txBody>
      </p:sp>
      <p:sp>
        <p:nvSpPr>
          <p:cNvPr id="76" name="TextBox 35">
            <a:extLst>
              <a:ext uri="{FF2B5EF4-FFF2-40B4-BE49-F238E27FC236}">
                <a16:creationId xmlns:a16="http://schemas.microsoft.com/office/drawing/2014/main" id="{87D0A42E-3040-4E2F-B65C-545B9B08C651}"/>
              </a:ext>
            </a:extLst>
          </p:cNvPr>
          <p:cNvSpPr txBox="1"/>
          <p:nvPr/>
        </p:nvSpPr>
        <p:spPr>
          <a:xfrm>
            <a:off x="10476970" y="2481382"/>
            <a:ext cx="1155050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Gray</a:t>
            </a:r>
            <a:r>
              <a:rPr lang="en-GB" sz="968" b="1" dirty="0"/>
              <a:t> 30</a:t>
            </a:r>
            <a:br>
              <a:rPr lang="en-GB" sz="968" b="1" dirty="0"/>
            </a:br>
            <a:r>
              <a:rPr lang="en-GB" sz="968" dirty="0"/>
              <a:t>178/178/178</a:t>
            </a:r>
          </a:p>
        </p:txBody>
      </p:sp>
      <p:sp>
        <p:nvSpPr>
          <p:cNvPr id="78" name="TextBox 36">
            <a:extLst>
              <a:ext uri="{FF2B5EF4-FFF2-40B4-BE49-F238E27FC236}">
                <a16:creationId xmlns:a16="http://schemas.microsoft.com/office/drawing/2014/main" id="{DE71F7D5-1225-4D9B-84A5-72490C195CDA}"/>
              </a:ext>
            </a:extLst>
          </p:cNvPr>
          <p:cNvSpPr txBox="1"/>
          <p:nvPr/>
        </p:nvSpPr>
        <p:spPr>
          <a:xfrm>
            <a:off x="10476970" y="3970801"/>
            <a:ext cx="1155050" cy="322722"/>
          </a:xfrm>
          <a:prstGeom prst="rect">
            <a:avLst/>
          </a:prstGeom>
          <a:noFill/>
        </p:spPr>
        <p:txBody>
          <a:bodyPr wrap="square" lIns="0" tIns="21778" rIns="0" bIns="0" rtlCol="0">
            <a:noAutofit/>
          </a:bodyPr>
          <a:lstStyle/>
          <a:p>
            <a:pPr>
              <a:lnSpc>
                <a:spcPct val="110000"/>
              </a:lnSpc>
              <a:spcAft>
                <a:spcPts val="605"/>
              </a:spcAft>
            </a:pPr>
            <a:r>
              <a:rPr lang="en-GB" sz="968" b="1" dirty="0" err="1"/>
              <a:t>Gray</a:t>
            </a:r>
            <a:r>
              <a:rPr lang="en-GB" sz="968" b="1" dirty="0"/>
              <a:t> 05</a:t>
            </a:r>
            <a:br>
              <a:rPr lang="en-GB" sz="968" b="1" dirty="0"/>
            </a:br>
            <a:r>
              <a:rPr lang="en-GB" sz="968" dirty="0"/>
              <a:t>242/242/242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E97DF40C-EBD1-713C-1803-F85DFD02DE2C}"/>
              </a:ext>
            </a:extLst>
          </p:cNvPr>
          <p:cNvSpPr/>
          <p:nvPr/>
        </p:nvSpPr>
        <p:spPr>
          <a:xfrm>
            <a:off x="6152759" y="4482002"/>
            <a:ext cx="1155050" cy="108888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222" tIns="174222" rIns="174222" bIns="1742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1400" dirty="0"/>
              <a:t>#333333</a:t>
            </a:r>
          </a:p>
        </p:txBody>
      </p:sp>
    </p:spTree>
    <p:extLst>
      <p:ext uri="{BB962C8B-B14F-4D97-AF65-F5344CB8AC3E}">
        <p14:creationId xmlns:p14="http://schemas.microsoft.com/office/powerpoint/2010/main" val="1061062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b6e8YCdXLpb9wckcSc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b6e8YCdXLpb9wckcSc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zDDC09a53Ko53PO9EPRg"/>
</p:tagLst>
</file>

<file path=ppt/theme/theme1.xml><?xml version="1.0" encoding="utf-8"?>
<a:theme xmlns:a="http://schemas.openxmlformats.org/drawingml/2006/main" name="DHL_Group">
  <a:themeElements>
    <a:clrScheme name="DPDHL">
      <a:dk1>
        <a:sysClr val="windowText" lastClr="000000"/>
      </a:dk1>
      <a:lt1>
        <a:sysClr val="window" lastClr="FFFFFF"/>
      </a:lt1>
      <a:dk2>
        <a:srgbClr val="B2B2B2"/>
      </a:dk2>
      <a:lt2>
        <a:srgbClr val="E5E5E5"/>
      </a:lt2>
      <a:accent1>
        <a:srgbClr val="8C8C8C"/>
      </a:accent1>
      <a:accent2>
        <a:srgbClr val="666666"/>
      </a:accent2>
      <a:accent3>
        <a:srgbClr val="FFCC00"/>
      </a:accent3>
      <a:accent4>
        <a:srgbClr val="D40511"/>
      </a:accent4>
      <a:accent5>
        <a:srgbClr val="EBEBEB"/>
      </a:accent5>
      <a:accent6>
        <a:srgbClr val="F2F2F2"/>
      </a:accent6>
      <a:hlink>
        <a:srgbClr val="000000"/>
      </a:hlink>
      <a:folHlink>
        <a:srgbClr val="000000"/>
      </a:folHlink>
    </a:clrScheme>
    <a:fontScheme name="DPDHL">
      <a:majorFont>
        <a:latin typeface="Delivery"/>
        <a:ea typeface=""/>
        <a:cs typeface=""/>
      </a:majorFont>
      <a:minorFont>
        <a:latin typeface="Deliver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72000" tIns="36000" rIns="72000" bIns="36000" rtlCol="0" anchor="t">
        <a:noAutofit/>
      </a:bodyPr>
      <a:lstStyle>
        <a:defPPr algn="l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500"/>
          </a:spcAft>
          <a:defRPr sz="1200" dirty="0" err="1" smtClean="0"/>
        </a:defPPr>
      </a:lstStyle>
    </a:txDef>
  </a:objectDefaults>
  <a:extraClrSchemeLst/>
  <a:custClrLst>
    <a:custClr name="100% Postyellow">
      <a:srgbClr val="FFCC00"/>
    </a:custClr>
    <a:custClr name="70% Postyellow">
      <a:srgbClr val="FFDB4C"/>
    </a:custClr>
    <a:custClr name="50% Postyellow">
      <a:srgbClr val="FFE57F"/>
    </a:custClr>
    <a:custClr name="30% Postyellow">
      <a:srgbClr val="FFF0B2"/>
    </a:custClr>
    <a:custClr name="20% Postyellow">
      <a:srgbClr val="FFF5CC"/>
    </a:custClr>
    <a:custClr name="None">
      <a:srgbClr val="FFFFFF"/>
    </a:custClr>
    <a:custClr name="Dark Green">
      <a:srgbClr val="007C39"/>
    </a:custClr>
    <a:custClr name="65% Postyellow">
      <a:srgbClr val="FFDE59"/>
    </a:custClr>
    <a:custClr name="None">
      <a:srgbClr val="FFFFFF"/>
    </a:custClr>
    <a:custClr name="None">
      <a:srgbClr val="FFFFFF"/>
    </a:custClr>
    <a:custClr name="Gray 80">
      <a:srgbClr val="333333"/>
    </a:custClr>
    <a:custClr name="Gray 60">
      <a:srgbClr val="666666"/>
    </a:custClr>
    <a:custClr name="Gray 45">
      <a:srgbClr val="8C8C8C"/>
    </a:custClr>
    <a:custClr name="Gray 30">
      <a:srgbClr val="B2B2B2"/>
    </a:custClr>
    <a:custClr name="Gray 20">
      <a:srgbClr val="CCCCCC"/>
    </a:custClr>
    <a:custClr name="Gray 10">
      <a:srgbClr val="E6E6E6"/>
    </a:custClr>
    <a:custClr name="Gray 08">
      <a:srgbClr val="EBEBEB"/>
    </a:custClr>
    <a:custClr name="Gray 05">
      <a:srgbClr val="F2F2F2"/>
    </a:custClr>
    <a:custClr name="None">
      <a:srgbClr val="FFFFFF"/>
    </a:custClr>
    <a:custClr name="None">
      <a:srgbClr val="FFFFFF"/>
    </a:custClr>
  </a:custClrLst>
  <a:extLst>
    <a:ext uri="{05A4C25C-085E-4340-85A3-A5531E510DB2}">
      <thm15:themeFamily xmlns:thm15="http://schemas.microsoft.com/office/thememl/2012/main" name="DHL_Group_AIP.potx" id="{D8B597A0-CA89-4C5D-9E25-6FCCFC67980B}" vid="{FCB70069-0019-4CEB-A50F-E469B9A18B7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7491D327F0694DACE51E311631403C" ma:contentTypeVersion="11" ma:contentTypeDescription="Create a new document." ma:contentTypeScope="" ma:versionID="e58f924d403ee0c2c3900795159eb8fb">
  <xsd:schema xmlns:xsd="http://www.w3.org/2001/XMLSchema" xmlns:xs="http://www.w3.org/2001/XMLSchema" xmlns:p="http://schemas.microsoft.com/office/2006/metadata/properties" xmlns:ns2="fd5d198e-cafa-46c2-82ff-086ea8f35c89" xmlns:ns3="36fbcbc8-09dc-4b70-8386-42e481a4604e" targetNamespace="http://schemas.microsoft.com/office/2006/metadata/properties" ma:root="true" ma:fieldsID="87209d4e943700944ebd5688e0446958" ns2:_="" ns3:_="">
    <xsd:import namespace="fd5d198e-cafa-46c2-82ff-086ea8f35c89"/>
    <xsd:import namespace="36fbcbc8-09dc-4b70-8386-42e481a460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d198e-cafa-46c2-82ff-086ea8f35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b9e2a73-f419-4c44-99f5-cd310bbfdd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bcbc8-09dc-4b70-8386-42e481a4604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4fff09a-dc1d-4f0a-8a34-52cafdc70584}" ma:internalName="TaxCatchAll" ma:showField="CatchAllData" ma:web="36fbcbc8-09dc-4b70-8386-42e481a460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6fbcbc8-09dc-4b70-8386-42e481a4604e" xsi:nil="true"/>
    <lcf76f155ced4ddcb4097134ff3c332f xmlns="fd5d198e-cafa-46c2-82ff-086ea8f35c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9DFC2A-E779-4D52-959B-C8F198690F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A0975E-0AE0-4020-8ACB-2EB87F66A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d198e-cafa-46c2-82ff-086ea8f35c89"/>
    <ds:schemaRef ds:uri="36fbcbc8-09dc-4b70-8386-42e481a460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21F89D-7A0F-4846-BC5F-2C5823E011A5}">
  <ds:schemaRefs>
    <ds:schemaRef ds:uri="http://purl.org/dc/dcmitype/"/>
    <ds:schemaRef ds:uri="fd5d198e-cafa-46c2-82ff-086ea8f35c8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36fbcbc8-09dc-4b70-8386-42e481a4604e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>
  <clbl:label id="{736915f3-2f02-4945-8997-f2963298db46}" enabled="1" method="Standard" siteId="{cd99fef8-1cd3-4a2a-9bdf-15531181d65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116</Words>
  <Application>Microsoft Office PowerPoint</Application>
  <PresentationFormat>Personalizar</PresentationFormat>
  <Paragraphs>37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Delivery</vt:lpstr>
      <vt:lpstr>Delivery Cd Black</vt:lpstr>
      <vt:lpstr>Delivery Cd Light</vt:lpstr>
      <vt:lpstr>Symbol</vt:lpstr>
      <vt:lpstr>DHL_Group</vt:lpstr>
      <vt:lpstr>think-cell Folie</vt:lpstr>
      <vt:lpstr>Colors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ONE OR TWO LINES, DELIVERY CONDENSED BLACK, 36 PT</dc:title>
  <dc:creator>Renan Fiuja Neves (DHL Supply Chain)</dc:creator>
  <cp:lastModifiedBy>Renan Fiuja Neves (DHL Supply Chain)</cp:lastModifiedBy>
  <cp:revision>8</cp:revision>
  <dcterms:created xsi:type="dcterms:W3CDTF">2024-04-24T13:16:58Z</dcterms:created>
  <dcterms:modified xsi:type="dcterms:W3CDTF">2024-08-26T11:34:55Z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0x010100D47491D327F0694DACE51E311631403C</vt:lpwstr>
  </property>
  <property fmtid="{D5CDD505-2E9C-101B-9397-08002B2CF9AE}" pid="3" name="MSIP_Label_736915f3-2f02-4945-8997-f2963298db46_Enabled">
    <vt:lpwstr>true</vt:lpwstr>
  </property>
  <property fmtid="{D5CDD505-2E9C-101B-9397-08002B2CF9AE}" pid="4" name="MSIP_Label_736915f3-2f02-4945-8997-f2963298db46_SetDate">
    <vt:lpwstr>2024-04-24T13:21:22Z</vt:lpwstr>
  </property>
  <property fmtid="{D5CDD505-2E9C-101B-9397-08002B2CF9AE}" pid="5" name="MSIP_Label_736915f3-2f02-4945-8997-f2963298db46_Method">
    <vt:lpwstr>Standard</vt:lpwstr>
  </property>
  <property fmtid="{D5CDD505-2E9C-101B-9397-08002B2CF9AE}" pid="6" name="MSIP_Label_736915f3-2f02-4945-8997-f2963298db46_Name">
    <vt:lpwstr>Internal</vt:lpwstr>
  </property>
  <property fmtid="{D5CDD505-2E9C-101B-9397-08002B2CF9AE}" pid="7" name="MSIP_Label_736915f3-2f02-4945-8997-f2963298db46_SiteId">
    <vt:lpwstr>cd99fef8-1cd3-4a2a-9bdf-15531181d65e</vt:lpwstr>
  </property>
  <property fmtid="{D5CDD505-2E9C-101B-9397-08002B2CF9AE}" pid="8" name="MSIP_Label_736915f3-2f02-4945-8997-f2963298db46_ActionId">
    <vt:lpwstr>89797bbd-b4c4-40be-ad0d-e483966b0d1d</vt:lpwstr>
  </property>
  <property fmtid="{D5CDD505-2E9C-101B-9397-08002B2CF9AE}" pid="9" name="MSIP_Label_736915f3-2f02-4945-8997-f2963298db46_ContentBits">
    <vt:lpwstr>1</vt:lpwstr>
  </property>
  <property fmtid="{D5CDD505-2E9C-101B-9397-08002B2CF9AE}" pid="10" name="ClassificationContentMarkingHeaderLocations">
    <vt:lpwstr>DHL_Group:5</vt:lpwstr>
  </property>
  <property fmtid="{D5CDD505-2E9C-101B-9397-08002B2CF9AE}" pid="11" name="ClassificationContentMarkingHeaderText">
    <vt:lpwstr>FOR INTERNAL USE</vt:lpwstr>
  </property>
</Properties>
</file>