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4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43" autoAdjust="0"/>
  </p:normalViewPr>
  <p:slideViewPr>
    <p:cSldViewPr>
      <p:cViewPr varScale="1">
        <p:scale>
          <a:sx n="102" d="100"/>
          <a:sy n="102" d="100"/>
        </p:scale>
        <p:origin x="-11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6011-2B91-4E05-B7F3-854C9D12BA9E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914-BF59-4326-B851-AEF9302F7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6011-2B91-4E05-B7F3-854C9D12BA9E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914-BF59-4326-B851-AEF9302F7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6011-2B91-4E05-B7F3-854C9D12BA9E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914-BF59-4326-B851-AEF9302F7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6011-2B91-4E05-B7F3-854C9D12BA9E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914-BF59-4326-B851-AEF9302F7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6011-2B91-4E05-B7F3-854C9D12BA9E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914-BF59-4326-B851-AEF9302F7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6011-2B91-4E05-B7F3-854C9D12BA9E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914-BF59-4326-B851-AEF9302F7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6011-2B91-4E05-B7F3-854C9D12BA9E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914-BF59-4326-B851-AEF9302F7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6011-2B91-4E05-B7F3-854C9D12BA9E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6F9914-BF59-4326-B851-AEF9302F70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6011-2B91-4E05-B7F3-854C9D12BA9E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914-BF59-4326-B851-AEF9302F7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6011-2B91-4E05-B7F3-854C9D12BA9E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36F9914-BF59-4326-B851-AEF9302F7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98A6011-2B91-4E05-B7F3-854C9D12BA9E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9914-BF59-4326-B851-AEF9302F7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98A6011-2B91-4E05-B7F3-854C9D12BA9E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36F9914-BF59-4326-B851-AEF9302F7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2438400"/>
            <a:ext cx="7696200" cy="1676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Battle Cars:</a:t>
            </a:r>
            <a:br>
              <a:rPr lang="en-US" dirty="0" smtClean="0"/>
            </a:br>
            <a:r>
              <a:rPr lang="en-US" dirty="0" smtClean="0"/>
              <a:t>Mayhem &amp; Destruction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572000"/>
            <a:ext cx="5410200" cy="2209800"/>
          </a:xfrm>
        </p:spPr>
        <p:txBody>
          <a:bodyPr>
            <a:normAutofit/>
          </a:bodyPr>
          <a:lstStyle/>
          <a:p>
            <a:pPr algn="ctr"/>
            <a:r>
              <a:rPr lang="en-US" sz="1600" dirty="0" smtClean="0"/>
              <a:t>Team Members:</a:t>
            </a:r>
          </a:p>
          <a:p>
            <a:pPr algn="ctr"/>
            <a:r>
              <a:rPr lang="en-US" sz="1600" dirty="0" smtClean="0"/>
              <a:t>Andy Madruga – andym@fullsail.edu</a:t>
            </a:r>
          </a:p>
          <a:p>
            <a:pPr algn="ctr"/>
            <a:r>
              <a:rPr lang="en-US" sz="1600" dirty="0" smtClean="0"/>
              <a:t>Daniel Kahn –</a:t>
            </a:r>
          </a:p>
          <a:p>
            <a:pPr algn="ctr"/>
            <a:r>
              <a:rPr lang="en-US" sz="1600" dirty="0" smtClean="0"/>
              <a:t>Josh Fields – JFields1991@gmail.com</a:t>
            </a:r>
          </a:p>
          <a:p>
            <a:pPr algn="ctr"/>
            <a:r>
              <a:rPr lang="en-US" sz="1600" dirty="0" smtClean="0"/>
              <a:t>John </a:t>
            </a:r>
            <a:r>
              <a:rPr lang="en-US" sz="1600" dirty="0" err="1" smtClean="0"/>
              <a:t>Rostick</a:t>
            </a:r>
            <a:r>
              <a:rPr lang="en-US" sz="1600" dirty="0" smtClean="0"/>
              <a:t> </a:t>
            </a:r>
            <a:r>
              <a:rPr lang="en-US" sz="1600" dirty="0" smtClean="0"/>
              <a:t>– JohnRostick@gmail.com</a:t>
            </a:r>
            <a:endParaRPr lang="en-US" sz="1600" dirty="0" smtClean="0"/>
          </a:p>
          <a:p>
            <a:pPr algn="ctr"/>
            <a:r>
              <a:rPr lang="en-US" sz="1600" dirty="0" smtClean="0"/>
              <a:t>Wade </a:t>
            </a:r>
            <a:r>
              <a:rPr lang="en-US" sz="1600" dirty="0" err="1" smtClean="0"/>
              <a:t>Shwallon</a:t>
            </a:r>
            <a:r>
              <a:rPr lang="en-US" sz="1600" dirty="0" smtClean="0"/>
              <a:t> </a:t>
            </a:r>
            <a:r>
              <a:rPr lang="en-US" sz="1600" smtClean="0"/>
              <a:t>– wadeshwallon@gmail.com</a:t>
            </a:r>
            <a:endParaRPr lang="en-US" sz="1600" dirty="0" smtClean="0"/>
          </a:p>
          <a:p>
            <a:pPr algn="ctr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200" y="838200"/>
            <a:ext cx="7696200" cy="1371600"/>
          </a:xfrm>
          <a:prstGeom prst="rect">
            <a:avLst/>
          </a:prstGeom>
        </p:spPr>
        <p:txBody>
          <a:bodyPr vert="horz" lIns="45720" rIns="45720" anchor="t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1" i="0" u="none" strike="noStrike" kern="1200" cap="all" spc="0" normalizeH="0" baseline="0" noProof="0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Sleepless burrito</a:t>
            </a:r>
            <a:r>
              <a:rPr kumimoji="0" lang="en-US" sz="4600" b="1" i="0" u="none" strike="noStrike" kern="1200" cap="all" spc="0" normalizeH="0" noProof="0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1" i="0" u="none" strike="noStrike" kern="1200" cap="all" spc="0" normalizeH="0" noProof="0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Slayers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cap="all" baseline="0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Presents:</a:t>
            </a:r>
            <a:endParaRPr kumimoji="0" lang="en-US" sz="4600" b="1" i="0" u="none" strike="noStrike" kern="1200" cap="all" spc="0" normalizeH="0" baseline="0" noProof="0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Game Synopsis and wheel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buNone/>
            </a:pPr>
            <a:r>
              <a:rPr kumimoji="0" lang="en-US" sz="30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In a post apocalyptic world the player must battle his way to the top, unlocking new</a:t>
            </a:r>
            <a:r>
              <a:rPr kumimoji="0" lang="en-US" sz="30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challenges and cars. Choose from a selection of unlocked cars to battle through the</a:t>
            </a:r>
            <a:r>
              <a:rPr kumimoji="0" lang="en-US" sz="30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game, each with their own unique stats and special ability. Collect parts, complete</a:t>
            </a:r>
            <a:r>
              <a:rPr kumimoji="0" lang="en-US" sz="30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trials, or just battle to the death, its your choice.</a:t>
            </a:r>
          </a:p>
          <a:p>
            <a:endParaRPr lang="en-US" dirty="0" smtClean="0"/>
          </a:p>
          <a:p>
            <a:r>
              <a:rPr lang="en-US" dirty="0" smtClean="0"/>
              <a:t>Sprint 1 – Feature Creep</a:t>
            </a:r>
          </a:p>
          <a:p>
            <a:r>
              <a:rPr lang="en-US" dirty="0" smtClean="0"/>
              <a:t>Sprint 2 – Team Swap</a:t>
            </a:r>
          </a:p>
          <a:p>
            <a:r>
              <a:rPr lang="en-US" dirty="0" smtClean="0"/>
              <a:t>Sprint 3 – Advertisement</a:t>
            </a:r>
          </a:p>
          <a:p>
            <a:r>
              <a:rPr lang="en-US" dirty="0" smtClean="0"/>
              <a:t>Sprint 4 - Disruption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Andy Madruga</a:t>
            </a:r>
          </a:p>
          <a:p>
            <a:pPr lvl="1"/>
            <a:r>
              <a:rPr lang="en-US" dirty="0" smtClean="0"/>
              <a:t>Particle Editor/Engine</a:t>
            </a:r>
          </a:p>
          <a:p>
            <a:pPr lvl="1"/>
            <a:r>
              <a:rPr lang="en-US" dirty="0" smtClean="0"/>
              <a:t>Profiles</a:t>
            </a:r>
          </a:p>
          <a:p>
            <a:pPr lvl="1"/>
            <a:r>
              <a:rPr lang="en-US" dirty="0" err="1" smtClean="0"/>
              <a:t>TimeChallenge</a:t>
            </a:r>
            <a:endParaRPr lang="en-US" dirty="0" smtClean="0"/>
          </a:p>
          <a:p>
            <a:pPr lvl="1"/>
            <a:r>
              <a:rPr lang="en-US" dirty="0" smtClean="0"/>
              <a:t>Levels and Menus</a:t>
            </a:r>
          </a:p>
          <a:p>
            <a:r>
              <a:rPr lang="en-US" sz="2800" dirty="0" smtClean="0"/>
              <a:t>Daniel Kahn</a:t>
            </a:r>
          </a:p>
          <a:p>
            <a:pPr lvl="1"/>
            <a:r>
              <a:rPr lang="en-US" sz="2400" dirty="0" smtClean="0"/>
              <a:t>Art</a:t>
            </a:r>
          </a:p>
          <a:p>
            <a:pPr lvl="1"/>
            <a:r>
              <a:rPr lang="en-US" sz="2400" dirty="0" smtClean="0"/>
              <a:t>Arcade Build</a:t>
            </a:r>
          </a:p>
          <a:p>
            <a:pPr lvl="1"/>
            <a:r>
              <a:rPr lang="en-US" sz="2400" dirty="0" smtClean="0"/>
              <a:t>Tutorial</a:t>
            </a:r>
          </a:p>
          <a:p>
            <a:pPr lvl="1"/>
            <a:r>
              <a:rPr lang="en-US" sz="2400" dirty="0" smtClean="0"/>
              <a:t>Levels</a:t>
            </a:r>
          </a:p>
          <a:p>
            <a:r>
              <a:rPr lang="en-US" sz="2800" dirty="0" smtClean="0"/>
              <a:t>John </a:t>
            </a:r>
            <a:r>
              <a:rPr lang="en-US" sz="2800" dirty="0" err="1" smtClean="0"/>
              <a:t>Rostick</a:t>
            </a:r>
            <a:endParaRPr lang="en-US" sz="2800" dirty="0" smtClean="0"/>
          </a:p>
          <a:p>
            <a:pPr lvl="1"/>
            <a:r>
              <a:rPr lang="en-US" dirty="0" smtClean="0"/>
              <a:t>AI</a:t>
            </a:r>
          </a:p>
          <a:p>
            <a:pPr lvl="1"/>
            <a:r>
              <a:rPr lang="en-US" dirty="0" smtClean="0"/>
              <a:t>Collection Mode</a:t>
            </a:r>
          </a:p>
          <a:p>
            <a:pPr lvl="1"/>
            <a:r>
              <a:rPr lang="en-US" dirty="0" smtClean="0"/>
              <a:t>Levels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Josh Fields</a:t>
            </a:r>
          </a:p>
          <a:p>
            <a:pPr lvl="1"/>
            <a:r>
              <a:rPr lang="en-US" dirty="0" smtClean="0"/>
              <a:t>Tile Editor/Engine</a:t>
            </a:r>
          </a:p>
          <a:p>
            <a:pPr lvl="1"/>
            <a:r>
              <a:rPr lang="en-US" dirty="0" smtClean="0"/>
              <a:t>World Collision</a:t>
            </a:r>
          </a:p>
          <a:p>
            <a:pPr lvl="1"/>
            <a:r>
              <a:rPr lang="en-US" dirty="0" smtClean="0"/>
              <a:t>Events &amp; Messages</a:t>
            </a:r>
          </a:p>
          <a:p>
            <a:pPr lvl="1"/>
            <a:r>
              <a:rPr lang="en-US" dirty="0" smtClean="0"/>
              <a:t>Collection Mode</a:t>
            </a:r>
          </a:p>
          <a:p>
            <a:pPr lvl="1"/>
            <a:r>
              <a:rPr lang="en-US" dirty="0" smtClean="0"/>
              <a:t>Levels</a:t>
            </a:r>
          </a:p>
          <a:p>
            <a:r>
              <a:rPr lang="en-US" dirty="0" smtClean="0"/>
              <a:t>Wade Shwallon</a:t>
            </a:r>
          </a:p>
          <a:p>
            <a:pPr lvl="1"/>
            <a:r>
              <a:rPr lang="en-US" dirty="0" smtClean="0"/>
              <a:t>Core</a:t>
            </a:r>
          </a:p>
          <a:p>
            <a:pPr lvl="1"/>
            <a:r>
              <a:rPr lang="en-US" dirty="0" smtClean="0"/>
              <a:t>Car Physics</a:t>
            </a:r>
          </a:p>
          <a:p>
            <a:pPr lvl="1"/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Obstacles</a:t>
            </a:r>
          </a:p>
          <a:p>
            <a:pPr lvl="1"/>
            <a:r>
              <a:rPr lang="en-US" dirty="0" err="1" smtClean="0"/>
              <a:t>DeathMatch</a:t>
            </a:r>
            <a:endParaRPr lang="en-US" dirty="0" smtClean="0"/>
          </a:p>
          <a:p>
            <a:pPr lvl="1"/>
            <a:r>
              <a:rPr lang="en-US" dirty="0" smtClean="0"/>
              <a:t>Levels and Menus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Game Progress Slide</a:t>
            </a:r>
            <a:endParaRPr lang="en-US" dirty="0"/>
          </a:p>
        </p:txBody>
      </p:sp>
      <p:pic>
        <p:nvPicPr>
          <p:cNvPr id="1026" name="Picture 2" descr="C:\Users\Wade\Desktop\presentation\BULLE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057400"/>
            <a:ext cx="2565400" cy="1924050"/>
          </a:xfrm>
          <a:prstGeom prst="rect">
            <a:avLst/>
          </a:prstGeom>
          <a:noFill/>
        </p:spPr>
      </p:pic>
      <p:pic>
        <p:nvPicPr>
          <p:cNvPr id="1028" name="Picture 4" descr="C:\Users\Wade\Desktop\presentation\yaymap+balls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981200"/>
            <a:ext cx="2743200" cy="2057400"/>
          </a:xfrm>
          <a:prstGeom prst="rect">
            <a:avLst/>
          </a:prstGeom>
          <a:noFill/>
        </p:spPr>
      </p:pic>
      <p:pic>
        <p:nvPicPr>
          <p:cNvPr id="1029" name="Picture 5" descr="C:\Users\Wade\Desktop\presentation\sprint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4953000"/>
            <a:ext cx="2697480" cy="168592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295400" y="16002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Sprint 1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00800" y="1600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Sprint 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45720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Sprint 3</a:t>
            </a:r>
          </a:p>
          <a:p>
            <a:endParaRPr lang="en-US" dirty="0"/>
          </a:p>
        </p:txBody>
      </p:sp>
      <p:pic>
        <p:nvPicPr>
          <p:cNvPr id="1027" name="Picture 3" descr="C:\Fraps\Screenshots\Gold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4876800"/>
            <a:ext cx="2895600" cy="1785711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791200" y="449580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Gold/Sprint 4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Tips and Tricks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 to your team mates</a:t>
            </a:r>
          </a:p>
          <a:p>
            <a:r>
              <a:rPr lang="en-US" dirty="0" smtClean="0"/>
              <a:t>Be aware of your limits and capabilities</a:t>
            </a:r>
          </a:p>
          <a:p>
            <a:r>
              <a:rPr lang="en-US" dirty="0" smtClean="0"/>
              <a:t>Do not change others code without consulting with them.</a:t>
            </a:r>
          </a:p>
          <a:p>
            <a:r>
              <a:rPr lang="en-US" dirty="0" smtClean="0"/>
              <a:t>Do not have unnecessary arguments.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Went 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was very productive at meetings.</a:t>
            </a:r>
          </a:p>
          <a:p>
            <a:r>
              <a:rPr lang="en-US" dirty="0" smtClean="0"/>
              <a:t>Picked up a new team member.</a:t>
            </a:r>
          </a:p>
          <a:p>
            <a:r>
              <a:rPr lang="en-US" dirty="0" smtClean="0"/>
              <a:t>Communication between teammates</a:t>
            </a:r>
          </a:p>
          <a:p>
            <a:r>
              <a:rPr lang="en-US" dirty="0" smtClean="0"/>
              <a:t>User stories finished on time.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Went Wrong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Swap</a:t>
            </a:r>
          </a:p>
          <a:p>
            <a:r>
              <a:rPr lang="en-US" dirty="0" smtClean="0"/>
              <a:t>Tile Editor</a:t>
            </a:r>
          </a:p>
          <a:p>
            <a:r>
              <a:rPr lang="en-US" dirty="0" smtClean="0"/>
              <a:t>Collision Physics</a:t>
            </a:r>
          </a:p>
          <a:p>
            <a:r>
              <a:rPr lang="en-US" dirty="0" smtClean="0"/>
              <a:t>Team Arguments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48</TotalTime>
  <Words>242</Words>
  <Application>Microsoft Office PowerPoint</Application>
  <PresentationFormat>On-screen Show (4:3)</PresentationFormat>
  <Paragraphs>65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Technic</vt:lpstr>
      <vt:lpstr>Battle Cars: Mayhem &amp; Destruction</vt:lpstr>
      <vt:lpstr>Game Synopsis and wheel info</vt:lpstr>
      <vt:lpstr>Responsibilities</vt:lpstr>
      <vt:lpstr>Game Progress Slide</vt:lpstr>
      <vt:lpstr>Tips and Tricks Slide</vt:lpstr>
      <vt:lpstr>What Went Right</vt:lpstr>
      <vt:lpstr>What Went Wrong</vt:lpstr>
    </vt:vector>
  </TitlesOfParts>
  <Company>Student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Cars: Mayhem &amp; Destruction</dc:title>
  <dc:creator>Josh Fields</dc:creator>
  <cp:lastModifiedBy>Andy Madruga</cp:lastModifiedBy>
  <cp:revision>7</cp:revision>
  <dcterms:created xsi:type="dcterms:W3CDTF">2011-07-26T20:18:18Z</dcterms:created>
  <dcterms:modified xsi:type="dcterms:W3CDTF">2011-07-28T16:53:28Z</dcterms:modified>
</cp:coreProperties>
</file>