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4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8A6011-2B91-4E05-B7F3-854C9D12BA9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438400"/>
            <a:ext cx="7696200" cy="1676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Battle Cars:</a:t>
            </a:r>
            <a:br>
              <a:rPr lang="en-US" dirty="0" smtClean="0"/>
            </a:br>
            <a:r>
              <a:rPr lang="en-US" dirty="0" smtClean="0"/>
              <a:t>Mayhem &amp; Destruction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572000"/>
            <a:ext cx="5410200" cy="2209800"/>
          </a:xfrm>
        </p:spPr>
        <p:txBody>
          <a:bodyPr>
            <a:normAutofit/>
          </a:bodyPr>
          <a:lstStyle/>
          <a:p>
            <a:pPr algn="ctr"/>
            <a:r>
              <a:rPr lang="en-US" sz="1600" dirty="0" smtClean="0"/>
              <a:t>Team Members:</a:t>
            </a:r>
          </a:p>
          <a:p>
            <a:pPr algn="ctr"/>
            <a:r>
              <a:rPr lang="en-US" sz="1600" dirty="0" smtClean="0"/>
              <a:t>Andy Madruga – </a:t>
            </a:r>
            <a:r>
              <a:rPr lang="en-US" sz="1600" dirty="0" smtClean="0"/>
              <a:t>andym@fullsail.edu</a:t>
            </a:r>
            <a:endParaRPr lang="en-US" sz="1600" dirty="0" smtClean="0"/>
          </a:p>
          <a:p>
            <a:pPr algn="ctr"/>
            <a:r>
              <a:rPr lang="en-US" sz="1600" dirty="0" smtClean="0"/>
              <a:t>Daniel Kahn –</a:t>
            </a:r>
          </a:p>
          <a:p>
            <a:pPr algn="ctr"/>
            <a:r>
              <a:rPr lang="en-US" sz="1600" dirty="0" smtClean="0"/>
              <a:t>Josh Fields – JFields1991@gmail.com</a:t>
            </a:r>
          </a:p>
          <a:p>
            <a:pPr algn="ctr"/>
            <a:r>
              <a:rPr lang="en-US" sz="1600" dirty="0" smtClean="0"/>
              <a:t>John </a:t>
            </a:r>
            <a:r>
              <a:rPr lang="en-US" sz="1600" dirty="0" err="1" smtClean="0"/>
              <a:t>Rostick</a:t>
            </a:r>
            <a:r>
              <a:rPr lang="en-US" sz="1600" dirty="0" smtClean="0"/>
              <a:t> –</a:t>
            </a:r>
          </a:p>
          <a:p>
            <a:pPr algn="ctr"/>
            <a:r>
              <a:rPr lang="en-US" sz="1600" dirty="0" smtClean="0"/>
              <a:t>Wade Shwallon –</a:t>
            </a:r>
          </a:p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200" y="838200"/>
            <a:ext cx="7696200" cy="1371600"/>
          </a:xfrm>
          <a:prstGeom prst="rect">
            <a:avLst/>
          </a:prstGeom>
        </p:spPr>
        <p:txBody>
          <a:bodyPr vert="horz" lIns="45720" rIns="45720" anchor="t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1200" cap="all" spc="0" normalizeH="0" baseline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Sleepless burrito</a:t>
            </a:r>
            <a:r>
              <a:rPr kumimoji="0" lang="en-US" sz="4600" b="1" i="0" u="none" strike="noStrike" kern="1200" cap="all" spc="0" normalizeH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1200" cap="all" spc="0" normalizeH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Slayers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cap="all" baseline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Presents:</a:t>
            </a:r>
            <a:endParaRPr kumimoji="0" lang="en-US" sz="4600" b="1" i="0" u="none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Game Synopsis and wheel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Sprint 1 – Feature Creep</a:t>
            </a:r>
          </a:p>
          <a:p>
            <a:r>
              <a:rPr lang="en-US" dirty="0" smtClean="0"/>
              <a:t>Sprint 2 – Team Swap</a:t>
            </a:r>
          </a:p>
          <a:p>
            <a:r>
              <a:rPr lang="en-US" dirty="0" smtClean="0"/>
              <a:t>Sprint 3 – Advertisement</a:t>
            </a:r>
          </a:p>
          <a:p>
            <a:r>
              <a:rPr lang="en-US" dirty="0" smtClean="0"/>
              <a:t>Q &amp; A - Disruption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Andy Madruga</a:t>
            </a:r>
          </a:p>
          <a:p>
            <a:pPr lvl="1"/>
            <a:r>
              <a:rPr lang="en-US" dirty="0" smtClean="0"/>
              <a:t>Particle Editor/Engine</a:t>
            </a:r>
          </a:p>
          <a:p>
            <a:r>
              <a:rPr lang="en-US" sz="2800" dirty="0" smtClean="0"/>
              <a:t>Daniel Kahn</a:t>
            </a:r>
          </a:p>
          <a:p>
            <a:pPr lvl="1"/>
            <a:r>
              <a:rPr lang="en-US" sz="2400" dirty="0" smtClean="0"/>
              <a:t>Art</a:t>
            </a:r>
          </a:p>
          <a:p>
            <a:r>
              <a:rPr lang="en-US" sz="2800" dirty="0" smtClean="0"/>
              <a:t>John </a:t>
            </a:r>
            <a:r>
              <a:rPr lang="en-US" sz="2800" dirty="0" err="1" smtClean="0"/>
              <a:t>Rostick</a:t>
            </a:r>
            <a:endParaRPr lang="en-US" sz="2800" dirty="0" smtClean="0"/>
          </a:p>
          <a:p>
            <a:pPr lvl="1"/>
            <a:r>
              <a:rPr lang="en-US" dirty="0" smtClean="0"/>
              <a:t>AI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Josh Fields</a:t>
            </a:r>
          </a:p>
          <a:p>
            <a:pPr lvl="1"/>
            <a:r>
              <a:rPr lang="en-US" dirty="0" smtClean="0"/>
              <a:t>Tile Editor/Engine</a:t>
            </a:r>
          </a:p>
          <a:p>
            <a:pPr lvl="1"/>
            <a:r>
              <a:rPr lang="en-US" dirty="0" smtClean="0"/>
              <a:t>World Collision</a:t>
            </a:r>
          </a:p>
          <a:p>
            <a:pPr lvl="1"/>
            <a:r>
              <a:rPr lang="en-US" dirty="0" smtClean="0"/>
              <a:t>Events &amp; Messages</a:t>
            </a:r>
          </a:p>
          <a:p>
            <a:r>
              <a:rPr lang="en-US" dirty="0" smtClean="0"/>
              <a:t>Wade Shwallon</a:t>
            </a:r>
          </a:p>
          <a:p>
            <a:pPr lvl="1"/>
            <a:r>
              <a:rPr lang="en-US" dirty="0" smtClean="0"/>
              <a:t>Car Physics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Game Progress Slide</a:t>
            </a:r>
            <a:endParaRPr lang="en-US" dirty="0"/>
          </a:p>
        </p:txBody>
      </p:sp>
      <p:pic>
        <p:nvPicPr>
          <p:cNvPr id="1026" name="Picture 2" descr="C:\Users\Wade\Desktop\presentation\BULLE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2565400" cy="1924050"/>
          </a:xfrm>
          <a:prstGeom prst="rect">
            <a:avLst/>
          </a:prstGeom>
          <a:noFill/>
        </p:spPr>
      </p:pic>
      <p:pic>
        <p:nvPicPr>
          <p:cNvPr id="1028" name="Picture 4" descr="C:\Users\Wade\Desktop\presentation\yaymap+balls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981200"/>
            <a:ext cx="2743200" cy="2057400"/>
          </a:xfrm>
          <a:prstGeom prst="rect">
            <a:avLst/>
          </a:prstGeom>
          <a:noFill/>
        </p:spPr>
      </p:pic>
      <p:pic>
        <p:nvPicPr>
          <p:cNvPr id="1029" name="Picture 5" descr="C:\Users\Wade\Desktop\presentation\sprint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953000"/>
            <a:ext cx="2697480" cy="16859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295400" y="1600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Sprint 1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1600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572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Sprint 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Tips and Tricks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your team mates</a:t>
            </a:r>
          </a:p>
          <a:p>
            <a:r>
              <a:rPr lang="en-US" dirty="0" smtClean="0"/>
              <a:t>Be aware of your limits and capabilities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Went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Went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Swap</a:t>
            </a:r>
          </a:p>
          <a:p>
            <a:r>
              <a:rPr lang="en-US" dirty="0" smtClean="0"/>
              <a:t>Tile Editor</a:t>
            </a:r>
          </a:p>
          <a:p>
            <a:r>
              <a:rPr lang="en-US" dirty="0" smtClean="0"/>
              <a:t>Collision Physics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</TotalTime>
  <Words>113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Battle Cars: Mayhem &amp; Destruction</vt:lpstr>
      <vt:lpstr>Game Synopsis and wheel info</vt:lpstr>
      <vt:lpstr>Responsibilities</vt:lpstr>
      <vt:lpstr>Game Progress Slide</vt:lpstr>
      <vt:lpstr>Tips and Tricks Slide</vt:lpstr>
      <vt:lpstr>What Went Right</vt:lpstr>
      <vt:lpstr>What Went Wrong</vt:lpstr>
    </vt:vector>
  </TitlesOfParts>
  <Company>Student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Cars: Mayhem &amp; Destruction</dc:title>
  <dc:creator>Josh Fields</dc:creator>
  <cp:lastModifiedBy>Andy Madruga</cp:lastModifiedBy>
  <cp:revision>5</cp:revision>
  <dcterms:created xsi:type="dcterms:W3CDTF">2011-07-26T20:18:18Z</dcterms:created>
  <dcterms:modified xsi:type="dcterms:W3CDTF">2011-07-26T22:06:32Z</dcterms:modified>
</cp:coreProperties>
</file>