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A6011-2B91-4E05-B7F3-854C9D12BA9E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F9914-BF59-4326-B851-AEF9302F70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438400"/>
            <a:ext cx="76962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Battle Cars:</a:t>
            </a:r>
            <a:br>
              <a:rPr lang="en-US" dirty="0" smtClean="0"/>
            </a:br>
            <a:r>
              <a:rPr lang="en-US" dirty="0" smtClean="0"/>
              <a:t>Mayhem &amp; Destruction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5410200" cy="22098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Team Members:</a:t>
            </a:r>
          </a:p>
          <a:p>
            <a:pPr algn="ctr"/>
            <a:r>
              <a:rPr lang="en-US" sz="1600" dirty="0" smtClean="0"/>
              <a:t>Andy Madruga – </a:t>
            </a:r>
          </a:p>
          <a:p>
            <a:pPr algn="ctr"/>
            <a:r>
              <a:rPr lang="en-US" sz="1600" dirty="0" smtClean="0"/>
              <a:t>Daniel Kahn –</a:t>
            </a:r>
          </a:p>
          <a:p>
            <a:pPr algn="ctr"/>
            <a:r>
              <a:rPr lang="en-US" sz="1600" dirty="0" smtClean="0"/>
              <a:t>Josh Fields – JFields1991@gmail.com</a:t>
            </a:r>
          </a:p>
          <a:p>
            <a:pPr algn="ctr"/>
            <a:r>
              <a:rPr lang="en-US" sz="1600" dirty="0" smtClean="0"/>
              <a:t>John </a:t>
            </a:r>
            <a:r>
              <a:rPr lang="en-US" sz="1600" dirty="0" err="1" smtClean="0"/>
              <a:t>Rostick</a:t>
            </a:r>
            <a:r>
              <a:rPr lang="en-US" sz="1600" dirty="0" smtClean="0"/>
              <a:t> –</a:t>
            </a:r>
            <a:endParaRPr lang="en-US" sz="1600" dirty="0" smtClean="0"/>
          </a:p>
          <a:p>
            <a:pPr algn="ctr"/>
            <a:r>
              <a:rPr lang="en-US" sz="1600" dirty="0" smtClean="0"/>
              <a:t>Wade Shwallon –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838200"/>
            <a:ext cx="7696200" cy="1371600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Sleepless burrito</a:t>
            </a: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Presents:</a:t>
            </a:r>
            <a:endParaRPr kumimoji="0" lang="en-U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Game Synopsis and wheel </a:t>
            </a:r>
            <a:r>
              <a:rPr lang="en-US" b="1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Sprint </a:t>
            </a:r>
            <a:r>
              <a:rPr lang="en-US" dirty="0" smtClean="0"/>
              <a:t>1 – </a:t>
            </a:r>
            <a:r>
              <a:rPr lang="en-US" dirty="0" smtClean="0"/>
              <a:t>Feature Creep</a:t>
            </a:r>
            <a:endParaRPr lang="en-US" dirty="0" smtClean="0"/>
          </a:p>
          <a:p>
            <a:r>
              <a:rPr lang="en-US" dirty="0" smtClean="0"/>
              <a:t>Sprint 2 – </a:t>
            </a:r>
            <a:r>
              <a:rPr lang="en-US" dirty="0" smtClean="0"/>
              <a:t>Team Swap</a:t>
            </a:r>
            <a:endParaRPr lang="en-US" dirty="0" smtClean="0"/>
          </a:p>
          <a:p>
            <a:r>
              <a:rPr lang="en-US" dirty="0" smtClean="0"/>
              <a:t>Sprint 3 – </a:t>
            </a:r>
            <a:r>
              <a:rPr lang="en-US" dirty="0" smtClean="0"/>
              <a:t>Advertisement</a:t>
            </a:r>
            <a:endParaRPr lang="en-US" dirty="0" smtClean="0"/>
          </a:p>
          <a:p>
            <a:r>
              <a:rPr lang="en-US" dirty="0" smtClean="0"/>
              <a:t>Q &amp; A - </a:t>
            </a:r>
            <a:r>
              <a:rPr lang="en-US" dirty="0" smtClean="0"/>
              <a:t>Disruption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Andy Madruga</a:t>
            </a:r>
          </a:p>
          <a:p>
            <a:pPr lvl="1"/>
            <a:r>
              <a:rPr lang="en-US" dirty="0" smtClean="0"/>
              <a:t>Particle Editor/Engine</a:t>
            </a:r>
          </a:p>
          <a:p>
            <a:r>
              <a:rPr lang="en-US" sz="2800" dirty="0" smtClean="0"/>
              <a:t>Daniel </a:t>
            </a:r>
            <a:r>
              <a:rPr lang="en-US" sz="2800" dirty="0" smtClean="0"/>
              <a:t>Kahn</a:t>
            </a:r>
          </a:p>
          <a:p>
            <a:pPr lvl="1"/>
            <a:r>
              <a:rPr lang="en-US" sz="2400" dirty="0" smtClean="0"/>
              <a:t>Art</a:t>
            </a:r>
          </a:p>
          <a:p>
            <a:r>
              <a:rPr lang="en-US" sz="2800" dirty="0" smtClean="0"/>
              <a:t>John </a:t>
            </a:r>
            <a:r>
              <a:rPr lang="en-US" sz="2800" dirty="0" err="1" smtClean="0"/>
              <a:t>Rostick</a:t>
            </a:r>
            <a:endParaRPr lang="en-US" sz="2800" dirty="0" smtClean="0"/>
          </a:p>
          <a:p>
            <a:pPr lvl="1"/>
            <a:r>
              <a:rPr lang="en-US" dirty="0" smtClean="0"/>
              <a:t>AI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Josh Fields</a:t>
            </a:r>
          </a:p>
          <a:p>
            <a:pPr lvl="1"/>
            <a:r>
              <a:rPr lang="en-US" dirty="0" smtClean="0"/>
              <a:t>Tile Editor/Engine</a:t>
            </a:r>
          </a:p>
          <a:p>
            <a:pPr lvl="1"/>
            <a:r>
              <a:rPr lang="en-US" dirty="0" smtClean="0"/>
              <a:t>World Collision</a:t>
            </a:r>
          </a:p>
          <a:p>
            <a:pPr lvl="1"/>
            <a:r>
              <a:rPr lang="en-US" dirty="0" smtClean="0"/>
              <a:t>Events &amp; Messages</a:t>
            </a:r>
          </a:p>
          <a:p>
            <a:r>
              <a:rPr lang="en-US" dirty="0" smtClean="0"/>
              <a:t>Wade Shwallon</a:t>
            </a:r>
          </a:p>
          <a:p>
            <a:pPr lvl="1"/>
            <a:r>
              <a:rPr lang="en-US" dirty="0" smtClean="0"/>
              <a:t>Car Physics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Game </a:t>
            </a:r>
            <a:r>
              <a:rPr lang="en-US" b="1" dirty="0" smtClean="0"/>
              <a:t>Progress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</a:t>
            </a:r>
            <a:r>
              <a:rPr lang="en-US" b="1" dirty="0" smtClean="0"/>
              <a:t>Tricks </a:t>
            </a:r>
            <a:r>
              <a:rPr lang="en-US" b="1" dirty="0" smtClean="0"/>
              <a:t>S</a:t>
            </a:r>
            <a:r>
              <a:rPr lang="en-US" b="1" dirty="0" smtClean="0"/>
              <a:t>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team mates</a:t>
            </a:r>
          </a:p>
          <a:p>
            <a:r>
              <a:rPr lang="en-US" dirty="0" smtClean="0"/>
              <a:t>Be aware of your limits and capabilities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Swap</a:t>
            </a:r>
          </a:p>
          <a:p>
            <a:r>
              <a:rPr lang="en-US" dirty="0" smtClean="0"/>
              <a:t>Tile Editor</a:t>
            </a:r>
          </a:p>
          <a:p>
            <a:r>
              <a:rPr lang="en-US" dirty="0" smtClean="0"/>
              <a:t>Collision Physics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</TotalTime>
  <Words>106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Battle Cars: Mayhem &amp; Destruction</vt:lpstr>
      <vt:lpstr>Game Synopsis and wheel info</vt:lpstr>
      <vt:lpstr>Responsibilities</vt:lpstr>
      <vt:lpstr>Game Progress Slide</vt:lpstr>
      <vt:lpstr>Tips and Tricks Slide</vt:lpstr>
      <vt:lpstr>What Went Right</vt:lpstr>
      <vt:lpstr>What Went Wrong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Cars: Mayhem &amp; Destruction</dc:title>
  <dc:creator>Josh Fields</dc:creator>
  <cp:lastModifiedBy>Josh Fields</cp:lastModifiedBy>
  <cp:revision>3</cp:revision>
  <dcterms:created xsi:type="dcterms:W3CDTF">2011-07-26T20:18:18Z</dcterms:created>
  <dcterms:modified xsi:type="dcterms:W3CDTF">2011-07-26T20:42:38Z</dcterms:modified>
</cp:coreProperties>
</file>