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 autoCompressPictures="0">
  <p:sldMasterIdLst>
    <p:sldMasterId id="214748369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15565"/>
    <p:restoredTop sz="95809"/>
  </p:normalViewPr>
  <p:slideViewPr>
    <p:cSldViewPr snapToGrid="0">
      <p:cViewPr>
        <p:scale>
          <a:sx n="100" d="100"/>
          <a:sy n="100" d="100"/>
        </p:scale>
        <p:origin x="1182" y="108"/>
      </p:cViewPr>
      <p:guideLst>
        <p:guide orient="horz" pos="2158"/>
        <p:guide orient="horz" pos="1558"/>
        <p:guide orient="horz" pos="2723"/>
        <p:guide orient="horz" pos="2698"/>
        <p:guide orient="horz" pos="2894"/>
        <p:guide orient="horz" pos="230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F6190D9-E006-4B9B-AC54-A11F74001D6A}" type="datetime1">
              <a:rPr lang="ko-KR" altLang="en-US"/>
              <a:pPr lvl="0">
                <a:defRPr lang="ko-KR" altLang="en-US"/>
              </a:pPr>
              <a:t>2019-05-31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3CACBC3A-8309-4734-9F69-F06C370FDAC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CACBC3A-8309-4734-9F69-F06C370FDAC0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5F4A9C"/>
              </a:gs>
              <a:gs pos="62000">
                <a:srgbClr val="484981"/>
              </a:gs>
              <a:gs pos="100000">
                <a:srgbClr val="292F6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368171" y="2238992"/>
            <a:ext cx="6407658" cy="581698"/>
          </a:xfrm>
          <a:prstGeom prst="rect">
            <a:avLst/>
          </a:prstGeom>
          <a:effectLst>
            <a:outerShdw blurRad="139700" dist="50800" dir="5400000" sx="105000" sy="105000" algn="ctr" rotWithShape="0">
              <a:srgbClr val="000000">
                <a:alpha val="10000"/>
              </a:srgbClr>
            </a:outerShdw>
          </a:effectLst>
          <a:scene3d>
            <a:camera prst="orthographicFront"/>
            <a:lightRig rig="threePt" dir="t"/>
          </a:scene3d>
          <a:sp3d>
            <a:bevelT w="1270" h="1270"/>
          </a:sp3d>
        </p:spPr>
        <p:txBody>
          <a:bodyPr wrap="square" lIns="0" tIns="0" rIns="0" bIns="0">
            <a:spAutoFit/>
          </a:bodyPr>
          <a:lstStyle>
            <a:lvl1pPr algn="ctr">
              <a:defRPr sz="4200" b="1" spc="225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PRESENTATION</a:t>
            </a:r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2448521" y="2043220"/>
            <a:ext cx="4246959" cy="145424"/>
          </a:xfrm>
          <a:prstGeom prst="rect">
            <a:avLst/>
          </a:prstGeom>
          <a:effectLst>
            <a:outerShdw blurRad="139700" dist="50800" dir="5400000" sx="105000" sy="105000" algn="ctr" rotWithShape="0">
              <a:srgbClr val="000000">
                <a:alpha val="10000"/>
              </a:srgbClr>
            </a:outerShdw>
          </a:effectLst>
          <a:scene3d>
            <a:camera prst="orthographicFront"/>
            <a:lightRig rig="threePt" dir="t"/>
          </a:scene3d>
          <a:sp3d>
            <a:bevelT w="1270" h="1270"/>
          </a:sp3d>
        </p:spPr>
        <p:txBody>
          <a:bodyPr lIns="0" tIns="0" rIns="0" bIns="0">
            <a:spAutoFit/>
          </a:bodyPr>
          <a:lstStyle>
            <a:lvl1pPr marL="0" indent="0" algn="ctr">
              <a:buNone/>
              <a:defRPr sz="1050" b="1" spc="225">
                <a:solidFill>
                  <a:schemeClr val="bg1">
                    <a:alpha val="3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ko-KR" smtClean="0"/>
              <a:t>TITLE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8653"/>
            <a:ext cx="9144000" cy="2419351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3650764"/>
            <a:ext cx="8057052" cy="2042492"/>
            <a:chOff x="0" y="3724685"/>
            <a:chExt cx="10742736" cy="2723322"/>
          </a:xfrm>
        </p:grpSpPr>
        <p:sp>
          <p:nvSpPr>
            <p:cNvPr id="7" name="타원 6"/>
            <p:cNvSpPr/>
            <p:nvPr/>
          </p:nvSpPr>
          <p:spPr>
            <a:xfrm flipV="1">
              <a:off x="10517423" y="4858086"/>
              <a:ext cx="225313" cy="225313"/>
            </a:xfrm>
            <a:prstGeom prst="ellipse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타원 8"/>
            <p:cNvSpPr/>
            <p:nvPr/>
          </p:nvSpPr>
          <p:spPr>
            <a:xfrm>
              <a:off x="10551046" y="4608887"/>
              <a:ext cx="45719" cy="45719"/>
            </a:xfrm>
            <a:prstGeom prst="ellipse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타원 9"/>
            <p:cNvSpPr/>
            <p:nvPr/>
          </p:nvSpPr>
          <p:spPr>
            <a:xfrm>
              <a:off x="759842" y="4180035"/>
              <a:ext cx="770021" cy="770021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타원 10"/>
            <p:cNvSpPr/>
            <p:nvPr/>
          </p:nvSpPr>
          <p:spPr>
            <a:xfrm flipV="1">
              <a:off x="1759188" y="3992708"/>
              <a:ext cx="176465" cy="176465"/>
            </a:xfrm>
            <a:prstGeom prst="ellipse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타원 11"/>
            <p:cNvSpPr/>
            <p:nvPr/>
          </p:nvSpPr>
          <p:spPr>
            <a:xfrm flipV="1">
              <a:off x="845294" y="3724685"/>
              <a:ext cx="72192" cy="72192"/>
            </a:xfrm>
            <a:prstGeom prst="ellipse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타원 12"/>
            <p:cNvSpPr/>
            <p:nvPr/>
          </p:nvSpPr>
          <p:spPr>
            <a:xfrm flipV="1">
              <a:off x="449244" y="4264760"/>
              <a:ext cx="225313" cy="225313"/>
            </a:xfrm>
            <a:prstGeom prst="ellipse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타원 14"/>
            <p:cNvSpPr/>
            <p:nvPr/>
          </p:nvSpPr>
          <p:spPr>
            <a:xfrm>
              <a:off x="3597639" y="5469233"/>
              <a:ext cx="478438" cy="478438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타원 15"/>
            <p:cNvSpPr/>
            <p:nvPr/>
          </p:nvSpPr>
          <p:spPr>
            <a:xfrm flipV="1">
              <a:off x="4650106" y="5527156"/>
              <a:ext cx="72192" cy="72192"/>
            </a:xfrm>
            <a:prstGeom prst="ellipse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0" y="4136411"/>
              <a:ext cx="316478" cy="1072658"/>
            </a:xfrm>
            <a:custGeom>
              <a:avLst/>
              <a:gdLst>
                <a:gd name="connsiteX0" fmla="*/ 0 w 316478"/>
                <a:gd name="connsiteY0" fmla="*/ 0 h 1072658"/>
                <a:gd name="connsiteX1" fmla="*/ 44017 w 316478"/>
                <a:gd name="connsiteY1" fmla="*/ 23892 h 1072658"/>
                <a:gd name="connsiteX2" fmla="*/ 316478 w 316478"/>
                <a:gd name="connsiteY2" fmla="*/ 536329 h 1072658"/>
                <a:gd name="connsiteX3" fmla="*/ 44017 w 316478"/>
                <a:gd name="connsiteY3" fmla="*/ 1048766 h 1072658"/>
                <a:gd name="connsiteX4" fmla="*/ 0 w 316478"/>
                <a:gd name="connsiteY4" fmla="*/ 1072658 h 1072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478" h="1072658">
                  <a:moveTo>
                    <a:pt x="0" y="0"/>
                  </a:moveTo>
                  <a:lnTo>
                    <a:pt x="44017" y="23892"/>
                  </a:lnTo>
                  <a:cubicBezTo>
                    <a:pt x="208401" y="134947"/>
                    <a:pt x="316478" y="323017"/>
                    <a:pt x="316478" y="536329"/>
                  </a:cubicBezTo>
                  <a:cubicBezTo>
                    <a:pt x="316478" y="749642"/>
                    <a:pt x="208401" y="937711"/>
                    <a:pt x="44017" y="1048766"/>
                  </a:cubicBezTo>
                  <a:lnTo>
                    <a:pt x="0" y="1072658"/>
                  </a:ln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타원 17"/>
            <p:cNvSpPr/>
            <p:nvPr userDrawn="1"/>
          </p:nvSpPr>
          <p:spPr>
            <a:xfrm flipV="1">
              <a:off x="6251801" y="6375815"/>
              <a:ext cx="72192" cy="72192"/>
            </a:xfrm>
            <a:prstGeom prst="ellipse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17094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5F4A9C"/>
              </a:gs>
              <a:gs pos="62000">
                <a:srgbClr val="484981"/>
              </a:gs>
              <a:gs pos="100000">
                <a:srgbClr val="292F6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15169" y="1709873"/>
            <a:ext cx="2270198" cy="415498"/>
          </a:xfrm>
          <a:prstGeom prst="rect">
            <a:avLst/>
          </a:prstGeom>
          <a:effectLst>
            <a:outerShdw blurRad="139700" dist="50800" dir="5400000" sx="105000" sy="105000" algn="ctr" rotWithShape="0">
              <a:srgbClr val="000000">
                <a:alpha val="10000"/>
              </a:srgbClr>
            </a:outerShdw>
          </a:effectLst>
          <a:scene3d>
            <a:camera prst="orthographicFront"/>
            <a:lightRig rig="threePt" dir="t"/>
          </a:scene3d>
          <a:sp3d>
            <a:bevelT w="1270" h="1270"/>
          </a:sp3d>
        </p:spPr>
        <p:txBody>
          <a:bodyPr wrap="square" lIns="0" tIns="0" rIns="0" bIns="0">
            <a:spAutoFit/>
          </a:bodyPr>
          <a:lstStyle>
            <a:lvl1pPr algn="l">
              <a:defRPr sz="3000" b="1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CONTENTS</a:t>
            </a:r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6597827" y="4785615"/>
            <a:ext cx="2005678" cy="1559886"/>
            <a:chOff x="6597827" y="4785615"/>
            <a:chExt cx="2005678" cy="1559886"/>
          </a:xfrm>
        </p:grpSpPr>
        <p:sp>
          <p:nvSpPr>
            <p:cNvPr id="5" name="타원 4"/>
            <p:cNvSpPr/>
            <p:nvPr/>
          </p:nvSpPr>
          <p:spPr>
            <a:xfrm>
              <a:off x="7972045" y="5637847"/>
              <a:ext cx="631460" cy="631460"/>
            </a:xfrm>
            <a:prstGeom prst="ellipse">
              <a:avLst/>
            </a:prstGeom>
            <a:solidFill>
              <a:schemeClr val="bg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타원 5"/>
            <p:cNvSpPr/>
            <p:nvPr/>
          </p:nvSpPr>
          <p:spPr>
            <a:xfrm flipV="1">
              <a:off x="6972099" y="5769516"/>
              <a:ext cx="102865" cy="102865"/>
            </a:xfrm>
            <a:prstGeom prst="ellipse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타원 6"/>
            <p:cNvSpPr/>
            <p:nvPr/>
          </p:nvSpPr>
          <p:spPr>
            <a:xfrm flipV="1">
              <a:off x="6597827" y="6104340"/>
              <a:ext cx="54144" cy="54144"/>
            </a:xfrm>
            <a:prstGeom prst="ellipse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타원 8"/>
            <p:cNvSpPr/>
            <p:nvPr/>
          </p:nvSpPr>
          <p:spPr>
            <a:xfrm flipV="1">
              <a:off x="6848722" y="6169915"/>
              <a:ext cx="175586" cy="175586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타원 9"/>
            <p:cNvSpPr/>
            <p:nvPr/>
          </p:nvSpPr>
          <p:spPr>
            <a:xfrm flipV="1">
              <a:off x="8137298" y="5028131"/>
              <a:ext cx="54144" cy="54144"/>
            </a:xfrm>
            <a:prstGeom prst="ellipse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타원 10"/>
            <p:cNvSpPr/>
            <p:nvPr/>
          </p:nvSpPr>
          <p:spPr>
            <a:xfrm>
              <a:off x="7843712" y="4785615"/>
              <a:ext cx="124792" cy="124792"/>
            </a:xfrm>
            <a:prstGeom prst="ellipse">
              <a:avLst/>
            </a:prstGeom>
            <a:solidFill>
              <a:schemeClr val="bg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타원 11"/>
            <p:cNvSpPr/>
            <p:nvPr/>
          </p:nvSpPr>
          <p:spPr>
            <a:xfrm>
              <a:off x="7019544" y="5675946"/>
              <a:ext cx="313961" cy="313961"/>
            </a:xfrm>
            <a:prstGeom prst="ellipse">
              <a:avLst/>
            </a:prstGeom>
            <a:solidFill>
              <a:schemeClr val="bg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18763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5F4A9C"/>
              </a:gs>
              <a:gs pos="62000">
                <a:srgbClr val="484981"/>
              </a:gs>
              <a:gs pos="100000">
                <a:srgbClr val="292F6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03522" y="470641"/>
            <a:ext cx="3723978" cy="387798"/>
          </a:xfrm>
          <a:prstGeom prst="rect">
            <a:avLst/>
          </a:prstGeom>
          <a:effectLst>
            <a:outerShdw blurRad="139700" dist="50800" dir="5400000" sx="105000" sy="105000" algn="ctr" rotWithShape="0">
              <a:srgbClr val="000000">
                <a:alpha val="10000"/>
              </a:srgbClr>
            </a:outerShdw>
          </a:effectLst>
          <a:scene3d>
            <a:camera prst="orthographicFront"/>
            <a:lightRig rig="threePt" dir="t"/>
          </a:scene3d>
          <a:sp3d>
            <a:bevelT w="1270" h="1270"/>
          </a:sp3d>
        </p:spPr>
        <p:txBody>
          <a:bodyPr wrap="square" lIns="0" tIns="0" rIns="0" bIns="0">
            <a:spAutoFit/>
          </a:bodyPr>
          <a:lstStyle>
            <a:lvl1pPr algn="l">
              <a:defRPr sz="2800" b="1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SLIDE MAIN TITLE</a:t>
            </a:r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 flipH="1">
            <a:off x="403522" y="951330"/>
            <a:ext cx="8336957" cy="147437"/>
            <a:chOff x="4277116" y="1917622"/>
            <a:chExt cx="6470215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277116" y="1917622"/>
              <a:ext cx="6470215" cy="0"/>
            </a:xfrm>
            <a:prstGeom prst="line">
              <a:avLst/>
            </a:prstGeom>
            <a:ln w="3175">
              <a:solidFill>
                <a:schemeClr val="bg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10109388" y="1917622"/>
              <a:ext cx="637943" cy="0"/>
            </a:xfrm>
            <a:prstGeom prst="line">
              <a:avLst/>
            </a:prstGeom>
            <a:ln w="19050">
              <a:solidFill>
                <a:schemeClr val="bg1">
                  <a:alpha val="6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제목 1"/>
          <p:cNvSpPr txBox="1">
            <a:spLocks/>
          </p:cNvSpPr>
          <p:nvPr userDrawn="1"/>
        </p:nvSpPr>
        <p:spPr>
          <a:xfrm>
            <a:off x="8370321" y="591828"/>
            <a:ext cx="370158" cy="145424"/>
          </a:xfrm>
          <a:prstGeom prst="rect">
            <a:avLst/>
          </a:prstGeom>
          <a:effectLst>
            <a:outerShdw blurRad="139700" dist="50800" dir="5400000" sx="105000" sy="105000" algn="ctr" rotWithShape="0">
              <a:srgbClr val="000000">
                <a:alpha val="10000"/>
              </a:srgbClr>
            </a:outerShdw>
          </a:effectLst>
          <a:scene3d>
            <a:camera prst="orthographicFront"/>
            <a:lightRig rig="threePt" dir="t"/>
          </a:scene3d>
          <a:sp3d>
            <a:bevelT w="1270" h="1270"/>
          </a:sp3d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 spc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altLang="ko-KR" sz="1050" smtClean="0"/>
              <a:t>01</a:t>
            </a:r>
            <a:endParaRPr lang="ko-KR" altLang="en-US" sz="1050"/>
          </a:p>
        </p:txBody>
      </p:sp>
      <p:sp>
        <p:nvSpPr>
          <p:cNvPr id="41" name="Rectangle 3"/>
          <p:cNvSpPr txBox="1">
            <a:spLocks noChangeArrowheads="1"/>
          </p:cNvSpPr>
          <p:nvPr userDrawn="1"/>
        </p:nvSpPr>
        <p:spPr bwMode="auto">
          <a:xfrm>
            <a:off x="3893114" y="6433833"/>
            <a:ext cx="1357775" cy="10387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675" b="1" spc="225" smtClean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Tahoma" pitchFamily="34" charset="0"/>
                <a:cs typeface="Arial" panose="020B0604020202020204" pitchFamily="34" charset="0"/>
              </a:rPr>
              <a:t>DESIGN</a:t>
            </a:r>
            <a:r>
              <a:rPr lang="en-US" altLang="ko-KR" sz="675" baseline="0" smtClean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Tahoma" pitchFamily="34" charset="0"/>
                <a:cs typeface="Arial" panose="020B0604020202020204" pitchFamily="34" charset="0"/>
              </a:rPr>
              <a:t> INSPIRATION</a:t>
            </a:r>
            <a:endParaRPr lang="en-US" altLang="ko-KR" sz="675" dirty="0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  <a:ea typeface="Tahom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2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5F4A9C"/>
              </a:gs>
              <a:gs pos="62000">
                <a:srgbClr val="484981"/>
              </a:gs>
              <a:gs pos="100000">
                <a:srgbClr val="292F6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368171" y="2667112"/>
            <a:ext cx="6407658" cy="553998"/>
          </a:xfrm>
          <a:prstGeom prst="rect">
            <a:avLst/>
          </a:prstGeom>
          <a:effectLst>
            <a:outerShdw blurRad="139700" dist="50800" dir="5400000" sx="105000" sy="105000" algn="ctr" rotWithShape="0">
              <a:srgbClr val="000000">
                <a:alpha val="10000"/>
              </a:srgbClr>
            </a:outerShdw>
          </a:effectLst>
          <a:scene3d>
            <a:camera prst="orthographicFront"/>
            <a:lightRig rig="threePt" dir="t"/>
          </a:scene3d>
          <a:sp3d>
            <a:bevelT w="1270" h="1270"/>
          </a:sp3d>
        </p:spPr>
        <p:txBody>
          <a:bodyPr wrap="square" lIns="0" tIns="0" rIns="0" bIns="0">
            <a:spAutoFit/>
          </a:bodyPr>
          <a:lstStyle>
            <a:lvl1pPr algn="ctr">
              <a:defRPr sz="4000" b="1" spc="225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THANK YOU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3"/>
            <a:ext cx="9144000" cy="2419351"/>
          </a:xfrm>
          <a:prstGeom prst="rect">
            <a:avLst/>
          </a:prstGeom>
        </p:spPr>
      </p:pic>
      <p:grpSp>
        <p:nvGrpSpPr>
          <p:cNvPr id="5" name="그룹 4"/>
          <p:cNvGrpSpPr/>
          <p:nvPr userDrawn="1"/>
        </p:nvGrpSpPr>
        <p:grpSpPr>
          <a:xfrm flipH="1" flipV="1">
            <a:off x="1086948" y="1367895"/>
            <a:ext cx="8057052" cy="1667240"/>
            <a:chOff x="0" y="3724685"/>
            <a:chExt cx="10742736" cy="2222986"/>
          </a:xfrm>
        </p:grpSpPr>
        <p:sp>
          <p:nvSpPr>
            <p:cNvPr id="6" name="타원 5"/>
            <p:cNvSpPr/>
            <p:nvPr/>
          </p:nvSpPr>
          <p:spPr>
            <a:xfrm flipV="1">
              <a:off x="10517423" y="4858086"/>
              <a:ext cx="225313" cy="225313"/>
            </a:xfrm>
            <a:prstGeom prst="ellipse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타원 6"/>
            <p:cNvSpPr/>
            <p:nvPr/>
          </p:nvSpPr>
          <p:spPr>
            <a:xfrm>
              <a:off x="10551046" y="4608887"/>
              <a:ext cx="45719" cy="45719"/>
            </a:xfrm>
            <a:prstGeom prst="ellipse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타원 9"/>
            <p:cNvSpPr/>
            <p:nvPr/>
          </p:nvSpPr>
          <p:spPr>
            <a:xfrm>
              <a:off x="759842" y="4180035"/>
              <a:ext cx="770021" cy="770021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타원 10"/>
            <p:cNvSpPr/>
            <p:nvPr/>
          </p:nvSpPr>
          <p:spPr>
            <a:xfrm flipV="1">
              <a:off x="1759188" y="3992708"/>
              <a:ext cx="176465" cy="176465"/>
            </a:xfrm>
            <a:prstGeom prst="ellipse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타원 11"/>
            <p:cNvSpPr/>
            <p:nvPr/>
          </p:nvSpPr>
          <p:spPr>
            <a:xfrm flipV="1">
              <a:off x="845294" y="3724685"/>
              <a:ext cx="72192" cy="72192"/>
            </a:xfrm>
            <a:prstGeom prst="ellipse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타원 12"/>
            <p:cNvSpPr/>
            <p:nvPr/>
          </p:nvSpPr>
          <p:spPr>
            <a:xfrm flipV="1">
              <a:off x="449244" y="4264760"/>
              <a:ext cx="225313" cy="225313"/>
            </a:xfrm>
            <a:prstGeom prst="ellipse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타원 13"/>
            <p:cNvSpPr/>
            <p:nvPr/>
          </p:nvSpPr>
          <p:spPr>
            <a:xfrm>
              <a:off x="3597639" y="5469233"/>
              <a:ext cx="478438" cy="478438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타원 14"/>
            <p:cNvSpPr/>
            <p:nvPr/>
          </p:nvSpPr>
          <p:spPr>
            <a:xfrm flipV="1">
              <a:off x="4650106" y="5527156"/>
              <a:ext cx="72192" cy="72192"/>
            </a:xfrm>
            <a:prstGeom prst="ellipse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0" y="4136411"/>
              <a:ext cx="316478" cy="1072658"/>
            </a:xfrm>
            <a:custGeom>
              <a:avLst/>
              <a:gdLst>
                <a:gd name="connsiteX0" fmla="*/ 0 w 316478"/>
                <a:gd name="connsiteY0" fmla="*/ 0 h 1072658"/>
                <a:gd name="connsiteX1" fmla="*/ 44017 w 316478"/>
                <a:gd name="connsiteY1" fmla="*/ 23892 h 1072658"/>
                <a:gd name="connsiteX2" fmla="*/ 316478 w 316478"/>
                <a:gd name="connsiteY2" fmla="*/ 536329 h 1072658"/>
                <a:gd name="connsiteX3" fmla="*/ 44017 w 316478"/>
                <a:gd name="connsiteY3" fmla="*/ 1048766 h 1072658"/>
                <a:gd name="connsiteX4" fmla="*/ 0 w 316478"/>
                <a:gd name="connsiteY4" fmla="*/ 1072658 h 1072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478" h="1072658">
                  <a:moveTo>
                    <a:pt x="0" y="0"/>
                  </a:moveTo>
                  <a:lnTo>
                    <a:pt x="44017" y="23892"/>
                  </a:lnTo>
                  <a:cubicBezTo>
                    <a:pt x="208401" y="134947"/>
                    <a:pt x="316478" y="323017"/>
                    <a:pt x="316478" y="536329"/>
                  </a:cubicBezTo>
                  <a:cubicBezTo>
                    <a:pt x="316478" y="749642"/>
                    <a:pt x="208401" y="937711"/>
                    <a:pt x="44017" y="1048766"/>
                  </a:cubicBezTo>
                  <a:lnTo>
                    <a:pt x="0" y="1072658"/>
                  </a:ln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70361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P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4850"/>
            <a:ext cx="9144000" cy="29083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419475" y="5685909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www.goodpello.com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5" name="그룹 13"/>
          <p:cNvGrpSpPr/>
          <p:nvPr userDrawn="1"/>
        </p:nvGrpSpPr>
        <p:grpSpPr>
          <a:xfrm>
            <a:off x="2133600" y="5870575"/>
            <a:ext cx="4876800" cy="0"/>
            <a:chOff x="2105025" y="5566291"/>
            <a:chExt cx="4876800" cy="0"/>
          </a:xfrm>
        </p:grpSpPr>
        <p:cxnSp>
          <p:nvCxnSpPr>
            <p:cNvPr id="6" name="직선 연결선 11"/>
            <p:cNvCxnSpPr/>
            <p:nvPr userDrawn="1"/>
          </p:nvCxnSpPr>
          <p:spPr>
            <a:xfrm flipH="1">
              <a:off x="2105025" y="5566291"/>
              <a:ext cx="120015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12"/>
            <p:cNvCxnSpPr/>
            <p:nvPr userDrawn="1"/>
          </p:nvCxnSpPr>
          <p:spPr>
            <a:xfrm flipH="1">
              <a:off x="5781675" y="5566291"/>
              <a:ext cx="120015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71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066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1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5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Relationship Id="rId5" Type="http://schemas.openxmlformats.org/officeDocument/2006/relationships/image" Target="../media/image34.png"  /><Relationship Id="rId6" Type="http://schemas.openxmlformats.org/officeDocument/2006/relationships/image" Target="../media/image35.png"  /><Relationship Id="rId7" Type="http://schemas.openxmlformats.org/officeDocument/2006/relationships/image" Target="../media/image2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6.png"  /><Relationship Id="rId3" Type="http://schemas.openxmlformats.org/officeDocument/2006/relationships/image" Target="../media/image25.png"  /><Relationship Id="rId4" Type="http://schemas.openxmlformats.org/officeDocument/2006/relationships/image" Target="../media/image37.png"  /><Relationship Id="rId5" Type="http://schemas.openxmlformats.org/officeDocument/2006/relationships/image" Target="../media/image38.png"  /><Relationship Id="rId6" Type="http://schemas.openxmlformats.org/officeDocument/2006/relationships/image" Target="../media/image39.png"  /><Relationship Id="rId7" Type="http://schemas.openxmlformats.org/officeDocument/2006/relationships/image" Target="../media/image40.png"  /><Relationship Id="rId8" Type="http://schemas.openxmlformats.org/officeDocument/2006/relationships/image" Target="../media/image2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5.png"  /><Relationship Id="rId3" Type="http://schemas.openxmlformats.org/officeDocument/2006/relationships/image" Target="../media/image41.png"  /><Relationship Id="rId4" Type="http://schemas.openxmlformats.org/officeDocument/2006/relationships/image" Target="../media/image2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png"  /><Relationship Id="rId3" Type="http://schemas.openxmlformats.org/officeDocument/2006/relationships/image" Target="../media/image16.jpeg"  /><Relationship Id="rId4" Type="http://schemas.openxmlformats.org/officeDocument/2006/relationships/image" Target="../media/image17.jpe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Relationship Id="rId7" Type="http://schemas.openxmlformats.org/officeDocument/2006/relationships/image" Target="../media/image2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587979" y="2238992"/>
            <a:ext cx="6407658" cy="581698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b="0" spc="600">
                <a:latin typeface="Sam3KRFont"/>
                <a:ea typeface="Sam3KRFont"/>
              </a:rPr>
              <a:t>Feeling Of Music</a:t>
            </a:r>
            <a:endParaRPr lang="en-US" altLang="ko-KR" b="0" spc="600">
              <a:latin typeface="Sam3KRFont"/>
              <a:ea typeface="Sam3KRFont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/>
          </p:nvPr>
        </p:nvSpPr>
        <p:spPr>
          <a:xfrm>
            <a:off x="2448520" y="3222026"/>
            <a:ext cx="4246959" cy="41652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b="0" spc="600">
                <a:latin typeface="Sam3KRFont"/>
                <a:ea typeface="Sam3KRFont"/>
              </a:rPr>
              <a:t>♪201985007_김현수</a:t>
            </a:r>
            <a:endParaRPr lang="ko-KR" altLang="en-US" b="0" spc="600">
              <a:latin typeface="Sam3KRFont"/>
              <a:ea typeface="Sam3KRFont"/>
            </a:endParaRPr>
          </a:p>
          <a:p>
            <a:pPr lvl="0">
              <a:defRPr lang="ko-KR" altLang="en-US"/>
            </a:pPr>
            <a:r>
              <a:rPr lang="ko-KR" altLang="en-US" b="0" spc="600">
                <a:latin typeface="Sam3KRFont"/>
                <a:ea typeface="Sam3KRFont"/>
              </a:rPr>
              <a:t>♪201985033_이호승</a:t>
            </a:r>
            <a:endParaRPr lang="ko-KR" altLang="en-US" b="0" spc="600">
              <a:latin typeface="Sam3KRFont"/>
              <a:ea typeface="Sam3KRFont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4"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3">
                    <hd:imgEffect xmlns:hd="http://schemas.haansoft.com/office/drawingml/8.0">
                      <hd:artEffectSketch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 rot="20334684">
            <a:off x="1134328" y="1748277"/>
            <a:ext cx="673326" cy="1164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403522" y="470641"/>
            <a:ext cx="3723978" cy="377084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Sam3KRFont"/>
                <a:ea typeface="Sam3KRFont"/>
              </a:rPr>
              <a:t>♪콘셉트</a:t>
            </a:r>
            <a:endParaRPr lang="ko-KR" altLang="en-US">
              <a:latin typeface="Sam3KRFont"/>
              <a:ea typeface="Sam3KRFont"/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36240" y="575226"/>
            <a:ext cx="257175" cy="200025"/>
          </a:xfrm>
          <a:prstGeom prst="rect">
            <a:avLst/>
          </a:prstGeom>
        </p:spPr>
      </p:pic>
      <p:sp>
        <p:nvSpPr>
          <p:cNvPr id="70" name="Rectangle 3"/>
          <p:cNvSpPr txBox="1">
            <a:spLocks noChangeArrowheads="1"/>
          </p:cNvSpPr>
          <p:nvPr/>
        </p:nvSpPr>
        <p:spPr>
          <a:xfrm>
            <a:off x="711360" y="2792640"/>
            <a:ext cx="5912413" cy="78979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</a:sp3d>
        </p:spPr>
        <p:txBody>
          <a:bodyPr wrap="square" lIns="0" tIns="0" rIns="0" bIns="0">
            <a:spAutoFit/>
          </a:bodyPr>
          <a:lstStyle/>
          <a:p>
            <a:pPr>
              <a:defRPr lang="ko-KR" altLang="en-US"/>
            </a:pPr>
            <a:r>
              <a:rPr lang="ko-KR" altLang="en-US" sz="13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- 리듬게임과 로그라이크의 장르를 접목시킴으로써 많이 시도되어지지 않은 </a:t>
            </a:r>
            <a:br>
              <a:rPr lang="ko-KR" altLang="en-US" sz="13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</a:br>
            <a:r>
              <a:rPr lang="ko-KR" altLang="en-US" sz="13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신박한 장르의 게임을 만들어보고싶었습니다.</a:t>
            </a:r>
            <a:endParaRPr lang="ko-KR" altLang="en-US" sz="13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 marL="0" algn="l" defTabSz="831328" rtl="0" eaLnBrk="1" latinLnBrk="1" hangingPunct="1">
              <a:defRPr lang="ko-KR" altLang="en-US"/>
            </a:pPr>
            <a:r>
              <a:rPr lang="ko-KR" altLang="en-US" sz="13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normalizeH="0" mc:Ignorable="hp" hp:hslEmbossed="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랜덤성을 보유한 로그라이크의 특징과 신나는 리듬게임을 결합시켜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normalizeH="0" mc:Ignorable="hp" hp:hslEmbossed="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 marL="0" algn="l" defTabSz="831328" rtl="0" eaLnBrk="1" latinLnBrk="1" hangingPunct="1"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normalizeH="0" mc:Ignorable="hp" hp:hslEmbossed="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그 둘의 장점들을 모아 다채로운 매력을 가진 </a:t>
            </a:r>
            <a:r>
              <a:rPr lang="ko-KR" altLang="en-US" sz="13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게임을 만들려고 합니다.</a:t>
            </a:r>
            <a:endParaRPr lang="ko-KR" altLang="en-US" sz="13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</p:txBody>
      </p:sp>
      <p:sp>
        <p:nvSpPr>
          <p:cNvPr id="71" name="speed"/>
          <p:cNvSpPr txBox="1">
            <a:spLocks noChangeArrowheads="1"/>
          </p:cNvSpPr>
          <p:nvPr/>
        </p:nvSpPr>
        <p:spPr>
          <a:xfrm>
            <a:off x="758258" y="2213690"/>
            <a:ext cx="3070226" cy="27431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제작 의도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</p:txBody>
      </p:sp>
      <p:grpSp>
        <p:nvGrpSpPr>
          <p:cNvPr id="72" name="그룹 46"/>
          <p:cNvGrpSpPr/>
          <p:nvPr/>
        </p:nvGrpSpPr>
        <p:grpSpPr>
          <a:xfrm rot="0">
            <a:off x="579802" y="2286094"/>
            <a:ext cx="126820" cy="126820"/>
            <a:chOff x="8406063" y="4122821"/>
            <a:chExt cx="301332" cy="301332"/>
          </a:xfrm>
        </p:grpSpPr>
        <p:sp>
          <p:nvSpPr>
            <p:cNvPr id="73" name="타원 47"/>
            <p:cNvSpPr/>
            <p:nvPr/>
          </p:nvSpPr>
          <p:spPr>
            <a:xfrm>
              <a:off x="8406063" y="4122821"/>
              <a:ext cx="301332" cy="301332"/>
            </a:xfrm>
            <a:prstGeom prst="ellipse">
              <a:avLst/>
            </a:prstGeom>
            <a:noFill/>
            <a:ln w="3175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 sz="1400">
                <a:solidFill>
                  <a:schemeClr val="bg1">
                    <a:alpha val="82000"/>
                  </a:schemeClr>
                </a:solidFill>
              </a:endParaRPr>
            </a:p>
          </p:txBody>
        </p:sp>
        <p:sp>
          <p:nvSpPr>
            <p:cNvPr id="74" name="타원 48"/>
            <p:cNvSpPr/>
            <p:nvPr/>
          </p:nvSpPr>
          <p:spPr>
            <a:xfrm>
              <a:off x="8435195" y="4151953"/>
              <a:ext cx="243069" cy="243069"/>
            </a:xfrm>
            <a:prstGeom prst="ellipse">
              <a:avLst/>
            </a:prstGeom>
            <a:gradFill>
              <a:gsLst>
                <a:gs pos="9000">
                  <a:schemeClr val="bg1"/>
                </a:gs>
                <a:gs pos="0">
                  <a:srgbClr val="f3f3f3"/>
                </a:gs>
                <a:gs pos="67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50800" dist="508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 sz="1400">
                <a:solidFill>
                  <a:schemeClr val="bg1">
                    <a:alpha val="82000"/>
                  </a:schemeClr>
                </a:solidFill>
              </a:endParaRPr>
            </a:p>
          </p:txBody>
        </p:sp>
      </p:grpSp>
      <p:pic>
        <p:nvPicPr>
          <p:cNvPr id="8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98422" y="560747"/>
            <a:ext cx="295275" cy="266700"/>
          </a:xfrm>
          <a:prstGeom prst="rect">
            <a:avLst/>
          </a:prstGeom>
        </p:spPr>
      </p:pic>
      <p:sp>
        <p:nvSpPr>
          <p:cNvPr id="82" name="Rectangle 3"/>
          <p:cNvSpPr txBox="1">
            <a:spLocks noChangeArrowheads="1"/>
          </p:cNvSpPr>
          <p:nvPr/>
        </p:nvSpPr>
        <p:spPr>
          <a:xfrm>
            <a:off x="722299" y="3840295"/>
            <a:ext cx="5912414" cy="5888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</a:sp3d>
        </p:spPr>
        <p:txBody>
          <a:bodyPr wrap="square" lIns="0" tIns="0" rIns="0" bIns="0">
            <a:spAutoFit/>
          </a:bodyPr>
          <a:lstStyle/>
          <a:p>
            <a:pPr>
              <a:defRPr lang="ko-KR" altLang="en-US"/>
            </a:pPr>
            <a:r>
              <a:rPr lang="ko-KR" altLang="en-US" sz="13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- 음악은 사람의 '희노애락'이라는 감정을 나타내거나 그것에 영향을 주는 </a:t>
            </a:r>
            <a:endParaRPr lang="ko-KR" altLang="en-US" sz="13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>
              <a:defRPr lang="ko-KR" altLang="en-US"/>
            </a:pPr>
            <a:r>
              <a:rPr lang="ko-KR" altLang="en-US" sz="13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아주 매력적인 장르입니다. 이 게임을 통해 감정을 숨기지않고 즐거움을</a:t>
            </a:r>
            <a:endParaRPr lang="ko-KR" altLang="en-US" sz="13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>
              <a:defRPr lang="ko-KR" altLang="en-US"/>
            </a:pPr>
            <a:r>
              <a:rPr lang="ko-KR" altLang="en-US" sz="13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느끼거나 위로를 받길바랍니다.</a:t>
            </a:r>
            <a:endParaRPr lang="ko-KR" altLang="en-US" sz="13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0" grpId="1" animBg="1"/>
      <p:bldP spid="82" grpId="2" 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403522" y="470641"/>
            <a:ext cx="3723978" cy="377084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Sam3KRFont"/>
                <a:ea typeface="Sam3KRFont"/>
              </a:rPr>
              <a:t>♪콘셉트</a:t>
            </a:r>
            <a:endParaRPr lang="ko-KR" altLang="en-US">
              <a:latin typeface="Sam3KRFont"/>
              <a:ea typeface="Sam3KRFont"/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36240" y="575226"/>
            <a:ext cx="257175" cy="200025"/>
          </a:xfrm>
          <a:prstGeom prst="rect">
            <a:avLst/>
          </a:prstGeom>
        </p:spPr>
      </p:pic>
      <p:sp>
        <p:nvSpPr>
          <p:cNvPr id="71" name="speed"/>
          <p:cNvSpPr txBox="1">
            <a:spLocks noChangeArrowheads="1"/>
          </p:cNvSpPr>
          <p:nvPr/>
        </p:nvSpPr>
        <p:spPr>
          <a:xfrm>
            <a:off x="758258" y="1459234"/>
            <a:ext cx="3070226" cy="27431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최종 결과물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</p:txBody>
      </p:sp>
      <p:grpSp>
        <p:nvGrpSpPr>
          <p:cNvPr id="72" name="그룹 46"/>
          <p:cNvGrpSpPr/>
          <p:nvPr/>
        </p:nvGrpSpPr>
        <p:grpSpPr>
          <a:xfrm rot="0">
            <a:off x="579802" y="1531638"/>
            <a:ext cx="126820" cy="126820"/>
            <a:chOff x="8406063" y="4122821"/>
            <a:chExt cx="301332" cy="301332"/>
          </a:xfrm>
        </p:grpSpPr>
        <p:sp>
          <p:nvSpPr>
            <p:cNvPr id="73" name="타원 47"/>
            <p:cNvSpPr/>
            <p:nvPr/>
          </p:nvSpPr>
          <p:spPr>
            <a:xfrm>
              <a:off x="8406063" y="4122821"/>
              <a:ext cx="301332" cy="301332"/>
            </a:xfrm>
            <a:prstGeom prst="ellipse">
              <a:avLst/>
            </a:prstGeom>
            <a:noFill/>
            <a:ln w="3175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 sz="1400">
                <a:solidFill>
                  <a:schemeClr val="bg1">
                    <a:alpha val="82000"/>
                  </a:schemeClr>
                </a:solidFill>
              </a:endParaRPr>
            </a:p>
          </p:txBody>
        </p:sp>
        <p:sp>
          <p:nvSpPr>
            <p:cNvPr id="74" name="타원 48"/>
            <p:cNvSpPr/>
            <p:nvPr/>
          </p:nvSpPr>
          <p:spPr>
            <a:xfrm>
              <a:off x="8435195" y="4151953"/>
              <a:ext cx="243069" cy="243069"/>
            </a:xfrm>
            <a:prstGeom prst="ellipse">
              <a:avLst/>
            </a:prstGeom>
            <a:gradFill>
              <a:gsLst>
                <a:gs pos="9000">
                  <a:schemeClr val="bg1"/>
                </a:gs>
                <a:gs pos="0">
                  <a:srgbClr val="f3f3f3"/>
                </a:gs>
                <a:gs pos="67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50800" dist="508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 sz="1400">
                <a:solidFill>
                  <a:schemeClr val="bg1">
                    <a:alpha val="82000"/>
                  </a:schemeClr>
                </a:solidFill>
              </a:endParaRPr>
            </a:p>
          </p:txBody>
        </p:sp>
      </p:grpSp>
      <p:pic>
        <p:nvPicPr>
          <p:cNvPr id="8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98422" y="560747"/>
            <a:ext cx="295275" cy="266700"/>
          </a:xfrm>
          <a:prstGeom prst="rect">
            <a:avLst/>
          </a:prstGeom>
        </p:spPr>
      </p:pic>
      <p:grpSp>
        <p:nvGrpSpPr>
          <p:cNvPr id="86" name=""/>
          <p:cNvGrpSpPr/>
          <p:nvPr/>
        </p:nvGrpSpPr>
        <p:grpSpPr>
          <a:xfrm rot="0">
            <a:off x="382143" y="2683975"/>
            <a:ext cx="8395054" cy="2411899"/>
            <a:chOff x="382143" y="2683975"/>
            <a:chExt cx="8395054" cy="2411899"/>
          </a:xfrm>
        </p:grpSpPr>
        <p:pic>
          <p:nvPicPr>
            <p:cNvPr id="81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817198" y="2683975"/>
              <a:ext cx="3959999" cy="1947000"/>
            </a:xfrm>
            <a:prstGeom prst="rect">
              <a:avLst/>
            </a:prstGeom>
          </p:spPr>
        </p:pic>
        <p:pic>
          <p:nvPicPr>
            <p:cNvPr id="82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82143" y="2705575"/>
              <a:ext cx="3960000" cy="1947000"/>
            </a:xfrm>
            <a:prstGeom prst="rect">
              <a:avLst/>
            </a:prstGeom>
          </p:spPr>
        </p:pic>
        <p:sp>
          <p:nvSpPr>
            <p:cNvPr id="84" name="Rectangle 3"/>
            <p:cNvSpPr txBox="1">
              <a:spLocks noChangeArrowheads="1"/>
            </p:cNvSpPr>
            <p:nvPr/>
          </p:nvSpPr>
          <p:spPr>
            <a:xfrm>
              <a:off x="854329" y="4897193"/>
              <a:ext cx="2753130" cy="19868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270" h="1270"/>
            </a:sp3d>
          </p:spPr>
          <p:txBody>
            <a:bodyPr wrap="square" lIns="0" tIns="0" rIns="0" bIns="0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300">
                  <a:solidFill>
                    <a:schemeClr val="bg1">
                      <a:lumMod val="90000"/>
                    </a:schemeClr>
                  </a:solidFill>
                  <a:latin typeface="Sam3KRFont"/>
                  <a:ea typeface="Sam3KRFont"/>
                </a:rPr>
                <a:t>▲ 인게임 화면</a:t>
              </a:r>
              <a:endParaRPr lang="ko-KR" altLang="en-US" sz="13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endParaRPr>
            </a:p>
          </p:txBody>
        </p:sp>
        <p:sp>
          <p:nvSpPr>
            <p:cNvPr id="85" name="Rectangle 3"/>
            <p:cNvSpPr txBox="1">
              <a:spLocks noChangeArrowheads="1"/>
            </p:cNvSpPr>
            <p:nvPr/>
          </p:nvSpPr>
          <p:spPr>
            <a:xfrm>
              <a:off x="5645121" y="4897192"/>
              <a:ext cx="2753131" cy="19868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270" h="1270"/>
            </a:sp3d>
          </p:spPr>
          <p:txBody>
            <a:bodyPr wrap="square" lIns="0" tIns="0" rIns="0" bIns="0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300">
                  <a:solidFill>
                    <a:schemeClr val="bg1">
                      <a:lumMod val="90000"/>
                    </a:schemeClr>
                  </a:solidFill>
                  <a:latin typeface="Sam3KRFont"/>
                  <a:ea typeface="Sam3KRFont"/>
                </a:rPr>
                <a:t>▲ </a:t>
              </a:r>
              <a:r>
                <a:rPr lang="en-US" altLang="ko-KR" sz="1300">
                  <a:solidFill>
                    <a:schemeClr val="bg1">
                      <a:lumMod val="90000"/>
                    </a:schemeClr>
                  </a:solidFill>
                  <a:latin typeface="Sam3KRFont"/>
                  <a:ea typeface="Sam3KRFont"/>
                </a:rPr>
                <a:t>UI</a:t>
              </a:r>
              <a:r>
                <a:rPr lang="ko-KR" altLang="en-US" sz="1300">
                  <a:solidFill>
                    <a:schemeClr val="bg1">
                      <a:lumMod val="90000"/>
                    </a:schemeClr>
                  </a:solidFill>
                  <a:latin typeface="Sam3KRFont"/>
                  <a:ea typeface="Sam3KRFont"/>
                </a:rPr>
                <a:t> 화면</a:t>
              </a:r>
              <a:endParaRPr lang="ko-KR" altLang="en-US" sz="13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6" grpId="1" animBg="1"/>
    </p:bld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39731" y="6422349"/>
            <a:ext cx="1064536" cy="229843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403522" y="470641"/>
            <a:ext cx="3723978" cy="377084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Sam3KRFont"/>
                <a:ea typeface="Sam3KRFont"/>
              </a:rPr>
              <a:t>♪스토리 설정</a:t>
            </a:r>
            <a:endParaRPr lang="ko-KR" altLang="en-US">
              <a:latin typeface="Sam3KRFont"/>
              <a:ea typeface="Sam3KRFont"/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36240" y="575226"/>
            <a:ext cx="257175" cy="200025"/>
          </a:xfrm>
          <a:prstGeom prst="rect">
            <a:avLst/>
          </a:prstGeom>
        </p:spPr>
      </p:pic>
      <p:sp>
        <p:nvSpPr>
          <p:cNvPr id="68" name="speed"/>
          <p:cNvSpPr txBox="1">
            <a:spLocks noChangeArrowheads="1"/>
          </p:cNvSpPr>
          <p:nvPr/>
        </p:nvSpPr>
        <p:spPr>
          <a:xfrm>
            <a:off x="3083452" y="1360218"/>
            <a:ext cx="2977092" cy="49093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</a:bodyPr>
          <a:lstStyle/>
          <a:p>
            <a:pPr algn="ctr" latinLnBrk="0">
              <a:lnSpc>
                <a:spcPct val="90000"/>
              </a:lnSpc>
              <a:buClr>
                <a:prstClr val="white"/>
              </a:buClr>
              <a:defRPr lang="ko-KR"/>
            </a:pPr>
            <a:r>
              <a:rPr lang="en-US" altLang="ko-KR" b="1">
                <a:solidFill>
                  <a:schemeClr val="bg1"/>
                </a:solidFill>
                <a:latin typeface="Arial"/>
                <a:ea typeface="Tahoma"/>
                <a:cs typeface="Arial"/>
              </a:rPr>
              <a:t>STORY</a:t>
            </a:r>
            <a:endParaRPr lang="en-US" altLang="ko-KR" b="1">
              <a:solidFill>
                <a:schemeClr val="bg1"/>
              </a:solidFill>
              <a:latin typeface="Arial"/>
              <a:ea typeface="Tahoma"/>
              <a:cs typeface="Arial"/>
            </a:endParaRPr>
          </a:p>
          <a:p>
            <a:pPr algn="ctr" latinLnBrk="0">
              <a:lnSpc>
                <a:spcPct val="90000"/>
              </a:lnSpc>
              <a:buClr>
                <a:prstClr val="white"/>
              </a:buClr>
              <a:defRPr lang="ko-KR"/>
            </a:pPr>
            <a:r>
              <a:rPr lang="en-US" altLang="ko-KR" b="1">
                <a:solidFill>
                  <a:srgbClr val="ab98c4"/>
                </a:solidFill>
                <a:latin typeface="Arial"/>
                <a:ea typeface="Tahoma"/>
                <a:cs typeface="Arial"/>
              </a:rPr>
              <a:t>&amp;SCENARIO</a:t>
            </a:r>
            <a:endParaRPr lang="en-US" altLang="ko-KR" b="1">
              <a:solidFill>
                <a:srgbClr val="ab98c4"/>
              </a:solidFill>
              <a:latin typeface="Arial"/>
              <a:ea typeface="Tahoma"/>
              <a:cs typeface="Arial"/>
            </a:endParaRPr>
          </a:p>
        </p:txBody>
      </p:sp>
      <p:cxnSp>
        <p:nvCxnSpPr>
          <p:cNvPr id="70" name="직선 연결선 32"/>
          <p:cNvCxnSpPr/>
          <p:nvPr/>
        </p:nvCxnSpPr>
        <p:spPr>
          <a:xfrm>
            <a:off x="4344376" y="2051617"/>
            <a:ext cx="455242" cy="0"/>
          </a:xfrm>
          <a:prstGeom prst="line">
            <a:avLst/>
          </a:prstGeom>
          <a:ln w="19050">
            <a:solidFill>
              <a:schemeClr val="bg1">
                <a:alpha val="5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3"/>
          <p:cNvSpPr txBox="1">
            <a:spLocks noChangeArrowheads="1"/>
          </p:cNvSpPr>
          <p:nvPr/>
        </p:nvSpPr>
        <p:spPr>
          <a:xfrm>
            <a:off x="414282" y="2192896"/>
            <a:ext cx="8315430" cy="402692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ctr">
              <a:defRPr lang="ko-KR" altLang="en-US"/>
            </a:pPr>
            <a:r>
              <a:rPr lang="ko-KR" altLang="en-US" sz="12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옛날 옛적 음악의 신을 섬기는 나라 '비엔'이 있었습니다. 그 아래에는 무시무시한 몬스터들이 살고 있었습니다.</a:t>
            </a:r>
            <a:endParaRPr lang="ko-KR" altLang="en-US" sz="12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 algn="ctr">
              <a:defRPr lang="ko-KR" altLang="en-US"/>
            </a:pPr>
            <a:r>
              <a:rPr lang="ko-KR" altLang="en-US" sz="12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아주 오랜옛날 비엔사람들은 몬스터들의 침범과 약탈때문에 굉장히 곤란한 상황에 놓여있었습니다.</a:t>
            </a:r>
            <a:endParaRPr lang="ko-KR" altLang="en-US" sz="12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 algn="ctr">
              <a:defRPr lang="ko-KR" altLang="en-US"/>
            </a:pPr>
            <a:r>
              <a:rPr lang="ko-KR" altLang="en-US" sz="12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이를 안타깝게 여긴 음악의 신은 비엔사람들에게 각각 ' 희 노 애 락 ' 이 담긴 4가지 악기들을 전해주었습니다. </a:t>
            </a:r>
            <a:endParaRPr lang="ko-KR" altLang="en-US" sz="12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 algn="ctr">
              <a:defRPr lang="ko-KR" altLang="en-US"/>
            </a:pPr>
            <a:r>
              <a:rPr lang="ko-KR" altLang="en-US" sz="12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그 악기들로 음악의 신의 힘이 담긴 노래를 연주하면 몬스터들은 무기력해지거나 고통을 받아 이전보다 </a:t>
            </a:r>
            <a:endParaRPr lang="ko-KR" altLang="en-US" sz="12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 algn="ctr">
              <a:defRPr lang="ko-KR" altLang="en-US"/>
            </a:pPr>
            <a:r>
              <a:rPr lang="ko-KR" altLang="en-US" sz="12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침탈이 줄어들었습니다.</a:t>
            </a:r>
            <a:endParaRPr lang="ko-KR" altLang="en-US" sz="12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 algn="ctr">
              <a:defRPr lang="ko-KR" altLang="en-US"/>
            </a:pPr>
            <a:r>
              <a:rPr lang="ko-KR" altLang="en-US" sz="12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하지만 가장 근본적 원인인 몬스터들의 왕 '검은손'을 처치해야 평화가 찾아올수있다고 음악의 신이 말했습니다.</a:t>
            </a:r>
            <a:endParaRPr lang="ko-KR" altLang="en-US" sz="12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 algn="ctr">
              <a:defRPr lang="ko-KR" altLang="en-US"/>
            </a:pPr>
            <a:r>
              <a:rPr lang="ko-KR" altLang="en-US" sz="12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그 나라에서 가장 실력있는 연주자 4명이 악기들을 받고 몬스터들의 왕을 처치하러 가서 몬스터들의 왕과 싸워서</a:t>
            </a:r>
            <a:endParaRPr lang="ko-KR" altLang="en-US" sz="12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 algn="ctr">
              <a:defRPr lang="ko-KR" altLang="en-US"/>
            </a:pPr>
            <a:r>
              <a:rPr lang="ko-KR" altLang="en-US" sz="12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봉인을 하였습니다.</a:t>
            </a:r>
            <a:endParaRPr lang="ko-KR" altLang="en-US" sz="12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 algn="ctr">
              <a:defRPr lang="ko-KR" altLang="en-US"/>
            </a:pPr>
            <a:r>
              <a:rPr lang="ko-KR" altLang="en-US" sz="12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그리고 연주자 4명은 도시의 전설적인 영웅이 되었습니다.</a:t>
            </a:r>
            <a:endParaRPr lang="ko-KR" altLang="en-US" sz="12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 algn="ctr">
              <a:defRPr lang="ko-KR" altLang="en-US"/>
            </a:pPr>
            <a:r>
              <a:rPr lang="ko-KR" altLang="en-US" sz="12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(50년후)</a:t>
            </a:r>
            <a:endParaRPr lang="ko-KR" altLang="en-US" sz="12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 algn="ctr">
              <a:defRPr lang="ko-KR" altLang="en-US"/>
            </a:pPr>
            <a:r>
              <a:rPr lang="ko-KR" altLang="en-US" sz="12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음악의 신은 '검은 손'에 의해 타락하여 음악의 신이 몬스터들을 창조해내고 그 몬스터들이 비엔을 침범하고 </a:t>
            </a:r>
            <a:endParaRPr lang="ko-KR" altLang="en-US" sz="12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 algn="ctr">
              <a:defRPr lang="ko-KR" altLang="en-US"/>
            </a:pPr>
            <a:r>
              <a:rPr lang="ko-KR" altLang="en-US" sz="12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약탈하여 비엔은 다시 혼돈에 빠지게 되었습니다.</a:t>
            </a:r>
            <a:endParaRPr lang="ko-KR" altLang="en-US" sz="12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 algn="ctr">
              <a:defRPr lang="ko-KR" altLang="en-US"/>
            </a:pPr>
            <a:r>
              <a:rPr lang="ko-KR" altLang="en-US" sz="12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그리고 비엔의 마을들이 습격받고있다는 소문을 듣게 된 ' 희 노 애 락 ' 의 선택을 받은 연주자들이</a:t>
            </a:r>
            <a:endParaRPr lang="ko-KR" altLang="en-US" sz="12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 algn="ctr">
              <a:defRPr lang="ko-KR" altLang="en-US"/>
            </a:pPr>
            <a:r>
              <a:rPr lang="ko-KR" altLang="en-US" sz="12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국왕의 명을 받아 음악의 신이 있는 신전에 들어가게 됩니다.</a:t>
            </a:r>
            <a:endParaRPr lang="ko-KR" altLang="en-US" sz="12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 algn="ctr">
              <a:defRPr lang="ko-KR" altLang="en-US"/>
            </a:pPr>
            <a:r>
              <a:rPr lang="ko-KR" altLang="en-US" sz="12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 </a:t>
            </a:r>
            <a:endParaRPr lang="ko-KR" altLang="en-US" sz="12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 algn="ctr">
              <a:defRPr lang="ko-KR" altLang="en-US"/>
            </a:pPr>
            <a:r>
              <a:rPr lang="ko-KR" altLang="en-US" sz="12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왕 : 위험하다면 이 '워프스톤'을 사용하여 던전을 빠져나가거라. 가까운 마을로 보내줄 것이다.</a:t>
            </a:r>
            <a:endParaRPr lang="ko-KR" altLang="en-US" sz="12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 algn="ctr">
              <a:defRPr lang="ko-KR" altLang="en-US"/>
            </a:pPr>
            <a:r>
              <a:rPr lang="ko-KR" altLang="en-US" sz="12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(게임에서 패배시 워프하여 마을로 돌아감.)</a:t>
            </a:r>
            <a:endParaRPr lang="ko-KR" altLang="en-US" sz="12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 algn="ctr">
              <a:defRPr lang="ko-KR" altLang="en-US"/>
            </a:pPr>
            <a:r>
              <a:rPr lang="ko-KR" altLang="en-US" sz="12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(게임 진행)</a:t>
            </a:r>
            <a:endParaRPr lang="ko-KR" altLang="en-US" sz="12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 algn="ctr">
              <a:defRPr lang="ko-KR" altLang="en-US"/>
            </a:pPr>
            <a:r>
              <a:rPr lang="ko-KR" altLang="en-US" sz="12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.</a:t>
            </a:r>
            <a:endParaRPr lang="ko-KR" altLang="en-US" sz="12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 algn="ctr">
              <a:defRPr lang="ko-KR" altLang="en-US"/>
            </a:pPr>
            <a:r>
              <a:rPr lang="ko-KR" altLang="en-US" sz="12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(게임 엔딩)</a:t>
            </a:r>
            <a:endParaRPr lang="ko-KR" altLang="en-US" sz="12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 algn="ctr">
              <a:defRPr lang="ko-KR"/>
            </a:pPr>
            <a:r>
              <a:rPr lang="ko-KR" altLang="en-US" sz="12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음악의 신은 연주자들의 도움으로 타락에서부터 벗어나게 되었고,</a:t>
            </a:r>
            <a:endParaRPr lang="ko-KR" altLang="en-US" sz="12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 algn="ctr">
              <a:defRPr lang="ko-KR"/>
            </a:pPr>
            <a:r>
              <a:rPr lang="ko-KR" altLang="en-US" sz="12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잠시동안 힘을 잃은 음악의 신은 자신대신 '검은 손'을 막아주길 부탁한다.</a:t>
            </a:r>
            <a:endParaRPr lang="ko-KR" altLang="en-US" sz="12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98422" y="560747"/>
            <a:ext cx="295275" cy="266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"/>
          <p:cNvCxnSpPr/>
          <p:nvPr/>
        </p:nvCxnSpPr>
        <p:spPr>
          <a:xfrm>
            <a:off x="-270000" y="4409231"/>
            <a:ext cx="9684000" cy="0"/>
          </a:xfrm>
          <a:prstGeom prst="line">
            <a:avLst/>
          </a:prstGeom>
          <a:ln w="63500" algn="ctr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403522" y="470641"/>
            <a:ext cx="3723978" cy="377084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Sam3KRFont"/>
                <a:ea typeface="Sam3KRFont"/>
              </a:rPr>
              <a:t>♪캐릭터 설정</a:t>
            </a:r>
            <a:endParaRPr lang="ko-KR" altLang="en-US">
              <a:latin typeface="Sam3KRFont"/>
              <a:ea typeface="Sam3KRFont"/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36240" y="575226"/>
            <a:ext cx="257175" cy="200025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20997874">
            <a:off x="7006273" y="1923556"/>
            <a:ext cx="1916067" cy="2712288"/>
          </a:xfrm>
          <a:prstGeom prst="rect">
            <a:avLst/>
          </a:prstGeom>
          <a:effectLst>
            <a:outerShdw blurRad="76200" dist="762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7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4134" y="1930419"/>
            <a:ext cx="1530158" cy="2577777"/>
          </a:xfrm>
          <a:prstGeom prst="rect">
            <a:avLst/>
          </a:prstGeom>
          <a:effectLst>
            <a:outerShdw blurRad="76200" dist="762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7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21386500">
            <a:off x="2798817" y="2286143"/>
            <a:ext cx="1339682" cy="2285714"/>
          </a:xfrm>
          <a:prstGeom prst="rect">
            <a:avLst/>
          </a:prstGeom>
          <a:effectLst>
            <a:outerShdw blurRad="76200" dist="762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017357" y="2324253"/>
            <a:ext cx="1600000" cy="2361904"/>
          </a:xfrm>
          <a:prstGeom prst="rect">
            <a:avLst/>
          </a:prstGeom>
          <a:effectLst>
            <a:outerShdw blurRad="76200" dist="76200" algn="ctr" rotWithShape="0">
              <a:srgbClr val="000000">
                <a:alpha val="50000"/>
              </a:srgbClr>
            </a:outerShdw>
          </a:effectLst>
        </p:spPr>
      </p:pic>
      <p:sp>
        <p:nvSpPr>
          <p:cNvPr id="78" name=""/>
          <p:cNvSpPr txBox="1"/>
          <p:nvPr/>
        </p:nvSpPr>
        <p:spPr>
          <a:xfrm>
            <a:off x="394553" y="4643295"/>
            <a:ext cx="1678305" cy="364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'희' 프로이드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2910551" y="4643295"/>
            <a:ext cx="992505" cy="364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'노' 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5173367" y="4643295"/>
            <a:ext cx="1221105" cy="364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'애' 타와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7372014" y="4640592"/>
            <a:ext cx="1221105" cy="367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'락' 글룩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58785" y="5059752"/>
            <a:ext cx="2112492" cy="1158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* 음표농장 외동딸로 무슨일이든 척척해결하며 리더십이 강하다. </a:t>
            </a:r>
            <a:endParaRPr lang="ko-KR" altLang="en-US" sz="14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 algn="ctr">
              <a:defRPr lang="ko-KR" altLang="en-US"/>
            </a:pPr>
            <a:r>
              <a:rPr lang="ko-KR" altLang="en-US" sz="14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밝은 성격으로 주변에 긍정적에너지를 준다.</a:t>
            </a:r>
            <a:endParaRPr lang="ko-KR" altLang="en-US" sz="14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2458800" y="5059914"/>
            <a:ext cx="2113200" cy="94845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* 타와의 쌍둥이형.</a:t>
            </a:r>
            <a:endParaRPr lang="ko-KR" altLang="en-US" sz="14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 algn="ctr">
              <a:defRPr lang="ko-KR" altLang="en-US"/>
            </a:pPr>
            <a:r>
              <a:rPr lang="ko-KR" altLang="en-US" sz="14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다혈질이지만 동생을 보호하기위해 강해지려 노력한다.</a:t>
            </a:r>
            <a:endParaRPr lang="en-US" altLang="ko-KR" sz="14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4704790" y="5068380"/>
            <a:ext cx="2112493" cy="114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* 존의 쌍둥이동생.</a:t>
            </a:r>
            <a:endParaRPr lang="ko-KR" altLang="en-US" sz="14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 algn="ctr">
              <a:defRPr lang="ko-KR" altLang="en-US"/>
            </a:pPr>
            <a:r>
              <a:rPr lang="ko-KR" altLang="en-US" sz="14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굉장히 소심하지만</a:t>
            </a:r>
            <a:endParaRPr lang="ko-KR" altLang="en-US" sz="14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 algn="ctr">
              <a:defRPr lang="ko-KR" altLang="en-US"/>
            </a:pPr>
            <a:r>
              <a:rPr lang="ko-KR" altLang="en-US" sz="14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타인의 슬픔을 공감해주는 착한 마음씨를 가지고있다.</a:t>
            </a:r>
            <a:endParaRPr lang="ko-KR" altLang="en-US" sz="14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6893837" y="5064012"/>
            <a:ext cx="2112494" cy="1372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 b="0" spc="-1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* </a:t>
            </a:r>
            <a:r>
              <a:rPr lang="ko-KR" altLang="en-US" sz="1400" b="0" spc="-1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재벌 3세지만 길거리를</a:t>
            </a:r>
            <a:r>
              <a:rPr lang="ko-KR" altLang="en-US" sz="14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돌아다니며 신나는</a:t>
            </a:r>
            <a:endParaRPr lang="ko-KR" altLang="en-US" sz="14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 algn="ctr">
              <a:defRPr lang="ko-KR" altLang="en-US"/>
            </a:pPr>
            <a:r>
              <a:rPr lang="ko-KR" altLang="en-US" sz="14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노래를 세상에</a:t>
            </a:r>
            <a:endParaRPr lang="ko-KR" altLang="en-US" sz="14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 algn="ctr">
              <a:defRPr lang="ko-KR" altLang="en-US"/>
            </a:pPr>
            <a:r>
              <a:rPr lang="ko-KR" altLang="en-US" sz="14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전파하고싶어한다.</a:t>
            </a:r>
            <a:endParaRPr lang="ko-KR" altLang="en-US" sz="14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 algn="ctr">
              <a:defRPr lang="ko-KR" altLang="en-US"/>
            </a:pPr>
            <a:r>
              <a:rPr lang="ko-KR" altLang="en-US" sz="14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항상 콧노래를 흥얼거린다.</a:t>
            </a:r>
            <a:endParaRPr lang="ko-KR" altLang="en-US" sz="14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</p:txBody>
      </p:sp>
      <p:pic>
        <p:nvPicPr>
          <p:cNvPr id="86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498422" y="560747"/>
            <a:ext cx="295275" cy="266700"/>
          </a:xfrm>
          <a:prstGeom prst="rect">
            <a:avLst/>
          </a:prstGeom>
        </p:spPr>
      </p:pic>
      <p:sp>
        <p:nvSpPr>
          <p:cNvPr id="87" name="speed"/>
          <p:cNvSpPr txBox="1">
            <a:spLocks noChangeArrowheads="1"/>
          </p:cNvSpPr>
          <p:nvPr/>
        </p:nvSpPr>
        <p:spPr>
          <a:xfrm>
            <a:off x="758258" y="1327205"/>
            <a:ext cx="4324508" cy="27299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게임 연주자(용사) 캐릭터 스케치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</p:txBody>
      </p:sp>
      <p:grpSp>
        <p:nvGrpSpPr>
          <p:cNvPr id="88" name="그룹 46"/>
          <p:cNvGrpSpPr/>
          <p:nvPr/>
        </p:nvGrpSpPr>
        <p:grpSpPr>
          <a:xfrm rot="0">
            <a:off x="579802" y="1399609"/>
            <a:ext cx="126820" cy="126820"/>
            <a:chOff x="8406063" y="4122821"/>
            <a:chExt cx="301332" cy="301332"/>
          </a:xfrm>
        </p:grpSpPr>
        <p:sp>
          <p:nvSpPr>
            <p:cNvPr id="89" name="타원 47"/>
            <p:cNvSpPr/>
            <p:nvPr/>
          </p:nvSpPr>
          <p:spPr>
            <a:xfrm>
              <a:off x="8406063" y="4122821"/>
              <a:ext cx="301332" cy="301332"/>
            </a:xfrm>
            <a:prstGeom prst="ellipse">
              <a:avLst/>
            </a:prstGeom>
            <a:noFill/>
            <a:ln w="3175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 sz="1400">
                <a:solidFill>
                  <a:schemeClr val="bg1">
                    <a:alpha val="82000"/>
                  </a:schemeClr>
                </a:solidFill>
              </a:endParaRPr>
            </a:p>
          </p:txBody>
        </p:sp>
        <p:sp>
          <p:nvSpPr>
            <p:cNvPr id="90" name="타원 48"/>
            <p:cNvSpPr/>
            <p:nvPr/>
          </p:nvSpPr>
          <p:spPr>
            <a:xfrm>
              <a:off x="8435195" y="4151953"/>
              <a:ext cx="243069" cy="243069"/>
            </a:xfrm>
            <a:prstGeom prst="ellipse">
              <a:avLst/>
            </a:prstGeom>
            <a:gradFill>
              <a:gsLst>
                <a:gs pos="9000">
                  <a:schemeClr val="bg1"/>
                </a:gs>
                <a:gs pos="0">
                  <a:srgbClr val="f3f3f3"/>
                </a:gs>
                <a:gs pos="67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50800" dist="508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 sz="1400">
                <a:solidFill>
                  <a:schemeClr val="bg1">
                    <a:alpha val="82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78" grpId="1" animBg="1"/>
      <p:bldP spid="79" grpId="2" animBg="1"/>
      <p:bldP spid="80" grpId="3" animBg="1"/>
      <p:bldP spid="81" grpId="4" animBg="1"/>
      <p:bldP spid="82" grpId="5" animBg="1"/>
      <p:bldP spid="83" grpId="6" animBg="1"/>
      <p:bldP spid="84" grpId="7" animBg="1"/>
      <p:bldP spid="85" grpId="8" animBg="1"/>
    </p:bld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25334" y="2414828"/>
            <a:ext cx="1676291" cy="2247418"/>
          </a:xfrm>
          <a:prstGeom prst="rect">
            <a:avLst/>
          </a:prstGeom>
          <a:effectLst>
            <a:outerShdw blurRad="76200" dist="76200" dir="189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403522" y="470641"/>
            <a:ext cx="3723978" cy="377084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Sam3KRFont"/>
                <a:ea typeface="Sam3KRFont"/>
              </a:rPr>
              <a:t>♪캐릭터 설정</a:t>
            </a:r>
            <a:endParaRPr lang="ko-KR" altLang="en-US">
              <a:latin typeface="Sam3KRFont"/>
              <a:ea typeface="Sam3KRFont"/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36240" y="575226"/>
            <a:ext cx="257175" cy="200025"/>
          </a:xfrm>
          <a:prstGeom prst="rect">
            <a:avLst/>
          </a:prstGeom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30847" y="3543453"/>
            <a:ext cx="3491906" cy="1820646"/>
          </a:xfrm>
          <a:prstGeom prst="rect">
            <a:avLst/>
          </a:prstGeom>
          <a:effectLst>
            <a:outerShdw blurRad="76200" dist="76200" dir="162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6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10548" y="2927549"/>
            <a:ext cx="3079115" cy="1924447"/>
          </a:xfrm>
          <a:prstGeom prst="rect">
            <a:avLst/>
          </a:prstGeom>
          <a:effectLst>
            <a:outerShdw blurRad="76200" dist="76200" dir="135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7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flipH="1">
            <a:off x="-249609" y="2403000"/>
            <a:ext cx="1740785" cy="2052000"/>
          </a:xfrm>
          <a:prstGeom prst="rect">
            <a:avLst/>
          </a:prstGeom>
          <a:effectLst>
            <a:outerShdw blurRad="76200" dist="76200" dir="135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71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598068" y="1921195"/>
            <a:ext cx="1545932" cy="2559658"/>
          </a:xfrm>
          <a:prstGeom prst="rect">
            <a:avLst/>
          </a:prstGeom>
          <a:effectLst>
            <a:outerShdw blurRad="76200" dist="76200" dir="189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72" name=""/>
          <p:cNvSpPr txBox="1"/>
          <p:nvPr/>
        </p:nvSpPr>
        <p:spPr>
          <a:xfrm>
            <a:off x="4416480" y="5269069"/>
            <a:ext cx="878205" cy="3648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온쉼표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832610" y="4683045"/>
            <a:ext cx="992505" cy="3648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2분쉼표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384809" y="4494503"/>
            <a:ext cx="982981" cy="36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8분쉼표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6480809" y="4697427"/>
            <a:ext cx="992505" cy="3648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4분쉼표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7743981" y="4560728"/>
            <a:ext cx="1106805" cy="3648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16분쉼표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</p:txBody>
      </p:sp>
      <p:pic>
        <p:nvPicPr>
          <p:cNvPr id="79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498422" y="560747"/>
            <a:ext cx="295275" cy="266700"/>
          </a:xfrm>
          <a:prstGeom prst="rect">
            <a:avLst/>
          </a:prstGeom>
        </p:spPr>
      </p:pic>
      <p:sp>
        <p:nvSpPr>
          <p:cNvPr id="80" name="speed"/>
          <p:cNvSpPr txBox="1">
            <a:spLocks noChangeArrowheads="1"/>
          </p:cNvSpPr>
          <p:nvPr/>
        </p:nvSpPr>
        <p:spPr>
          <a:xfrm>
            <a:off x="758258" y="1327205"/>
            <a:ext cx="4324508" cy="27299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악당(몬스터) 스케치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</p:txBody>
      </p:sp>
      <p:grpSp>
        <p:nvGrpSpPr>
          <p:cNvPr id="81" name="그룹 46"/>
          <p:cNvGrpSpPr/>
          <p:nvPr/>
        </p:nvGrpSpPr>
        <p:grpSpPr>
          <a:xfrm rot="0">
            <a:off x="579802" y="1399609"/>
            <a:ext cx="126820" cy="126820"/>
            <a:chOff x="8406063" y="4122821"/>
            <a:chExt cx="301332" cy="301332"/>
          </a:xfrm>
        </p:grpSpPr>
        <p:sp>
          <p:nvSpPr>
            <p:cNvPr id="82" name="타원 47"/>
            <p:cNvSpPr/>
            <p:nvPr/>
          </p:nvSpPr>
          <p:spPr>
            <a:xfrm>
              <a:off x="8406063" y="4122821"/>
              <a:ext cx="301332" cy="301332"/>
            </a:xfrm>
            <a:prstGeom prst="ellipse">
              <a:avLst/>
            </a:prstGeom>
            <a:noFill/>
            <a:ln w="3175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 sz="1400">
                <a:solidFill>
                  <a:schemeClr val="bg1">
                    <a:alpha val="82000"/>
                  </a:schemeClr>
                </a:solidFill>
              </a:endParaRPr>
            </a:p>
          </p:txBody>
        </p:sp>
        <p:sp>
          <p:nvSpPr>
            <p:cNvPr id="83" name="타원 48"/>
            <p:cNvSpPr/>
            <p:nvPr/>
          </p:nvSpPr>
          <p:spPr>
            <a:xfrm>
              <a:off x="8435195" y="4151953"/>
              <a:ext cx="243069" cy="243069"/>
            </a:xfrm>
            <a:prstGeom prst="ellipse">
              <a:avLst/>
            </a:prstGeom>
            <a:gradFill>
              <a:gsLst>
                <a:gs pos="9000">
                  <a:schemeClr val="bg1"/>
                </a:gs>
                <a:gs pos="0">
                  <a:srgbClr val="f3f3f3"/>
                </a:gs>
                <a:gs pos="67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50800" dist="508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 sz="1400">
                <a:solidFill>
                  <a:schemeClr val="bg1">
                    <a:alpha val="82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72" grpId="1" animBg="1"/>
      <p:bldP spid="73" grpId="2" animBg="1"/>
      <p:bldP spid="76" grpId="3" animBg="1"/>
      <p:bldP spid="74" grpId="4" animBg="1"/>
      <p:bldP spid="77" grpId="5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403522" y="470641"/>
            <a:ext cx="3723978" cy="377084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Sam3KRFont"/>
                <a:ea typeface="Sam3KRFont"/>
              </a:rPr>
              <a:t>♪캐릭터 설정</a:t>
            </a:r>
            <a:endParaRPr lang="ko-KR" altLang="en-US">
              <a:latin typeface="Sam3KRFont"/>
              <a:ea typeface="Sam3KRFont"/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36240" y="575226"/>
            <a:ext cx="257175" cy="200025"/>
          </a:xfrm>
          <a:prstGeom prst="rect">
            <a:avLst/>
          </a:prstGeom>
        </p:spPr>
      </p:pic>
      <p:sp>
        <p:nvSpPr>
          <p:cNvPr id="85" name=""/>
          <p:cNvSpPr txBox="1"/>
          <p:nvPr/>
        </p:nvSpPr>
        <p:spPr>
          <a:xfrm>
            <a:off x="1087396" y="5297363"/>
            <a:ext cx="1221105" cy="3648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음악의 신</a:t>
            </a:r>
            <a:endParaRPr lang="ko-KR" altLang="en-US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3223392" y="2697692"/>
            <a:ext cx="5479250" cy="2291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* 게임 초반 튜토리얼 진행 </a:t>
            </a:r>
            <a:r>
              <a:rPr lang="en-US" altLang="ko-KR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NPC</a:t>
            </a:r>
            <a:endParaRPr lang="en-US" altLang="ko-KR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 algn="ctr">
              <a:defRPr lang="ko-KR" altLang="en-US"/>
            </a:pPr>
            <a:endParaRPr lang="ko-KR" altLang="en-US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* </a:t>
            </a:r>
            <a:r>
              <a:rPr lang="ko-KR" altLang="en-US" b="0" spc="-1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타락 전 '비엔'나라 국민들에게 가장 사랑을 받던</a:t>
            </a:r>
            <a:r>
              <a:rPr lang="ko-KR" altLang="en-US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</a:t>
            </a:r>
            <a:endParaRPr lang="ko-KR" altLang="en-US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음악의 신</a:t>
            </a:r>
            <a:endParaRPr lang="ko-KR" altLang="en-US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>
              <a:defRPr lang="ko-KR" altLang="en-US"/>
            </a:pPr>
            <a:endParaRPr lang="ko-KR" altLang="en-US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*</a:t>
            </a:r>
            <a:r>
              <a:rPr lang="en-US" altLang="ko-KR" b="0" spc="-2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</a:t>
            </a:r>
            <a:r>
              <a:rPr lang="ko-KR" altLang="en-US" b="0" spc="-2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악당 '검은손'에게 타락되어져 강력한 악당이되었다.</a:t>
            </a:r>
            <a:endParaRPr lang="ko-KR" altLang="en-US" b="0" spc="-2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>
              <a:defRPr lang="ko-KR" altLang="en-US"/>
            </a:pPr>
            <a:endParaRPr lang="ko-KR" altLang="en-US" b="0" spc="-2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>
              <a:defRPr lang="ko-KR" altLang="en-US"/>
            </a:pPr>
            <a:endParaRPr lang="ko-KR" altLang="en-US" b="0" spc="-2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</p:txBody>
      </p:sp>
      <p:pic>
        <p:nvPicPr>
          <p:cNvPr id="87" name=""/>
          <p:cNvPicPr>
            <a:picLocks noChangeAspect="1"/>
          </p:cNvPicPr>
          <p:nvPr/>
        </p:nvPicPr>
        <p:blipFill rotWithShape="1">
          <a:blip r:embed="rId3"/>
          <a:srcRect l="41360" t="16130" r="42180" b="15950"/>
          <a:stretch>
            <a:fillRect/>
          </a:stretch>
        </p:blipFill>
        <p:spPr>
          <a:xfrm>
            <a:off x="877054" y="1569267"/>
            <a:ext cx="1505139" cy="3493129"/>
          </a:xfrm>
          <a:prstGeom prst="rect">
            <a:avLst/>
          </a:prstGeom>
          <a:effectLst>
            <a:outerShdw blurRad="76200" dist="76200" dir="108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8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98422" y="560747"/>
            <a:ext cx="295275" cy="266700"/>
          </a:xfrm>
          <a:prstGeom prst="rect">
            <a:avLst/>
          </a:prstGeom>
        </p:spPr>
      </p:pic>
      <p:sp>
        <p:nvSpPr>
          <p:cNvPr id="89" name="speed"/>
          <p:cNvSpPr txBox="1">
            <a:spLocks noChangeArrowheads="1"/>
          </p:cNvSpPr>
          <p:nvPr/>
        </p:nvSpPr>
        <p:spPr>
          <a:xfrm>
            <a:off x="758258" y="1327205"/>
            <a:ext cx="4324508" cy="27299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</a:t>
            </a:r>
            <a:r>
              <a:rPr lang="en-US" altLang="ko-KR" b="1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NPC</a:t>
            </a:r>
            <a:endParaRPr lang="en-US" altLang="ko-KR" b="1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</p:txBody>
      </p:sp>
      <p:grpSp>
        <p:nvGrpSpPr>
          <p:cNvPr id="90" name="그룹 46"/>
          <p:cNvGrpSpPr/>
          <p:nvPr/>
        </p:nvGrpSpPr>
        <p:grpSpPr>
          <a:xfrm rot="0">
            <a:off x="579802" y="1399609"/>
            <a:ext cx="126820" cy="126820"/>
            <a:chOff x="8406063" y="4122821"/>
            <a:chExt cx="301332" cy="301332"/>
          </a:xfrm>
        </p:grpSpPr>
        <p:sp>
          <p:nvSpPr>
            <p:cNvPr id="91" name="타원 47"/>
            <p:cNvSpPr/>
            <p:nvPr/>
          </p:nvSpPr>
          <p:spPr>
            <a:xfrm>
              <a:off x="8406063" y="4122821"/>
              <a:ext cx="301332" cy="301332"/>
            </a:xfrm>
            <a:prstGeom prst="ellipse">
              <a:avLst/>
            </a:prstGeom>
            <a:noFill/>
            <a:ln w="3175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 sz="1400">
                <a:solidFill>
                  <a:schemeClr val="bg1">
                    <a:alpha val="82000"/>
                  </a:schemeClr>
                </a:solidFill>
              </a:endParaRPr>
            </a:p>
          </p:txBody>
        </p:sp>
        <p:sp>
          <p:nvSpPr>
            <p:cNvPr id="92" name="타원 48"/>
            <p:cNvSpPr/>
            <p:nvPr/>
          </p:nvSpPr>
          <p:spPr>
            <a:xfrm>
              <a:off x="8435195" y="4151953"/>
              <a:ext cx="243069" cy="243069"/>
            </a:xfrm>
            <a:prstGeom prst="ellipse">
              <a:avLst/>
            </a:prstGeom>
            <a:gradFill>
              <a:gsLst>
                <a:gs pos="9000">
                  <a:schemeClr val="bg1"/>
                </a:gs>
                <a:gs pos="0">
                  <a:srgbClr val="f3f3f3"/>
                </a:gs>
                <a:gs pos="67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50800" dist="508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 sz="1400">
                <a:solidFill>
                  <a:schemeClr val="bg1">
                    <a:alpha val="82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5" grpId="1" animBg="1"/>
      <p:bldP spid="86" grpId="2" animBg="1"/>
    </p:bld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/>
          <p:cNvPicPr>
            <a:picLocks noChangeAspect="1"/>
          </p:cNvPicPr>
          <p:nvPr/>
        </p:nvPicPr>
        <p:blipFill rotWithShape="1">
          <a:blip r:embed="rId3">
            <a:lum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2">
                    <hd:imgEffect xmlns:hd="http://schemas.haansoft.com/office/drawingml/8.0">
                      <hd:artEffectSketch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2264019" y="1121019"/>
            <a:ext cx="4615961" cy="4615961"/>
          </a:xfrm>
          <a:prstGeom prst="rect">
            <a:avLst/>
          </a:prstGeom>
        </p:spPr>
      </p:pic>
      <p:sp>
        <p:nvSpPr>
          <p:cNvPr id="66" name="제목 1"/>
          <p:cNvSpPr>
            <a:spLocks noGrp="1"/>
          </p:cNvSpPr>
          <p:nvPr>
            <p:ph type="title" idx="0"/>
          </p:nvPr>
        </p:nvSpPr>
        <p:spPr>
          <a:xfrm>
            <a:off x="3381618" y="3429000"/>
            <a:ext cx="2380751" cy="552450"/>
          </a:xfrm>
        </p:spPr>
        <p:txBody>
          <a:bodyPr wrap="square" lIns="0" tIns="0" rIns="0" bIns="0">
            <a:spAutoFit/>
          </a:bodyPr>
          <a:lstStyle/>
          <a:p>
            <a:pPr lvl="0" algn="ctr">
              <a:defRPr lang="ko-KR" altLang="en-US"/>
            </a:pPr>
            <a:r>
              <a:rPr lang="en-US" altLang="ko-KR" sz="4000">
                <a:latin typeface="Sam3KRFont"/>
                <a:ea typeface="Sam3KRFont"/>
              </a:rPr>
              <a:t>Q</a:t>
            </a:r>
            <a:r>
              <a:rPr lang="ko-KR" altLang="en-US" sz="4000">
                <a:latin typeface="Sam3KRFont"/>
                <a:ea typeface="Sam3KRFont"/>
              </a:rPr>
              <a:t> </a:t>
            </a:r>
            <a:r>
              <a:rPr lang="en-US" altLang="ko-KR" sz="4000">
                <a:latin typeface="Sam3KRFont"/>
                <a:ea typeface="Sam3KRFont"/>
              </a:rPr>
              <a:t>&amp;</a:t>
            </a:r>
            <a:r>
              <a:rPr lang="ko-KR" altLang="en-US" sz="4000">
                <a:latin typeface="Sam3KRFont"/>
                <a:ea typeface="Sam3KRFont"/>
              </a:rPr>
              <a:t> </a:t>
            </a:r>
            <a:r>
              <a:rPr lang="en-US" altLang="ko-KR" sz="4000">
                <a:latin typeface="Sam3KRFont"/>
                <a:ea typeface="Sam3KRFont"/>
              </a:rPr>
              <a:t>A</a:t>
            </a:r>
            <a:endParaRPr lang="ko-KR" altLang="en-US" sz="4000">
              <a:latin typeface="Sam3KRFont"/>
              <a:ea typeface="Sam3KRFont"/>
            </a:endParaRPr>
          </a:p>
        </p:txBody>
      </p:sp>
      <p:cxnSp>
        <p:nvCxnSpPr>
          <p:cNvPr id="67" name="직선 연결선 7"/>
          <p:cNvCxnSpPr/>
          <p:nvPr/>
        </p:nvCxnSpPr>
        <p:spPr>
          <a:xfrm>
            <a:off x="4344381" y="3209517"/>
            <a:ext cx="455242" cy="0"/>
          </a:xfrm>
          <a:prstGeom prst="line">
            <a:avLst/>
          </a:prstGeom>
          <a:ln w="19050">
            <a:solidFill>
              <a:schemeClr val="bg1">
                <a:alpha val="5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317212" y="2743105"/>
            <a:ext cx="509576" cy="44777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en-US" altLang="ko-KR" sz="3000" b="1">
                <a:solidFill>
                  <a:schemeClr val="bg1"/>
                </a:solidFill>
                <a:latin typeface="Sam3KRFont"/>
                <a:ea typeface="Sam3KRFont"/>
              </a:rPr>
              <a:t>0</a:t>
            </a:r>
            <a:r>
              <a:rPr lang="ko-KR" altLang="en-US" sz="3000" b="1">
                <a:solidFill>
                  <a:schemeClr val="bg1"/>
                </a:solidFill>
                <a:latin typeface="Sam3KRFont"/>
                <a:ea typeface="Sam3KRFont"/>
              </a:rPr>
              <a:t>4</a:t>
            </a:r>
            <a:endParaRPr lang="ko-KR" altLang="en-US" sz="3000" b="1">
              <a:solidFill>
                <a:schemeClr val="bg1"/>
              </a:solidFill>
              <a:latin typeface="Sam3KRFont"/>
              <a:ea typeface="Sam3KR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368171" y="2667112"/>
            <a:ext cx="6407658" cy="685688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5000">
                <a:latin typeface="Sam3KRFont"/>
                <a:ea typeface="Sam3KRFont"/>
              </a:rPr>
              <a:t>THANK YOU</a:t>
            </a:r>
            <a:endParaRPr lang="ko-KR" altLang="en-US" sz="5000">
              <a:latin typeface="Sam3KRFont"/>
              <a:ea typeface="Sam3KRFont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449555" y="3354026"/>
            <a:ext cx="2244889" cy="0"/>
          </a:xfrm>
          <a:prstGeom prst="line">
            <a:avLst/>
          </a:prstGeom>
          <a:ln w="19050">
            <a:solidFill>
              <a:schemeClr val="bg1">
                <a:alpha val="5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자유형 55"/>
          <p:cNvSpPr/>
          <p:nvPr/>
        </p:nvSpPr>
        <p:spPr>
          <a:xfrm>
            <a:off x="0" y="5765799"/>
            <a:ext cx="9144000" cy="1092201"/>
          </a:xfrm>
          <a:custGeom>
            <a:avLst/>
            <a:gdLst>
              <a:gd name="connsiteX0" fmla="*/ 0 w 12192000"/>
              <a:gd name="connsiteY0" fmla="*/ 0 h 1456268"/>
              <a:gd name="connsiteX1" fmla="*/ 12192000 w 12192000"/>
              <a:gd name="connsiteY1" fmla="*/ 0 h 1456268"/>
              <a:gd name="connsiteX2" fmla="*/ 12192000 w 12192000"/>
              <a:gd name="connsiteY2" fmla="*/ 1456268 h 1456268"/>
              <a:gd name="connsiteX3" fmla="*/ 0 w 12192000"/>
              <a:gd name="connsiteY3" fmla="*/ 1456268 h 145626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456268">
                <a:moveTo>
                  <a:pt x="0" y="0"/>
                </a:moveTo>
                <a:lnTo>
                  <a:pt x="12192000" y="0"/>
                </a:lnTo>
                <a:lnTo>
                  <a:pt x="12192000" y="1456268"/>
                </a:lnTo>
                <a:lnTo>
                  <a:pt x="0" y="1456268"/>
                </a:lnTo>
                <a:close/>
              </a:path>
            </a:pathLst>
          </a:custGeom>
          <a:blipFill dpi="0" rotWithShape="1">
            <a:blip r:embed="rId2">
              <a:alphaModFix amt="6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1012651" y="2017761"/>
            <a:ext cx="2270198" cy="401589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CONTENTS</a:t>
            </a:r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 rot="0">
            <a:off x="3278690" y="2225510"/>
            <a:ext cx="4852661" cy="0"/>
            <a:chOff x="4277116" y="1917622"/>
            <a:chExt cx="6470215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277116" y="1917622"/>
              <a:ext cx="6470215" cy="0"/>
            </a:xfrm>
            <a:prstGeom prst="line">
              <a:avLst/>
            </a:prstGeom>
            <a:ln w="3175">
              <a:solidFill>
                <a:schemeClr val="bg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10109388" y="1917622"/>
              <a:ext cx="637943" cy="0"/>
            </a:xfrm>
            <a:prstGeom prst="line">
              <a:avLst/>
            </a:prstGeom>
            <a:ln w="19050">
              <a:solidFill>
                <a:schemeClr val="bg1">
                  <a:alpha val="6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"/>
          <p:cNvGrpSpPr/>
          <p:nvPr/>
        </p:nvGrpSpPr>
        <p:grpSpPr>
          <a:xfrm rot="0">
            <a:off x="0" y="2871081"/>
            <a:ext cx="9144000" cy="1500893"/>
            <a:chOff x="0" y="2871081"/>
            <a:chExt cx="9144000" cy="1500893"/>
          </a:xfrm>
        </p:grpSpPr>
        <p:sp>
          <p:nvSpPr>
            <p:cNvPr id="25" name="타원 24"/>
            <p:cNvSpPr/>
            <p:nvPr/>
          </p:nvSpPr>
          <p:spPr>
            <a:xfrm>
              <a:off x="811197" y="2872923"/>
              <a:ext cx="335961" cy="335961"/>
            </a:xfrm>
            <a:prstGeom prst="ellipse">
              <a:avLst/>
            </a:prstGeom>
            <a:gradFill>
              <a:gsLst>
                <a:gs pos="9000">
                  <a:schemeClr val="bg1"/>
                </a:gs>
                <a:gs pos="0">
                  <a:srgbClr val="f3f3f3"/>
                </a:gs>
                <a:gs pos="67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50800" dist="508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200"/>
            </a:p>
          </p:txBody>
        </p:sp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852452" y="2939338"/>
              <a:ext cx="253451" cy="203133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Tahoma"/>
                  <a:cs typeface="Arial"/>
                </a:defRPr>
              </a:lvl1pPr>
            </a:lstStyle>
            <a:p>
              <a:pPr algn="ctr">
                <a:defRPr lang="ko-KR" altLang="en-US"/>
              </a:pPr>
              <a:r>
                <a:rPr lang="en-US" altLang="ko-KR" sz="1200">
                  <a:solidFill>
                    <a:srgbClr val="5a589e"/>
                  </a:solidFill>
                  <a:latin typeface="Arial Black"/>
                </a:rPr>
                <a:t>01</a:t>
              </a:r>
              <a:endParaRPr lang="en-US" altLang="ko-KR" sz="1200">
                <a:solidFill>
                  <a:srgbClr val="5a589e"/>
                </a:solidFill>
                <a:latin typeface="Arial Black"/>
              </a:endParaRPr>
            </a:p>
          </p:txBody>
        </p:sp>
        <p:sp>
          <p:nvSpPr>
            <p:cNvPr id="16" name="Rectangle 3"/>
            <p:cNvSpPr txBox="1">
              <a:spLocks noChangeArrowheads="1"/>
            </p:cNvSpPr>
            <p:nvPr/>
          </p:nvSpPr>
          <p:spPr>
            <a:xfrm>
              <a:off x="0" y="3443653"/>
              <a:ext cx="1958354" cy="238125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Tahoma"/>
                  <a:cs typeface="Arial"/>
                </a:defRPr>
              </a:lvl1pPr>
            </a:lstStyle>
            <a:p>
              <a:pPr marL="0" lvl="0" algn="ctr" defTabSz="900000" rtl="0" eaLnBrk="1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 lang="ko-KR" altLang="en-US"/>
              </a:pPr>
              <a:r>
                <a:rPr lang="ko-KR" altLang="en-US" sz="1400" b="0" spc="300">
                  <a:solidFill>
                    <a:schemeClr val="bg1"/>
                  </a:solidFill>
                  <a:latin typeface="Sam3KRFont"/>
                  <a:ea typeface="Sam3KRFont"/>
                </a:rPr>
                <a:t>팀원 </a:t>
              </a:r>
              <a:r>
                <a:rPr xmlns:mc="http://schemas.openxmlformats.org/markup-compatibility/2006" xmlns:hp="http://schemas.haansoft.com/office/presentation/8.0" kumimoji="0" lang="ko-KR" altLang="en-US" sz="1400" b="0" i="0" u="none" strike="noStrike" kern="1200" cap="none" spc="300" normalizeH="0" baseline="0" mc:Ignorable="hp" hp:hslEmbossed="0">
                  <a:solidFill>
                    <a:srgbClr val="ffffff"/>
                  </a:solidFill>
                  <a:latin typeface="Sam3KRFont"/>
                  <a:ea typeface="Sam3KRFont"/>
                </a:rPr>
                <a:t>소</a:t>
              </a:r>
              <a:r>
                <a:rPr xmlns:mc="http://schemas.openxmlformats.org/markup-compatibility/2006" xmlns:hp="http://schemas.haansoft.com/office/presentation/8.0" kumimoji="0" lang="ko-KR" altLang="en-US" sz="1400" b="0" i="0" u="none" strike="noStrike" kern="1200" cap="none" spc="300" normalizeH="0" baseline="0" mc:Ignorable="hp" hp:hslEmbossed="0">
                  <a:solidFill>
                    <a:schemeClr val="bg1"/>
                  </a:solidFill>
                  <a:latin typeface="Sam3KRFont"/>
                  <a:ea typeface="Sam3KRFont"/>
                </a:rPr>
                <a:t>개</a:t>
              </a:r>
              <a:endParaRPr xmlns:mc="http://schemas.openxmlformats.org/markup-compatibility/2006" xmlns:hp="http://schemas.haansoft.com/office/presentation/8.0" kumimoji="0" lang="ko-KR" altLang="en-US" sz="1400" b="0" i="0" u="none" strike="noStrike" kern="1200" cap="none" spc="300" normalizeH="0" baseline="0" mc:Ignorable="hp" hp:hslEmbossed="0">
                <a:solidFill>
                  <a:schemeClr val="bg1"/>
                </a:solidFill>
                <a:latin typeface="Sam3KRFont"/>
                <a:ea typeface="Sam3KRFont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 rot="0">
              <a:off x="2400706" y="2872923"/>
              <a:ext cx="1958354" cy="792646"/>
              <a:chOff x="3592823" y="2756670"/>
              <a:chExt cx="1958354" cy="792646"/>
            </a:xfrm>
          </p:grpSpPr>
          <p:grpSp>
            <p:nvGrpSpPr>
              <p:cNvPr id="11" name="그룹 10"/>
              <p:cNvGrpSpPr/>
              <p:nvPr/>
            </p:nvGrpSpPr>
            <p:grpSpPr>
              <a:xfrm rot="0">
                <a:off x="4404020" y="2756670"/>
                <a:ext cx="335961" cy="335961"/>
                <a:chOff x="4404021" y="2756670"/>
                <a:chExt cx="335961" cy="335961"/>
              </a:xfrm>
            </p:grpSpPr>
            <p:sp>
              <p:nvSpPr>
                <p:cNvPr id="30" name="타원 29"/>
                <p:cNvSpPr/>
                <p:nvPr/>
              </p:nvSpPr>
              <p:spPr>
                <a:xfrm>
                  <a:off x="4404021" y="2756670"/>
                  <a:ext cx="335961" cy="335961"/>
                </a:xfrm>
                <a:prstGeom prst="ellipse">
                  <a:avLst/>
                </a:prstGeom>
                <a:gradFill>
                  <a:gsLst>
                    <a:gs pos="9000">
                      <a:schemeClr val="bg1"/>
                    </a:gs>
                    <a:gs pos="0">
                      <a:srgbClr val="f3f3f3"/>
                    </a:gs>
                    <a:gs pos="67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  <a:effectLst>
                  <a:outerShdw blurRad="50800" dist="50800" dir="5400000" algn="ctr" rotWithShape="0">
                    <a:srgbClr val="000000">
                      <a:alpha val="1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 sz="1200"/>
                </a:p>
              </p:txBody>
            </p:sp>
            <p:sp>
              <p:nvSpPr>
                <p:cNvPr id="31" name="Rectangle 3"/>
                <p:cNvSpPr txBox="1">
                  <a:spLocks noChangeArrowheads="1"/>
                </p:cNvSpPr>
                <p:nvPr/>
              </p:nvSpPr>
              <p:spPr>
                <a:xfrm>
                  <a:off x="4445276" y="2823085"/>
                  <a:ext cx="253451" cy="2031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>
                  <a:spAutoFit/>
                </a:bodyPr>
                <a:lstStyle>
                  <a:defPPr>
                    <a:defRPr lang="ko-KR"/>
                  </a:defPPr>
                  <a:lvl1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defRPr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/>
                      <a:ea typeface="Tahoma"/>
                      <a:cs typeface="Arial"/>
                    </a:defRPr>
                  </a:lvl1pPr>
                </a:lstStyle>
                <a:p>
                  <a:pPr algn="ctr">
                    <a:defRPr lang="ko-KR" altLang="en-US"/>
                  </a:pPr>
                  <a:r>
                    <a:rPr lang="en-US" altLang="ko-KR" sz="1200">
                      <a:solidFill>
                        <a:srgbClr val="5a589e"/>
                      </a:solidFill>
                      <a:latin typeface="Arial Black"/>
                    </a:rPr>
                    <a:t>02</a:t>
                  </a:r>
                  <a:endParaRPr lang="en-US" altLang="ko-KR" sz="1200">
                    <a:solidFill>
                      <a:srgbClr val="5a589e"/>
                    </a:solidFill>
                    <a:latin typeface="Arial Black"/>
                  </a:endParaRPr>
                </a:p>
              </p:txBody>
            </p:sp>
          </p:grpSp>
          <p:sp>
            <p:nvSpPr>
              <p:cNvPr id="20" name="Rectangle 3"/>
              <p:cNvSpPr txBox="1">
                <a:spLocks noChangeArrowheads="1"/>
              </p:cNvSpPr>
              <p:nvPr/>
            </p:nvSpPr>
            <p:spPr>
              <a:xfrm>
                <a:off x="3592823" y="3312328"/>
                <a:ext cx="1958354" cy="23698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</a:bodyPr>
              <a:lstStyle>
                <a:defPPr>
                  <a:defRPr lang="ko-KR"/>
                </a:defPPr>
                <a:lvl1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defRPr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/>
                    <a:ea typeface="Tahoma"/>
                    <a:cs typeface="Arial"/>
                  </a:defRPr>
                </a:lvl1pPr>
              </a:lstStyle>
              <a:p>
                <a:pPr lvl="0" algn="ctr">
                  <a:defRPr lang="ko-KR" altLang="en-US"/>
                </a:pPr>
                <a:r>
                  <a:rPr lang="ko-KR" altLang="en-US" sz="1400" b="0" spc="300">
                    <a:solidFill>
                      <a:schemeClr val="bg1"/>
                    </a:solidFill>
                    <a:latin typeface="Sam3KRFont"/>
                    <a:ea typeface="Sam3KRFont"/>
                  </a:rPr>
                  <a:t>작업과정</a:t>
                </a:r>
                <a:endParaRPr lang="ko-KR" altLang="en-US" sz="1400" b="0" spc="300">
                  <a:solidFill>
                    <a:schemeClr val="bg1"/>
                  </a:solidFill>
                  <a:latin typeface="Sam3KRFont"/>
                  <a:ea typeface="Sam3KRFont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 rot="0">
              <a:off x="4819803" y="2872923"/>
              <a:ext cx="1958354" cy="792646"/>
              <a:chOff x="6018175" y="2756670"/>
              <a:chExt cx="1958354" cy="792646"/>
            </a:xfrm>
          </p:grpSpPr>
          <p:sp>
            <p:nvSpPr>
              <p:cNvPr id="23" name="Rectangle 3"/>
              <p:cNvSpPr txBox="1">
                <a:spLocks noChangeArrowheads="1"/>
              </p:cNvSpPr>
              <p:nvPr/>
            </p:nvSpPr>
            <p:spPr>
              <a:xfrm>
                <a:off x="6018175" y="3312328"/>
                <a:ext cx="1958354" cy="23698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</a:bodyPr>
              <a:lstStyle>
                <a:defPPr>
                  <a:defRPr lang="ko-KR"/>
                </a:defPPr>
                <a:lvl1pPr fontAlgn="auto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defRPr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/>
                    <a:ea typeface="Tahoma"/>
                    <a:cs typeface="Arial"/>
                  </a:defRPr>
                </a:lvl1pPr>
              </a:lstStyle>
              <a:p>
                <a:pPr lvl="0" algn="ctr">
                  <a:defRPr lang="ko-KR" altLang="en-US"/>
                </a:pPr>
                <a:r>
                  <a:rPr lang="ko-KR" altLang="en-US" sz="1400" b="0" spc="300">
                    <a:solidFill>
                      <a:schemeClr val="bg1"/>
                    </a:solidFill>
                    <a:latin typeface="Sam3KRFont"/>
                    <a:ea typeface="Sam3KRFont"/>
                  </a:rPr>
                  <a:t>게임설명</a:t>
                </a:r>
                <a:endParaRPr lang="ko-KR" altLang="en-US" sz="1400" b="0" spc="300">
                  <a:solidFill>
                    <a:schemeClr val="bg1"/>
                  </a:solidFill>
                  <a:latin typeface="Sam3KRFont"/>
                  <a:ea typeface="Sam3KRFont"/>
                </a:endParaRPr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 rot="0">
                <a:off x="6829372" y="2756670"/>
                <a:ext cx="335961" cy="335961"/>
                <a:chOff x="6829373" y="2756670"/>
                <a:chExt cx="335961" cy="335961"/>
              </a:xfrm>
            </p:grpSpPr>
            <p:sp>
              <p:nvSpPr>
                <p:cNvPr id="33" name="타원 32"/>
                <p:cNvSpPr/>
                <p:nvPr/>
              </p:nvSpPr>
              <p:spPr>
                <a:xfrm>
                  <a:off x="6829373" y="2756670"/>
                  <a:ext cx="335961" cy="335961"/>
                </a:xfrm>
                <a:prstGeom prst="ellipse">
                  <a:avLst/>
                </a:prstGeom>
                <a:gradFill>
                  <a:gsLst>
                    <a:gs pos="9000">
                      <a:schemeClr val="bg1"/>
                    </a:gs>
                    <a:gs pos="0">
                      <a:srgbClr val="f3f3f3"/>
                    </a:gs>
                    <a:gs pos="67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  <a:effectLst>
                  <a:outerShdw blurRad="50800" dist="50800" dir="5400000" algn="ctr" rotWithShape="0">
                    <a:srgbClr val="000000">
                      <a:alpha val="1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 sz="1200"/>
                </a:p>
              </p:txBody>
            </p:sp>
            <p:sp>
              <p:nvSpPr>
                <p:cNvPr id="34" name="Rectangle 3"/>
                <p:cNvSpPr txBox="1">
                  <a:spLocks noChangeArrowheads="1"/>
                </p:cNvSpPr>
                <p:nvPr/>
              </p:nvSpPr>
              <p:spPr>
                <a:xfrm>
                  <a:off x="6870628" y="2823085"/>
                  <a:ext cx="253451" cy="2031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>
                  <a:spAutoFit/>
                </a:bodyPr>
                <a:lstStyle>
                  <a:defPPr>
                    <a:defRPr lang="ko-KR"/>
                  </a:defPPr>
                  <a:lvl1pPr fontAlgn="auto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defRPr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/>
                      <a:ea typeface="Tahoma"/>
                      <a:cs typeface="Arial"/>
                    </a:defRPr>
                  </a:lvl1pPr>
                </a:lstStyle>
                <a:p>
                  <a:pPr algn="ctr">
                    <a:defRPr lang="ko-KR" altLang="en-US"/>
                  </a:pPr>
                  <a:r>
                    <a:rPr lang="en-US" altLang="ko-KR" sz="1200">
                      <a:solidFill>
                        <a:srgbClr val="5a589e"/>
                      </a:solidFill>
                      <a:latin typeface="Arial Black"/>
                    </a:rPr>
                    <a:t>03</a:t>
                  </a:r>
                  <a:endParaRPr lang="en-US" altLang="ko-KR" sz="1200">
                    <a:solidFill>
                      <a:srgbClr val="5a589e"/>
                    </a:solidFill>
                    <a:latin typeface="Arial Black"/>
                  </a:endParaRPr>
                </a:p>
              </p:txBody>
            </p:sp>
          </p:grpSp>
        </p:grpSp>
        <p:grpSp>
          <p:nvGrpSpPr>
            <p:cNvPr id="57" name="그룹 26"/>
            <p:cNvGrpSpPr/>
            <p:nvPr/>
          </p:nvGrpSpPr>
          <p:grpSpPr>
            <a:xfrm rot="0">
              <a:off x="7185643" y="2871081"/>
              <a:ext cx="1958357" cy="805568"/>
              <a:chOff x="6018173" y="2756670"/>
              <a:chExt cx="1958357" cy="805568"/>
            </a:xfrm>
          </p:grpSpPr>
          <p:sp>
            <p:nvSpPr>
              <p:cNvPr id="59" name="Rectangle 3"/>
              <p:cNvSpPr txBox="1">
                <a:spLocks noChangeArrowheads="1"/>
              </p:cNvSpPr>
              <p:nvPr/>
            </p:nvSpPr>
            <p:spPr>
              <a:xfrm>
                <a:off x="6018173" y="3333638"/>
                <a:ext cx="1958357" cy="228600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</a:bodyPr>
              <a:lstStyle/>
              <a:p>
                <a:pPr lvl="0" algn="ctr">
                  <a:defRPr lang="ko-KR" altLang="en-US"/>
                </a:pPr>
                <a:r>
                  <a:rPr lang="en-US" altLang="ko-KR" sz="1500" b="1" spc="300">
                    <a:solidFill>
                      <a:schemeClr val="bg1"/>
                    </a:solidFill>
                    <a:latin typeface="Sam3KRFont"/>
                    <a:ea typeface="Sam3KRFont"/>
                  </a:rPr>
                  <a:t>Q&amp;A</a:t>
                </a:r>
                <a:endParaRPr lang="en-US" altLang="ko-KR" sz="1500" b="1" spc="300">
                  <a:solidFill>
                    <a:schemeClr val="bg1"/>
                  </a:solidFill>
                  <a:latin typeface="Sam3KRFont"/>
                  <a:ea typeface="Sam3KRFont"/>
                </a:endParaRPr>
              </a:p>
            </p:txBody>
          </p:sp>
          <p:grpSp>
            <p:nvGrpSpPr>
              <p:cNvPr id="61" name="그룹 9"/>
              <p:cNvGrpSpPr/>
              <p:nvPr/>
            </p:nvGrpSpPr>
            <p:grpSpPr>
              <a:xfrm rot="0">
                <a:off x="6829372" y="2756670"/>
                <a:ext cx="335961" cy="335961"/>
                <a:chOff x="6829373" y="2756670"/>
                <a:chExt cx="335961" cy="335961"/>
              </a:xfrm>
            </p:grpSpPr>
            <p:sp>
              <p:nvSpPr>
                <p:cNvPr id="62" name="타원 32"/>
                <p:cNvSpPr/>
                <p:nvPr/>
              </p:nvSpPr>
              <p:spPr>
                <a:xfrm>
                  <a:off x="6829373" y="2756670"/>
                  <a:ext cx="335961" cy="335961"/>
                </a:xfrm>
                <a:prstGeom prst="ellipse">
                  <a:avLst/>
                </a:prstGeom>
                <a:gradFill>
                  <a:gsLst>
                    <a:gs pos="9000">
                      <a:schemeClr val="bg1"/>
                    </a:gs>
                    <a:gs pos="0">
                      <a:srgbClr val="f3f3f3"/>
                    </a:gs>
                    <a:gs pos="67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  <a:effectLst>
                  <a:outerShdw blurRad="50800" dist="50800" dir="5400000" algn="ctr" rotWithShape="0">
                    <a:srgbClr val="000000">
                      <a:alpha val="1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 sz="1200"/>
                </a:p>
              </p:txBody>
            </p:sp>
            <p:sp>
              <p:nvSpPr>
                <p:cNvPr id="63" name="Rectangle 3"/>
                <p:cNvSpPr txBox="1">
                  <a:spLocks noChangeArrowheads="1"/>
                </p:cNvSpPr>
                <p:nvPr/>
              </p:nvSpPr>
              <p:spPr>
                <a:xfrm>
                  <a:off x="6870627" y="2828813"/>
                  <a:ext cx="253451" cy="1809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>
                  <a:sp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200">
                      <a:solidFill>
                        <a:srgbClr val="5a589e"/>
                      </a:solidFill>
                      <a:latin typeface="Arial Black"/>
                    </a:rPr>
                    <a:t>0</a:t>
                  </a:r>
                  <a:r>
                    <a:rPr lang="ko-KR" altLang="en-US" sz="1200">
                      <a:solidFill>
                        <a:srgbClr val="5a589e"/>
                      </a:solidFill>
                      <a:latin typeface="Arial Black"/>
                    </a:rPr>
                    <a:t>4</a:t>
                  </a:r>
                  <a:endParaRPr lang="ko-KR" altLang="en-US" sz="1200">
                    <a:solidFill>
                      <a:srgbClr val="5a589e"/>
                    </a:solidFill>
                    <a:latin typeface="Arial Black"/>
                  </a:endParaRPr>
                </a:p>
              </p:txBody>
            </p:sp>
          </p:grpSp>
        </p:grpSp>
        <p:sp>
          <p:nvSpPr>
            <p:cNvPr id="65" name="Rectangle 3"/>
            <p:cNvSpPr txBox="1">
              <a:spLocks noChangeArrowheads="1"/>
            </p:cNvSpPr>
            <p:nvPr/>
          </p:nvSpPr>
          <p:spPr>
            <a:xfrm>
              <a:off x="2943061" y="3762375"/>
              <a:ext cx="1269913" cy="59055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300" b="0" spc="300">
                  <a:solidFill>
                    <a:schemeClr val="bg1"/>
                  </a:solidFill>
                  <a:latin typeface="Sam3KRFont"/>
                  <a:ea typeface="Sam3KRFont"/>
                </a:rPr>
                <a:t>♪사전준비</a:t>
              </a:r>
              <a:endParaRPr lang="ko-KR" altLang="en-US" sz="1300" b="0" spc="300">
                <a:solidFill>
                  <a:schemeClr val="bg1"/>
                </a:solidFill>
                <a:latin typeface="Sam3KRFont"/>
                <a:ea typeface="Sam3KRFont"/>
              </a:endParaRPr>
            </a:p>
            <a:p>
              <a:pPr lvl="0">
                <a:defRPr lang="ko-KR" altLang="en-US"/>
              </a:pPr>
              <a:r>
                <a:rPr lang="ko-KR" altLang="en-US" sz="1300" b="0" spc="300">
                  <a:solidFill>
                    <a:schemeClr val="bg1"/>
                  </a:solidFill>
                  <a:latin typeface="Sam3KRFont"/>
                  <a:ea typeface="Sam3KRFont"/>
                </a:rPr>
                <a:t>♪개발툴</a:t>
              </a:r>
              <a:endParaRPr lang="ko-KR" altLang="en-US" sz="1300" b="0" spc="300">
                <a:solidFill>
                  <a:schemeClr val="bg1"/>
                </a:solidFill>
                <a:latin typeface="Sam3KRFont"/>
                <a:ea typeface="Sam3KRFont"/>
              </a:endParaRPr>
            </a:p>
            <a:p>
              <a:pPr lvl="0">
                <a:defRPr lang="ko-KR" altLang="en-US"/>
              </a:pPr>
              <a:r>
                <a:rPr lang="ko-KR" altLang="en-US" sz="1300" b="0" spc="300">
                  <a:solidFill>
                    <a:schemeClr val="bg1"/>
                  </a:solidFill>
                  <a:latin typeface="Sam3KRFont"/>
                  <a:ea typeface="Sam3KRFont"/>
                </a:rPr>
                <a:t>♪세부과정</a:t>
              </a:r>
              <a:endParaRPr lang="ko-KR" altLang="en-US" sz="1300" b="0" spc="300">
                <a:solidFill>
                  <a:schemeClr val="bg1"/>
                </a:solidFill>
                <a:latin typeface="Sam3KRFont"/>
                <a:ea typeface="Sam3KRFont"/>
              </a:endParaRPr>
            </a:p>
          </p:txBody>
        </p:sp>
        <p:sp>
          <p:nvSpPr>
            <p:cNvPr id="67" name="Rectangle 3"/>
            <p:cNvSpPr txBox="1">
              <a:spLocks noChangeArrowheads="1"/>
            </p:cNvSpPr>
            <p:nvPr/>
          </p:nvSpPr>
          <p:spPr>
            <a:xfrm>
              <a:off x="5343648" y="3781425"/>
              <a:ext cx="1703725" cy="59055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300" b="0" spc="300">
                  <a:solidFill>
                    <a:schemeClr val="bg1"/>
                  </a:solidFill>
                  <a:latin typeface="Sam3KRFont"/>
                  <a:ea typeface="Sam3KRFont"/>
                </a:rPr>
                <a:t>♪콘셉트</a:t>
              </a:r>
              <a:endParaRPr lang="ko-KR" altLang="en-US" sz="1300" b="0" spc="300">
                <a:solidFill>
                  <a:schemeClr val="bg1"/>
                </a:solidFill>
                <a:latin typeface="Sam3KRFont"/>
                <a:ea typeface="Sam3KRFont"/>
              </a:endParaRPr>
            </a:p>
            <a:p>
              <a:pPr lvl="0">
                <a:defRPr lang="ko-KR" altLang="en-US"/>
              </a:pPr>
              <a:r>
                <a:rPr lang="ko-KR" altLang="en-US" sz="1300" b="0" spc="300">
                  <a:solidFill>
                    <a:schemeClr val="bg1"/>
                  </a:solidFill>
                  <a:latin typeface="Sam3KRFont"/>
                  <a:ea typeface="Sam3KRFont"/>
                </a:rPr>
                <a:t>♪스토리 설정</a:t>
              </a:r>
              <a:endParaRPr lang="ko-KR" altLang="en-US" sz="1300" b="0" spc="300">
                <a:solidFill>
                  <a:schemeClr val="bg1"/>
                </a:solidFill>
                <a:latin typeface="Sam3KRFont"/>
                <a:ea typeface="Sam3KRFont"/>
              </a:endParaRPr>
            </a:p>
            <a:p>
              <a:pPr lvl="0">
                <a:defRPr lang="ko-KR" altLang="en-US"/>
              </a:pPr>
              <a:r>
                <a:rPr lang="ko-KR" altLang="en-US" sz="1300" b="0" spc="300">
                  <a:solidFill>
                    <a:schemeClr val="bg1"/>
                  </a:solidFill>
                  <a:latin typeface="Sam3KRFont"/>
                  <a:ea typeface="Sam3KRFont"/>
                </a:rPr>
                <a:t>♪캐릭터 설정</a:t>
              </a:r>
              <a:endParaRPr lang="ko-KR" altLang="en-US" sz="1300" b="0" spc="300">
                <a:solidFill>
                  <a:schemeClr val="bg1"/>
                </a:solidFill>
                <a:latin typeface="Sam3KRFont"/>
                <a:ea typeface="Sam3KRFon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/>
          <p:cNvPicPr>
            <a:picLocks noChangeAspect="1"/>
          </p:cNvPicPr>
          <p:nvPr/>
        </p:nvPicPr>
        <p:blipFill rotWithShape="1">
          <a:blip r:embed="rId3">
            <a:lum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2">
                    <hd:imgEffect xmlns:hd="http://schemas.haansoft.com/office/drawingml/8.0">
                      <hd:artEffectSketch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2264019" y="1121019"/>
            <a:ext cx="4615961" cy="4615961"/>
          </a:xfrm>
          <a:prstGeom prst="rect">
            <a:avLst/>
          </a:prstGeom>
        </p:spPr>
      </p:pic>
      <p:sp>
        <p:nvSpPr>
          <p:cNvPr id="66" name="제목 1"/>
          <p:cNvSpPr>
            <a:spLocks noGrp="1"/>
          </p:cNvSpPr>
          <p:nvPr>
            <p:ph type="title" idx="0"/>
          </p:nvPr>
        </p:nvSpPr>
        <p:spPr>
          <a:xfrm>
            <a:off x="3381618" y="3429000"/>
            <a:ext cx="2380751" cy="552450"/>
          </a:xfrm>
        </p:spPr>
        <p:txBody>
          <a:bodyPr wrap="square" lIns="0" tIns="0" rIns="0" bIns="0">
            <a:spAutoFit/>
          </a:bodyPr>
          <a:lstStyle/>
          <a:p>
            <a:pPr lvl="0" algn="ctr">
              <a:defRPr lang="ko-KR" altLang="en-US"/>
            </a:pPr>
            <a:r>
              <a:rPr lang="ko-KR" altLang="en-US" sz="4000">
                <a:latin typeface="Sam3KRFont"/>
                <a:ea typeface="Sam3KRFont"/>
              </a:rPr>
              <a:t>팀원 소개</a:t>
            </a:r>
            <a:endParaRPr lang="ko-KR" altLang="en-US" sz="4000">
              <a:latin typeface="Sam3KRFont"/>
              <a:ea typeface="Sam3KRFont"/>
            </a:endParaRPr>
          </a:p>
        </p:txBody>
      </p:sp>
      <p:cxnSp>
        <p:nvCxnSpPr>
          <p:cNvPr id="67" name="직선 연결선 7"/>
          <p:cNvCxnSpPr/>
          <p:nvPr/>
        </p:nvCxnSpPr>
        <p:spPr>
          <a:xfrm>
            <a:off x="4344381" y="3209517"/>
            <a:ext cx="455242" cy="0"/>
          </a:xfrm>
          <a:prstGeom prst="line">
            <a:avLst/>
          </a:prstGeom>
          <a:ln w="19050">
            <a:solidFill>
              <a:schemeClr val="bg1">
                <a:alpha val="5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3"/>
          <p:cNvSpPr txBox="1">
            <a:spLocks noChangeArrowheads="1"/>
          </p:cNvSpPr>
          <p:nvPr/>
        </p:nvSpPr>
        <p:spPr>
          <a:xfrm>
            <a:off x="4317212" y="2743105"/>
            <a:ext cx="509576" cy="44777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en-US" altLang="ko-KR" sz="3000" b="1">
                <a:solidFill>
                  <a:schemeClr val="bg1"/>
                </a:solidFill>
                <a:latin typeface="Sam3KRFont"/>
                <a:ea typeface="Sam3KRFont"/>
              </a:rPr>
              <a:t>01</a:t>
            </a:r>
            <a:endParaRPr lang="en-US" altLang="ko-KR" sz="3000" b="1">
              <a:solidFill>
                <a:schemeClr val="bg1"/>
              </a:solidFill>
              <a:latin typeface="Sam3KRFont"/>
              <a:ea typeface="Sam3KR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자유형 55"/>
          <p:cNvSpPr/>
          <p:nvPr/>
        </p:nvSpPr>
        <p:spPr>
          <a:xfrm>
            <a:off x="0" y="5765799"/>
            <a:ext cx="9144000" cy="1092201"/>
          </a:xfrm>
          <a:custGeom>
            <a:avLst/>
            <a:gdLst>
              <a:gd name="connsiteX0" fmla="*/ 0 w 12192000"/>
              <a:gd name="connsiteY0" fmla="*/ 0 h 1456268"/>
              <a:gd name="connsiteX1" fmla="*/ 12192000 w 12192000"/>
              <a:gd name="connsiteY1" fmla="*/ 0 h 1456268"/>
              <a:gd name="connsiteX2" fmla="*/ 12192000 w 12192000"/>
              <a:gd name="connsiteY2" fmla="*/ 1456268 h 1456268"/>
              <a:gd name="connsiteX3" fmla="*/ 0 w 12192000"/>
              <a:gd name="connsiteY3" fmla="*/ 1456268 h 145626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456268">
                <a:moveTo>
                  <a:pt x="0" y="0"/>
                </a:moveTo>
                <a:lnTo>
                  <a:pt x="12192000" y="0"/>
                </a:lnTo>
                <a:lnTo>
                  <a:pt x="12192000" y="1456268"/>
                </a:lnTo>
                <a:lnTo>
                  <a:pt x="0" y="1456268"/>
                </a:lnTo>
                <a:close/>
              </a:path>
            </a:pathLst>
          </a:custGeom>
          <a:blipFill dpi="0" rotWithShape="1">
            <a:blip r:embed="rId2">
              <a:alphaModFix amt="6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/>
          </a:p>
        </p:txBody>
      </p:sp>
      <p:cxnSp>
        <p:nvCxnSpPr>
          <p:cNvPr id="65" name="직선 연결선 22"/>
          <p:cNvCxnSpPr/>
          <p:nvPr/>
        </p:nvCxnSpPr>
        <p:spPr>
          <a:xfrm>
            <a:off x="490597" y="962872"/>
            <a:ext cx="32083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23"/>
          <p:cNvSpPr txBox="1"/>
          <p:nvPr/>
        </p:nvSpPr>
        <p:spPr>
          <a:xfrm>
            <a:off x="488470" y="458241"/>
            <a:ext cx="3047796" cy="54640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defRPr lang="ko-KR" altLang="en-US">
                <a:latin typeface="Sam3KRFont"/>
                <a:ea typeface="Sam3KRFont"/>
              </a:defRPr>
            </a:pPr>
            <a:r>
              <a:rPr xmlns:mc="http://schemas.openxmlformats.org/markup-compatibility/2006" xmlns:hp="http://schemas.haansoft.com/office/presentation/8.0" lang="ko-KR" altLang="en-US" sz="3000" b="0" spc="300" mc:Ignorable="hp" hp:hslEmbossed="0">
                <a:solidFill>
                  <a:schemeClr val="bg1">
                    <a:lumMod val="90000"/>
                  </a:schemeClr>
                </a:solidFill>
                <a:effectLst>
                  <a:outerShdw blurRad="76200" dist="25400" dir="8100000" algn="ctr" rotWithShape="0">
                    <a:srgbClr val="000000">
                      <a:alpha val="50000"/>
                    </a:srgbClr>
                  </a:outerShdw>
                </a:effectLst>
                <a:latin typeface="Sam3KRFont"/>
                <a:ea typeface="Sam3KRFont"/>
              </a:rPr>
              <a:t>01. 팀원 소개</a:t>
            </a:r>
            <a:endParaRPr xmlns:mc="http://schemas.openxmlformats.org/markup-compatibility/2006" xmlns:hp="http://schemas.haansoft.com/office/presentation/8.0" lang="ko-KR" altLang="en-US" sz="3000" b="0" spc="300" mc:Ignorable="hp" hp:hslEmbossed="0">
              <a:solidFill>
                <a:schemeClr val="bg1">
                  <a:lumMod val="90000"/>
                </a:schemeClr>
              </a:solidFill>
              <a:effectLst>
                <a:outerShdw blurRad="76200" dist="25400" dir="8100000" algn="ctr" rotWithShape="0">
                  <a:srgbClr val="000000">
                    <a:alpha val="50000"/>
                  </a:srgbClr>
                </a:outerShdw>
              </a:effectLst>
              <a:latin typeface="Sam3KRFont"/>
              <a:ea typeface="Sam3KRFont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5792517" y="601327"/>
            <a:ext cx="3456258" cy="359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>
                <a:latin typeface="Sam3KRFont"/>
                <a:ea typeface="Sam3KRFont"/>
              </a:defRPr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디지털 문화 콘텐츠학과 1학년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</p:txBody>
      </p:sp>
      <p:grpSp>
        <p:nvGrpSpPr>
          <p:cNvPr id="83" name=""/>
          <p:cNvGrpSpPr/>
          <p:nvPr/>
        </p:nvGrpSpPr>
        <p:grpSpPr>
          <a:xfrm rot="0">
            <a:off x="4403786" y="1476038"/>
            <a:ext cx="3843008" cy="1613457"/>
            <a:chOff x="4403786" y="1354719"/>
            <a:chExt cx="3843008" cy="1613457"/>
          </a:xfrm>
        </p:grpSpPr>
        <p:sp>
          <p:nvSpPr>
            <p:cNvPr id="71" name=""/>
            <p:cNvSpPr txBox="1"/>
            <p:nvPr/>
          </p:nvSpPr>
          <p:spPr>
            <a:xfrm>
              <a:off x="4403786" y="1354719"/>
              <a:ext cx="3843008" cy="395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>
                  <a:latin typeface="Sam3KRFont"/>
                  <a:ea typeface="Sam3KRFont"/>
                </a:defRPr>
              </a:pPr>
              <a:r>
                <a:rPr lang="ko-KR" altLang="en-US" sz="2000">
                  <a:solidFill>
                    <a:schemeClr val="bg1">
                      <a:lumMod val="90000"/>
                    </a:schemeClr>
                  </a:solidFill>
                  <a:latin typeface="Sam3KRFont"/>
                  <a:ea typeface="Sam3KRFont"/>
                </a:rPr>
                <a:t>♪프로그래밍</a:t>
              </a:r>
              <a:r>
                <a:rPr lang="ko-KR" altLang="en-US">
                  <a:solidFill>
                    <a:schemeClr val="bg1">
                      <a:lumMod val="90000"/>
                    </a:schemeClr>
                  </a:solidFill>
                  <a:latin typeface="Sam3KRFont"/>
                  <a:ea typeface="Sam3KRFont"/>
                </a:rPr>
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</a:r>
              <a:endParaRPr lang="ko-KR" altLang="en-US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endParaRPr>
            </a:p>
          </p:txBody>
        </p:sp>
        <p:sp>
          <p:nvSpPr>
            <p:cNvPr id="72" name=""/>
            <p:cNvSpPr txBox="1"/>
            <p:nvPr/>
          </p:nvSpPr>
          <p:spPr>
            <a:xfrm>
              <a:off x="4408072" y="1969203"/>
              <a:ext cx="2855693" cy="3959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 lang="ko-KR" altLang="en-US"/>
              </a:pPr>
              <a:r>
                <a:rPr lang="ko-KR" altLang="en-US" sz="2000">
                  <a:solidFill>
                    <a:schemeClr val="bg1">
                      <a:lumMod val="90000"/>
                    </a:schemeClr>
                  </a:solidFill>
                  <a:latin typeface="Sam3KRFont"/>
                  <a:ea typeface="Sam3KRFont"/>
                </a:rPr>
                <a:t>♪노래 및 효과음 제작</a:t>
              </a:r>
              <a:endParaRPr lang="ko-KR" altLang="en-US" sz="20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endParaRPr>
            </a:p>
          </p:txBody>
        </p:sp>
        <p:sp>
          <p:nvSpPr>
            <p:cNvPr id="89" name=""/>
            <p:cNvSpPr txBox="1"/>
            <p:nvPr/>
          </p:nvSpPr>
          <p:spPr>
            <a:xfrm>
              <a:off x="4408072" y="2572274"/>
              <a:ext cx="950693" cy="3959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 lang="ko-KR" altLang="en-US"/>
              </a:pPr>
              <a:r>
                <a:rPr lang="ko-KR" altLang="en-US" sz="2000">
                  <a:solidFill>
                    <a:schemeClr val="bg1">
                      <a:lumMod val="90000"/>
                    </a:schemeClr>
                  </a:solidFill>
                  <a:latin typeface="Sam3KRFont"/>
                  <a:ea typeface="Sam3KRFont"/>
                </a:rPr>
                <a:t>♪발표</a:t>
              </a:r>
              <a:endParaRPr lang="ko-KR" altLang="en-US" sz="20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endParaRPr>
            </a:p>
          </p:txBody>
        </p:sp>
      </p:grpSp>
      <p:grpSp>
        <p:nvGrpSpPr>
          <p:cNvPr id="84" name=""/>
          <p:cNvGrpSpPr/>
          <p:nvPr/>
        </p:nvGrpSpPr>
        <p:grpSpPr>
          <a:xfrm rot="0">
            <a:off x="4412809" y="3604845"/>
            <a:ext cx="2858678" cy="1653370"/>
            <a:chOff x="4412809" y="3429000"/>
            <a:chExt cx="2858678" cy="1653370"/>
          </a:xfrm>
        </p:grpSpPr>
        <p:sp>
          <p:nvSpPr>
            <p:cNvPr id="74" name=""/>
            <p:cNvSpPr txBox="1"/>
            <p:nvPr/>
          </p:nvSpPr>
          <p:spPr>
            <a:xfrm>
              <a:off x="4412809" y="3429000"/>
              <a:ext cx="2096678" cy="396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 lang="ko-KR" altLang="en-US"/>
              </a:pPr>
              <a:r>
                <a:rPr lang="ko-KR" altLang="en-US" sz="2000">
                  <a:solidFill>
                    <a:schemeClr val="bg1">
                      <a:lumMod val="90000"/>
                    </a:schemeClr>
                  </a:solidFill>
                  <a:latin typeface="Sam3KRFont"/>
                  <a:ea typeface="Sam3KRFont"/>
                </a:rPr>
                <a:t>♪시나리오 제작</a:t>
              </a:r>
              <a:endParaRPr lang="ko-KR" altLang="en-US" sz="20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endParaRPr>
            </a:p>
          </p:txBody>
        </p:sp>
        <p:sp>
          <p:nvSpPr>
            <p:cNvPr id="75" name=""/>
            <p:cNvSpPr txBox="1"/>
            <p:nvPr/>
          </p:nvSpPr>
          <p:spPr>
            <a:xfrm>
              <a:off x="4412809" y="4067175"/>
              <a:ext cx="2858678" cy="396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 lang="ko-KR" altLang="en-US"/>
              </a:pPr>
              <a:r>
                <a:rPr lang="ko-KR" altLang="en-US" sz="2000">
                  <a:solidFill>
                    <a:schemeClr val="bg1">
                      <a:lumMod val="90000"/>
                    </a:schemeClr>
                  </a:solidFill>
                  <a:latin typeface="Sam3KRFont"/>
                  <a:ea typeface="Sam3KRFont"/>
                </a:rPr>
                <a:t>♪캐릭터 및 </a:t>
              </a:r>
              <a:r>
                <a:rPr lang="en-US" altLang="ko-KR" sz="2000">
                  <a:solidFill>
                    <a:schemeClr val="bg1">
                      <a:lumMod val="90000"/>
                    </a:schemeClr>
                  </a:solidFill>
                  <a:latin typeface="Sam3KRFont"/>
                  <a:ea typeface="Sam3KRFont"/>
                </a:rPr>
                <a:t>UI</a:t>
              </a:r>
              <a:r>
                <a:rPr lang="ko-KR" altLang="en-US" sz="2000">
                  <a:solidFill>
                    <a:schemeClr val="bg1">
                      <a:lumMod val="90000"/>
                    </a:schemeClr>
                  </a:solidFill>
                  <a:latin typeface="Sam3KRFont"/>
                  <a:ea typeface="Sam3KRFont"/>
                </a:rPr>
                <a:t> 디자인</a:t>
              </a:r>
              <a:endParaRPr lang="ko-KR" altLang="en-US" sz="20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endParaRPr>
            </a:p>
          </p:txBody>
        </p:sp>
        <p:sp>
          <p:nvSpPr>
            <p:cNvPr id="76" name=""/>
            <p:cNvSpPr txBox="1"/>
            <p:nvPr/>
          </p:nvSpPr>
          <p:spPr>
            <a:xfrm>
              <a:off x="4412809" y="4686300"/>
              <a:ext cx="2734853" cy="396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 lang="ko-KR" altLang="en-US"/>
              </a:pPr>
              <a:r>
                <a:rPr lang="ko-KR" altLang="en-US" sz="2000">
                  <a:solidFill>
                    <a:schemeClr val="bg1">
                      <a:lumMod val="90000"/>
                    </a:schemeClr>
                  </a:solidFill>
                  <a:latin typeface="Sam3KRFont"/>
                  <a:ea typeface="Sam3KRFont"/>
                </a:rPr>
                <a:t>♪기획서 및 </a:t>
              </a:r>
              <a:r>
                <a:rPr lang="en-US" altLang="ko-KR" sz="2000">
                  <a:solidFill>
                    <a:schemeClr val="bg1">
                      <a:lumMod val="90000"/>
                    </a:schemeClr>
                  </a:solidFill>
                  <a:latin typeface="Sam3KRFont"/>
                  <a:ea typeface="Sam3KRFont"/>
                </a:rPr>
                <a:t>PPT</a:t>
              </a:r>
              <a:r>
                <a:rPr lang="ko-KR" altLang="en-US" sz="2000">
                  <a:solidFill>
                    <a:schemeClr val="bg1">
                      <a:lumMod val="90000"/>
                    </a:schemeClr>
                  </a:solidFill>
                  <a:latin typeface="Sam3KRFont"/>
                  <a:ea typeface="Sam3KRFont"/>
                </a:rPr>
                <a:t> 작성</a:t>
              </a:r>
              <a:endParaRPr lang="ko-KR" altLang="en-US" sz="20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endParaRPr>
            </a:p>
          </p:txBody>
        </p:sp>
      </p:grpSp>
      <p:cxnSp>
        <p:nvCxnSpPr>
          <p:cNvPr id="78" name="직선 연결선 22"/>
          <p:cNvCxnSpPr/>
          <p:nvPr/>
        </p:nvCxnSpPr>
        <p:spPr>
          <a:xfrm>
            <a:off x="5788177" y="964286"/>
            <a:ext cx="33547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"/>
          <p:cNvGrpSpPr/>
          <p:nvPr/>
        </p:nvGrpSpPr>
        <p:grpSpPr>
          <a:xfrm rot="0">
            <a:off x="911194" y="3429000"/>
            <a:ext cx="2771775" cy="2110153"/>
            <a:chOff x="618117" y="3429000"/>
            <a:chExt cx="2771775" cy="2110153"/>
          </a:xfrm>
        </p:grpSpPr>
        <p:sp>
          <p:nvSpPr>
            <p:cNvPr id="73" name=""/>
            <p:cNvSpPr txBox="1"/>
            <p:nvPr/>
          </p:nvSpPr>
          <p:spPr>
            <a:xfrm>
              <a:off x="618117" y="3429000"/>
              <a:ext cx="2771775" cy="391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>
                  <a:latin typeface="Sam3KRFont"/>
                  <a:ea typeface="Sam3KRFont"/>
                </a:defRPr>
              </a:pPr>
              <a:r>
                <a:rPr lang="ko-KR" altLang="en-US" sz="2000">
                  <a:solidFill>
                    <a:schemeClr val="bg1">
                      <a:lumMod val="90000"/>
                    </a:schemeClr>
                  </a:solidFill>
                  <a:latin typeface="Sam3KRFont"/>
                  <a:ea typeface="Sam3KRFont"/>
                </a:rPr>
                <a:t>201985033_이호승</a:t>
              </a:r>
              <a:endParaRPr lang="ko-KR" altLang="en-US" sz="20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endParaRPr>
            </a:p>
          </p:txBody>
        </p:sp>
        <p:pic>
          <p:nvPicPr>
            <p:cNvPr id="79" name=""/>
            <p:cNvPicPr>
              <a:picLocks noChangeAspect="1"/>
            </p:cNvPicPr>
            <p:nvPr/>
          </p:nvPicPr>
          <p:blipFill rotWithShape="1">
            <a:blip r:embed="rId4">
              <a:extLst>
                <a:ext uri="783A4284-B454-46f5-B8C8-42B5039CE256">
                  <hp:hncPhoto xmlns:hp="http://schemas.haansoft.com/office/presentation/8.0">
                    <hd:imgLayer xmlns:hd="http://schemas.haansoft.com/office/drawingml/8.0" r:embed="rId3">
                      <hd:imgEffect xmlns:hd="http://schemas.haansoft.com/office/drawingml/8.0">
                        <hd:artEffectSketch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1062403" y="3912575"/>
              <a:ext cx="1219933" cy="1626577"/>
            </a:xfrm>
            <a:prstGeom prst="rect">
              <a:avLst/>
            </a:prstGeom>
          </p:spPr>
        </p:pic>
      </p:grpSp>
      <p:grpSp>
        <p:nvGrpSpPr>
          <p:cNvPr id="85" name=""/>
          <p:cNvGrpSpPr/>
          <p:nvPr/>
        </p:nvGrpSpPr>
        <p:grpSpPr>
          <a:xfrm rot="0">
            <a:off x="901669" y="1338330"/>
            <a:ext cx="2771775" cy="1991513"/>
            <a:chOff x="608592" y="1338330"/>
            <a:chExt cx="2771775" cy="1991513"/>
          </a:xfrm>
        </p:grpSpPr>
        <p:sp>
          <p:nvSpPr>
            <p:cNvPr id="69" name=""/>
            <p:cNvSpPr txBox="1"/>
            <p:nvPr/>
          </p:nvSpPr>
          <p:spPr>
            <a:xfrm>
              <a:off x="608592" y="1338330"/>
              <a:ext cx="2771775" cy="393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>
                  <a:latin typeface="Sam3KRFont"/>
                  <a:ea typeface="Sam3KRFont"/>
                </a:defRPr>
              </a:pPr>
              <a:r>
                <a:rPr lang="ko-KR" altLang="en-US" sz="2000">
                  <a:solidFill>
                    <a:schemeClr val="bg1">
                      <a:lumMod val="90000"/>
                    </a:schemeClr>
                  </a:solidFill>
                  <a:latin typeface="Sam3KRFont"/>
                  <a:ea typeface="Sam3KRFont"/>
                </a:rPr>
                <a:t>201985007_김현수</a:t>
              </a:r>
              <a:endParaRPr lang="ko-KR" altLang="en-US" sz="20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endParaRPr>
            </a:p>
          </p:txBody>
        </p:sp>
        <p:pic>
          <p:nvPicPr>
            <p:cNvPr id="81" name=""/>
            <p:cNvPicPr>
              <a:picLocks noChangeAspect="1"/>
            </p:cNvPicPr>
            <p:nvPr/>
          </p:nvPicPr>
          <p:blipFill rotWithShape="1">
            <a:blip r:embed="rId6">
              <a:extLst>
                <a:ext uri="783A4284-B454-46f5-B8C8-42B5039CE256">
                  <hp:hncPhoto xmlns:hp="http://schemas.haansoft.com/office/presentation/8.0">
                    <hd:imgLayer xmlns:hd="http://schemas.haansoft.com/office/drawingml/8.0" r:embed="rId5">
                      <hd:imgEffect xmlns:hd="http://schemas.haansoft.com/office/drawingml/8.0">
                        <hd:artEffectSketch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945173" y="1669072"/>
              <a:ext cx="1245577" cy="166077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3" grpId="1" animBg="1"/>
      <p:bldP spid="86" grpId="2" animBg="1"/>
      <p:bldP spid="84" grpId="3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/>
          <p:cNvPicPr>
            <a:picLocks noChangeAspect="1"/>
          </p:cNvPicPr>
          <p:nvPr/>
        </p:nvPicPr>
        <p:blipFill rotWithShape="1">
          <a:blip r:embed="rId3">
            <a:lum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2">
                    <hd:imgEffect xmlns:hd="http://schemas.haansoft.com/office/drawingml/8.0">
                      <hd:artEffectSketch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2264019" y="1121019"/>
            <a:ext cx="4615961" cy="4615961"/>
          </a:xfrm>
          <a:prstGeom prst="rect">
            <a:avLst/>
          </a:prstGeom>
        </p:spPr>
      </p:pic>
      <p:sp>
        <p:nvSpPr>
          <p:cNvPr id="66" name="제목 1"/>
          <p:cNvSpPr>
            <a:spLocks noGrp="1"/>
          </p:cNvSpPr>
          <p:nvPr>
            <p:ph type="title" idx="0"/>
          </p:nvPr>
        </p:nvSpPr>
        <p:spPr>
          <a:xfrm>
            <a:off x="3381618" y="3429000"/>
            <a:ext cx="2380751" cy="552450"/>
          </a:xfrm>
        </p:spPr>
        <p:txBody>
          <a:bodyPr wrap="square" lIns="0" tIns="0" rIns="0" bIns="0">
            <a:spAutoFit/>
          </a:bodyPr>
          <a:lstStyle/>
          <a:p>
            <a:pPr lvl="0" algn="ctr">
              <a:defRPr lang="ko-KR" altLang="en-US"/>
            </a:pPr>
            <a:r>
              <a:rPr lang="ko-KR" altLang="en-US" sz="4000">
                <a:latin typeface="Sam3KRFont"/>
                <a:ea typeface="Sam3KRFont"/>
              </a:rPr>
              <a:t>작업과정</a:t>
            </a:r>
            <a:endParaRPr lang="ko-KR" altLang="en-US" sz="4000">
              <a:latin typeface="Sam3KRFont"/>
              <a:ea typeface="Sam3KRFont"/>
            </a:endParaRPr>
          </a:p>
        </p:txBody>
      </p:sp>
      <p:cxnSp>
        <p:nvCxnSpPr>
          <p:cNvPr id="67" name="직선 연결선 7"/>
          <p:cNvCxnSpPr/>
          <p:nvPr/>
        </p:nvCxnSpPr>
        <p:spPr>
          <a:xfrm>
            <a:off x="4344381" y="3209517"/>
            <a:ext cx="455242" cy="0"/>
          </a:xfrm>
          <a:prstGeom prst="line">
            <a:avLst/>
          </a:prstGeom>
          <a:ln w="19050">
            <a:solidFill>
              <a:schemeClr val="bg1">
                <a:alpha val="5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317212" y="2743105"/>
            <a:ext cx="509576" cy="44777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en-US" altLang="ko-KR" sz="3000" b="1">
                <a:solidFill>
                  <a:schemeClr val="bg1"/>
                </a:solidFill>
                <a:latin typeface="Sam3KRFont"/>
                <a:ea typeface="Sam3KRFont"/>
              </a:rPr>
              <a:t>0</a:t>
            </a:r>
            <a:r>
              <a:rPr lang="ko-KR" altLang="en-US" sz="3000" b="1">
                <a:solidFill>
                  <a:schemeClr val="bg1"/>
                </a:solidFill>
                <a:latin typeface="Sam3KRFont"/>
                <a:ea typeface="Sam3KRFont"/>
              </a:rPr>
              <a:t>2</a:t>
            </a:r>
            <a:endParaRPr lang="ko-KR" altLang="en-US" sz="3000" b="1">
              <a:solidFill>
                <a:schemeClr val="bg1"/>
              </a:solidFill>
              <a:latin typeface="Sam3KRFont"/>
              <a:ea typeface="Sam3KR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31664" y="542075"/>
            <a:ext cx="247650" cy="228600"/>
          </a:xfrm>
          <a:prstGeom prst="rect">
            <a:avLst/>
          </a:prstGeom>
        </p:spPr>
      </p:pic>
      <p:sp>
        <p:nvSpPr>
          <p:cNvPr id="43" name="제목 1"/>
          <p:cNvSpPr>
            <a:spLocks noGrp="1"/>
          </p:cNvSpPr>
          <p:nvPr>
            <p:ph type="title" idx="0" hasCustomPrompt="1"/>
          </p:nvPr>
        </p:nvSpPr>
        <p:spPr>
          <a:xfrm>
            <a:off x="403522" y="470641"/>
            <a:ext cx="3723978" cy="377084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Sam3KRFont"/>
                <a:ea typeface="Sam3KRFont"/>
              </a:rPr>
              <a:t>♪사전준비</a:t>
            </a:r>
            <a:endParaRPr lang="ko-KR" altLang="en-US">
              <a:latin typeface="Sam3KRFont"/>
              <a:ea typeface="Sam3KRFont"/>
            </a:endParaRPr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711360" y="2038185"/>
            <a:ext cx="7731122" cy="78121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</a:sp3d>
        </p:spPr>
        <p:txBody>
          <a:bodyPr wrap="square" lIns="0" tIns="0" rIns="0" bIns="0">
            <a:spAutoFit/>
          </a:bodyPr>
          <a:lstStyle/>
          <a:p>
            <a:pPr>
              <a:defRPr lang="ko-KR" altLang="en-US"/>
            </a:pPr>
            <a:r>
              <a:rPr lang="ko-KR" altLang="en-US" sz="13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타락한 음악의 신이 몬스터들을 창조해내어 나라에 위협을 가하였다. 몬스터들때문에 곤란하게 된 국왕은 정령 '희노애락'의 선택받은 연주자 4명에게 당장 음악의 신전으로 가서 타락한 음악의 신을 막으라는 명을 내린다.</a:t>
            </a:r>
            <a:endParaRPr lang="ko-KR" altLang="en-US" sz="13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  <a:p>
            <a:pPr>
              <a:defRPr lang="ko-KR" altLang="en-US"/>
            </a:pPr>
            <a:r>
              <a:rPr lang="ko-KR" altLang="en-US" sz="13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그로인해 선택받은 4명의 연주자들의 타락한 음악의 신을 막기 위한 기나긴 여정이 시작됐다.</a:t>
            </a:r>
            <a:endParaRPr lang="ko-KR" altLang="en-US" sz="1300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</p:txBody>
      </p:sp>
      <p:sp>
        <p:nvSpPr>
          <p:cNvPr id="49" name="speed"/>
          <p:cNvSpPr txBox="1">
            <a:spLocks noChangeArrowheads="1"/>
          </p:cNvSpPr>
          <p:nvPr/>
        </p:nvSpPr>
        <p:spPr>
          <a:xfrm>
            <a:off x="758258" y="1459234"/>
            <a:ext cx="3070226" cy="27431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게임 초기시나리오 발상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</p:txBody>
      </p:sp>
      <p:grpSp>
        <p:nvGrpSpPr>
          <p:cNvPr id="50" name="그룹 46"/>
          <p:cNvGrpSpPr/>
          <p:nvPr/>
        </p:nvGrpSpPr>
        <p:grpSpPr>
          <a:xfrm rot="0">
            <a:off x="579802" y="1531638"/>
            <a:ext cx="126820" cy="126820"/>
            <a:chOff x="8406063" y="4122821"/>
            <a:chExt cx="301332" cy="301332"/>
          </a:xfrm>
        </p:grpSpPr>
        <p:sp>
          <p:nvSpPr>
            <p:cNvPr id="51" name="타원 47"/>
            <p:cNvSpPr/>
            <p:nvPr/>
          </p:nvSpPr>
          <p:spPr>
            <a:xfrm>
              <a:off x="8406063" y="4122821"/>
              <a:ext cx="301332" cy="301332"/>
            </a:xfrm>
            <a:prstGeom prst="ellipse">
              <a:avLst/>
            </a:prstGeom>
            <a:noFill/>
            <a:ln w="3175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 sz="1400">
                <a:solidFill>
                  <a:schemeClr val="bg1">
                    <a:alpha val="82000"/>
                  </a:schemeClr>
                </a:solidFill>
              </a:endParaRPr>
            </a:p>
          </p:txBody>
        </p:sp>
        <p:sp>
          <p:nvSpPr>
            <p:cNvPr id="52" name="타원 48"/>
            <p:cNvSpPr/>
            <p:nvPr/>
          </p:nvSpPr>
          <p:spPr>
            <a:xfrm>
              <a:off x="8435195" y="4151953"/>
              <a:ext cx="243069" cy="243069"/>
            </a:xfrm>
            <a:prstGeom prst="ellipse">
              <a:avLst/>
            </a:prstGeom>
            <a:gradFill>
              <a:gsLst>
                <a:gs pos="9000">
                  <a:schemeClr val="bg1"/>
                </a:gs>
                <a:gs pos="0">
                  <a:srgbClr val="f3f3f3"/>
                </a:gs>
                <a:gs pos="67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50800" dist="508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 sz="1400">
                <a:solidFill>
                  <a:schemeClr val="bg1">
                    <a:alpha val="82000"/>
                  </a:schemeClr>
                </a:solidFill>
              </a:endParaRPr>
            </a:p>
          </p:txBody>
        </p:sp>
      </p:grpSp>
      <p:sp>
        <p:nvSpPr>
          <p:cNvPr id="57" name="speed"/>
          <p:cNvSpPr txBox="1">
            <a:spLocks noChangeArrowheads="1"/>
          </p:cNvSpPr>
          <p:nvPr/>
        </p:nvSpPr>
        <p:spPr>
          <a:xfrm>
            <a:off x="759766" y="3476625"/>
            <a:ext cx="3070226" cy="27622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게임 내 노래 작곡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</p:txBody>
      </p:sp>
      <p:grpSp>
        <p:nvGrpSpPr>
          <p:cNvPr id="58" name="그룹 46"/>
          <p:cNvGrpSpPr/>
          <p:nvPr/>
        </p:nvGrpSpPr>
        <p:grpSpPr>
          <a:xfrm rot="0">
            <a:off x="581310" y="3549029"/>
            <a:ext cx="126820" cy="126820"/>
            <a:chOff x="8406063" y="4122821"/>
            <a:chExt cx="301332" cy="301332"/>
          </a:xfrm>
        </p:grpSpPr>
        <p:sp>
          <p:nvSpPr>
            <p:cNvPr id="59" name="타원 47"/>
            <p:cNvSpPr/>
            <p:nvPr/>
          </p:nvSpPr>
          <p:spPr>
            <a:xfrm>
              <a:off x="8406063" y="4122821"/>
              <a:ext cx="301332" cy="301332"/>
            </a:xfrm>
            <a:prstGeom prst="ellipse">
              <a:avLst/>
            </a:prstGeom>
            <a:noFill/>
            <a:ln w="3175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 sz="1400">
                <a:solidFill>
                  <a:schemeClr val="bg1">
                    <a:alpha val="82000"/>
                  </a:schemeClr>
                </a:solidFill>
              </a:endParaRPr>
            </a:p>
          </p:txBody>
        </p:sp>
        <p:sp>
          <p:nvSpPr>
            <p:cNvPr id="60" name="타원 48"/>
            <p:cNvSpPr/>
            <p:nvPr/>
          </p:nvSpPr>
          <p:spPr>
            <a:xfrm>
              <a:off x="8435195" y="4151953"/>
              <a:ext cx="243069" cy="243069"/>
            </a:xfrm>
            <a:prstGeom prst="ellipse">
              <a:avLst/>
            </a:prstGeom>
            <a:gradFill>
              <a:gsLst>
                <a:gs pos="9000">
                  <a:schemeClr val="bg1"/>
                </a:gs>
                <a:gs pos="0">
                  <a:srgbClr val="f3f3f3"/>
                </a:gs>
                <a:gs pos="67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50800" dist="508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 sz="1400">
                <a:solidFill>
                  <a:schemeClr val="bg1">
                    <a:alpha val="82000"/>
                  </a:schemeClr>
                </a:solidFill>
              </a:endParaRPr>
            </a:p>
          </p:txBody>
        </p:sp>
      </p:grpSp>
      <p:pic>
        <p:nvPicPr>
          <p:cNvPr id="61" name=""/>
          <p:cNvPicPr>
            <a:picLocks noChangeAspect="1"/>
          </p:cNvPicPr>
          <p:nvPr/>
        </p:nvPicPr>
        <p:blipFill rotWithShape="1">
          <a:blip r:embed="rId3"/>
          <a:srcRect r="19060" b="39350"/>
          <a:stretch>
            <a:fillRect/>
          </a:stretch>
        </p:blipFill>
        <p:spPr>
          <a:xfrm>
            <a:off x="850822" y="4089761"/>
            <a:ext cx="5779247" cy="1605783"/>
          </a:xfrm>
          <a:prstGeom prst="rect">
            <a:avLst/>
          </a:prstGeom>
        </p:spPr>
      </p:pic>
      <p:pic>
        <p:nvPicPr>
          <p:cNvPr id="6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31465" y="503882"/>
            <a:ext cx="447675" cy="323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7" grpId="1" animBg="1"/>
      <p:bldP spid="48" grpId="2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31664" y="542075"/>
            <a:ext cx="247650" cy="228600"/>
          </a:xfrm>
          <a:prstGeom prst="rect">
            <a:avLst/>
          </a:prstGeom>
        </p:spPr>
      </p:pic>
      <p:sp>
        <p:nvSpPr>
          <p:cNvPr id="43" name="제목 1"/>
          <p:cNvSpPr>
            <a:spLocks noGrp="1"/>
          </p:cNvSpPr>
          <p:nvPr>
            <p:ph type="title" idx="0" hasCustomPrompt="1"/>
          </p:nvPr>
        </p:nvSpPr>
        <p:spPr>
          <a:xfrm>
            <a:off x="403522" y="470641"/>
            <a:ext cx="3723978" cy="377084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Sam3KRFont"/>
                <a:ea typeface="Sam3KRFont"/>
              </a:rPr>
              <a:t>♪개발툴</a:t>
            </a:r>
            <a:endParaRPr lang="ko-KR" altLang="en-US">
              <a:latin typeface="Sam3KRFont"/>
              <a:ea typeface="Sam3KRFont"/>
            </a:endParaRPr>
          </a:p>
        </p:txBody>
      </p:sp>
      <p:grpSp>
        <p:nvGrpSpPr>
          <p:cNvPr id="70" name=""/>
          <p:cNvGrpSpPr/>
          <p:nvPr/>
        </p:nvGrpSpPr>
        <p:grpSpPr>
          <a:xfrm rot="0">
            <a:off x="523927" y="2832041"/>
            <a:ext cx="1573161" cy="1867253"/>
            <a:chOff x="523927" y="2832041"/>
            <a:chExt cx="1573161" cy="1867253"/>
          </a:xfrm>
        </p:grpSpPr>
        <p:pic>
          <p:nvPicPr>
            <p:cNvPr id="49" name="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9307" y="2832041"/>
              <a:ext cx="1021986" cy="1021986"/>
            </a:xfrm>
            <a:prstGeom prst="rect">
              <a:avLst/>
            </a:prstGeom>
          </p:spPr>
        </p:pic>
        <p:sp>
          <p:nvSpPr>
            <p:cNvPr id="52" name=""/>
            <p:cNvSpPr txBox="1"/>
            <p:nvPr/>
          </p:nvSpPr>
          <p:spPr>
            <a:xfrm>
              <a:off x="969663" y="3988188"/>
              <a:ext cx="907947" cy="334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1600" b="1">
                  <a:solidFill>
                    <a:schemeClr val="bg1">
                      <a:lumMod val="90000"/>
                    </a:schemeClr>
                  </a:solidFill>
                  <a:latin typeface="Sam3KRFont"/>
                  <a:ea typeface="Sam3KRFont"/>
                </a:rPr>
                <a:t>UNITY</a:t>
              </a:r>
              <a:endParaRPr lang="en-US" altLang="ko-KR" sz="1600" b="1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endParaRPr>
            </a:p>
          </p:txBody>
        </p:sp>
        <p:sp>
          <p:nvSpPr>
            <p:cNvPr id="56" name=""/>
            <p:cNvSpPr txBox="1"/>
            <p:nvPr/>
          </p:nvSpPr>
          <p:spPr>
            <a:xfrm>
              <a:off x="523927" y="4399885"/>
              <a:ext cx="1573161" cy="299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400">
                  <a:solidFill>
                    <a:schemeClr val="bg1">
                      <a:lumMod val="90000"/>
                    </a:schemeClr>
                  </a:solidFill>
                  <a:latin typeface="Sam3KRFont"/>
                  <a:ea typeface="Sam3KRFont"/>
                </a:rPr>
                <a:t>게임 프로그래밍</a:t>
              </a:r>
              <a:endParaRPr lang="ko-KR" altLang="en-US" sz="14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endParaRPr>
            </a:p>
          </p:txBody>
        </p:sp>
      </p:grpSp>
      <p:grpSp>
        <p:nvGrpSpPr>
          <p:cNvPr id="71" name=""/>
          <p:cNvGrpSpPr/>
          <p:nvPr/>
        </p:nvGrpSpPr>
        <p:grpSpPr>
          <a:xfrm rot="0">
            <a:off x="2479255" y="2829835"/>
            <a:ext cx="1471488" cy="1859935"/>
            <a:chOff x="2479255" y="2829835"/>
            <a:chExt cx="1471488" cy="1859935"/>
          </a:xfrm>
        </p:grpSpPr>
        <p:pic>
          <p:nvPicPr>
            <p:cNvPr id="48" name="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7190" y="2829835"/>
              <a:ext cx="1024793" cy="1024793"/>
            </a:xfrm>
            <a:prstGeom prst="rect">
              <a:avLst/>
            </a:prstGeom>
          </p:spPr>
        </p:pic>
        <p:sp>
          <p:nvSpPr>
            <p:cNvPr id="53" name=""/>
            <p:cNvSpPr txBox="1"/>
            <p:nvPr/>
          </p:nvSpPr>
          <p:spPr>
            <a:xfrm>
              <a:off x="2635233" y="3981671"/>
              <a:ext cx="1270630" cy="336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1600" b="1">
                  <a:solidFill>
                    <a:schemeClr val="bg1">
                      <a:lumMod val="90000"/>
                    </a:schemeClr>
                  </a:solidFill>
                  <a:latin typeface="Sam3KRFont"/>
                  <a:ea typeface="Sam3KRFont"/>
                </a:rPr>
                <a:t>FL STUDIO</a:t>
              </a:r>
              <a:endParaRPr lang="en-US" altLang="ko-KR" sz="1600" b="1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endParaRPr>
            </a:p>
          </p:txBody>
        </p:sp>
        <p:sp>
          <p:nvSpPr>
            <p:cNvPr id="57" name=""/>
            <p:cNvSpPr txBox="1"/>
            <p:nvPr/>
          </p:nvSpPr>
          <p:spPr>
            <a:xfrm>
              <a:off x="2479255" y="4392064"/>
              <a:ext cx="1471488" cy="2977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400">
                  <a:solidFill>
                    <a:schemeClr val="bg1">
                      <a:lumMod val="90000"/>
                    </a:schemeClr>
                  </a:solidFill>
                  <a:latin typeface="Sam3KRFont"/>
                  <a:ea typeface="Sam3KRFont"/>
                </a:rPr>
                <a:t>효과음 및 작곡</a:t>
              </a:r>
              <a:endParaRPr lang="ko-KR" altLang="en-US" sz="14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endParaRPr>
            </a:p>
          </p:txBody>
        </p:sp>
      </p:grpSp>
      <p:grpSp>
        <p:nvGrpSpPr>
          <p:cNvPr id="72" name=""/>
          <p:cNvGrpSpPr/>
          <p:nvPr/>
        </p:nvGrpSpPr>
        <p:grpSpPr>
          <a:xfrm rot="0">
            <a:off x="4157226" y="2782505"/>
            <a:ext cx="2124272" cy="1916789"/>
            <a:chOff x="4157226" y="2782505"/>
            <a:chExt cx="2124272" cy="1916789"/>
          </a:xfrm>
        </p:grpSpPr>
        <p:pic>
          <p:nvPicPr>
            <p:cNvPr id="50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696899" y="2782505"/>
              <a:ext cx="1024593" cy="1024593"/>
            </a:xfrm>
            <a:prstGeom prst="rect">
              <a:avLst/>
            </a:prstGeom>
          </p:spPr>
        </p:pic>
        <p:sp>
          <p:nvSpPr>
            <p:cNvPr id="54" name=""/>
            <p:cNvSpPr txBox="1"/>
            <p:nvPr/>
          </p:nvSpPr>
          <p:spPr>
            <a:xfrm>
              <a:off x="4696711" y="3981671"/>
              <a:ext cx="1114204" cy="336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1600" b="1">
                  <a:solidFill>
                    <a:schemeClr val="bg1">
                      <a:lumMod val="90000"/>
                    </a:schemeClr>
                  </a:solidFill>
                  <a:latin typeface="Sam3KRFont"/>
                  <a:ea typeface="Sam3KRFont"/>
                </a:rPr>
                <a:t>PHOTOSHOP</a:t>
              </a:r>
              <a:endParaRPr lang="en-US" altLang="ko-KR" sz="1600" b="1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endParaRPr>
            </a:p>
          </p:txBody>
        </p:sp>
        <p:sp>
          <p:nvSpPr>
            <p:cNvPr id="58" name=""/>
            <p:cNvSpPr txBox="1"/>
            <p:nvPr/>
          </p:nvSpPr>
          <p:spPr>
            <a:xfrm>
              <a:off x="4157226" y="4399885"/>
              <a:ext cx="2124272" cy="299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400">
                  <a:solidFill>
                    <a:schemeClr val="bg1">
                      <a:lumMod val="90000"/>
                    </a:schemeClr>
                  </a:solidFill>
                  <a:latin typeface="Sam3KRFont"/>
                  <a:ea typeface="Sam3KRFont"/>
                </a:rPr>
                <a:t>백그라운드 및 </a:t>
              </a:r>
              <a:r>
                <a:rPr lang="en-US" altLang="ko-KR" sz="1400">
                  <a:solidFill>
                    <a:schemeClr val="bg1">
                      <a:lumMod val="90000"/>
                    </a:schemeClr>
                  </a:solidFill>
                  <a:latin typeface="Sam3KRFont"/>
                  <a:ea typeface="Sam3KRFont"/>
                </a:rPr>
                <a:t>UI </a:t>
              </a:r>
              <a:r>
                <a:rPr lang="ko-KR" altLang="en-US" sz="1400">
                  <a:solidFill>
                    <a:schemeClr val="bg1">
                      <a:lumMod val="90000"/>
                    </a:schemeClr>
                  </a:solidFill>
                  <a:latin typeface="Sam3KRFont"/>
                  <a:ea typeface="Sam3KRFont"/>
                </a:rPr>
                <a:t>제작</a:t>
              </a:r>
              <a:endParaRPr lang="ko-KR" altLang="en-US" sz="14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endParaRPr>
            </a:p>
          </p:txBody>
        </p:sp>
      </p:grpSp>
      <p:grpSp>
        <p:nvGrpSpPr>
          <p:cNvPr id="73" name=""/>
          <p:cNvGrpSpPr/>
          <p:nvPr/>
        </p:nvGrpSpPr>
        <p:grpSpPr>
          <a:xfrm rot="0">
            <a:off x="6495803" y="2774821"/>
            <a:ext cx="2124270" cy="1914948"/>
            <a:chOff x="6495803" y="2774821"/>
            <a:chExt cx="2124270" cy="1914948"/>
          </a:xfrm>
        </p:grpSpPr>
        <p:pic>
          <p:nvPicPr>
            <p:cNvPr id="51" name="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922984" y="2774821"/>
              <a:ext cx="1033841" cy="1033841"/>
            </a:xfrm>
            <a:prstGeom prst="rect">
              <a:avLst/>
            </a:prstGeom>
          </p:spPr>
        </p:pic>
        <p:sp>
          <p:nvSpPr>
            <p:cNvPr id="55" name=""/>
            <p:cNvSpPr txBox="1"/>
            <p:nvPr/>
          </p:nvSpPr>
          <p:spPr>
            <a:xfrm>
              <a:off x="6825231" y="3976084"/>
              <a:ext cx="1739913" cy="3368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1600" b="1">
                  <a:solidFill>
                    <a:schemeClr val="bg1">
                      <a:lumMod val="90000"/>
                    </a:schemeClr>
                  </a:solidFill>
                  <a:latin typeface="Sam3KRFont"/>
                  <a:ea typeface="Sam3KRFont"/>
                </a:rPr>
                <a:t>ILLUSTRATOR</a:t>
              </a:r>
              <a:endParaRPr lang="en-US" altLang="ko-KR" sz="1600" b="1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endParaRPr>
            </a:p>
          </p:txBody>
        </p:sp>
        <p:sp>
          <p:nvSpPr>
            <p:cNvPr id="59" name=""/>
            <p:cNvSpPr txBox="1"/>
            <p:nvPr/>
          </p:nvSpPr>
          <p:spPr>
            <a:xfrm>
              <a:off x="6495803" y="4392064"/>
              <a:ext cx="2124270" cy="2977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400">
                  <a:solidFill>
                    <a:schemeClr val="bg1">
                      <a:lumMod val="90000"/>
                    </a:schemeClr>
                  </a:solidFill>
                  <a:latin typeface="Sam3KRFont"/>
                  <a:ea typeface="Sam3KRFont"/>
                </a:rPr>
                <a:t>캐릭터 디자인 및 편집</a:t>
              </a:r>
              <a:endParaRPr lang="ko-KR" altLang="en-US" sz="1400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endParaRPr>
            </a:p>
          </p:txBody>
        </p:sp>
      </p:grpSp>
      <p:pic>
        <p:nvPicPr>
          <p:cNvPr id="6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431465" y="503882"/>
            <a:ext cx="447675" cy="323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31664" y="542075"/>
            <a:ext cx="247650" cy="228600"/>
          </a:xfrm>
          <a:prstGeom prst="rect">
            <a:avLst/>
          </a:prstGeom>
        </p:spPr>
      </p:pic>
      <p:sp>
        <p:nvSpPr>
          <p:cNvPr id="43" name="제목 1"/>
          <p:cNvSpPr>
            <a:spLocks noGrp="1"/>
          </p:cNvSpPr>
          <p:nvPr>
            <p:ph type="title" idx="0" hasCustomPrompt="1"/>
          </p:nvPr>
        </p:nvSpPr>
        <p:spPr>
          <a:xfrm>
            <a:off x="403522" y="470641"/>
            <a:ext cx="3723978" cy="377084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Sam3KRFont"/>
                <a:ea typeface="Sam3KRFont"/>
              </a:rPr>
              <a:t>♪세부작업</a:t>
            </a:r>
            <a:endParaRPr lang="ko-KR" altLang="en-US">
              <a:latin typeface="Sam3KRFont"/>
              <a:ea typeface="Sam3KRFont"/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8152" y="1710975"/>
            <a:ext cx="3132000" cy="1670399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21071" y="4408278"/>
            <a:ext cx="3131999" cy="1761750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6997" y="4462385"/>
            <a:ext cx="3131999" cy="1709549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919787" y="1719450"/>
            <a:ext cx="3132000" cy="1709549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0" name="speed"/>
          <p:cNvSpPr txBox="1">
            <a:spLocks noChangeArrowheads="1"/>
          </p:cNvSpPr>
          <p:nvPr/>
        </p:nvSpPr>
        <p:spPr>
          <a:xfrm>
            <a:off x="748827" y="1270618"/>
            <a:ext cx="3070226" cy="27573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작곡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</p:txBody>
      </p:sp>
      <p:grpSp>
        <p:nvGrpSpPr>
          <p:cNvPr id="61" name="그룹 46"/>
          <p:cNvGrpSpPr/>
          <p:nvPr/>
        </p:nvGrpSpPr>
        <p:grpSpPr>
          <a:xfrm rot="0">
            <a:off x="570371" y="1343023"/>
            <a:ext cx="126820" cy="126820"/>
            <a:chOff x="8406063" y="4122821"/>
            <a:chExt cx="301332" cy="301332"/>
          </a:xfrm>
        </p:grpSpPr>
        <p:sp>
          <p:nvSpPr>
            <p:cNvPr id="62" name="타원 47"/>
            <p:cNvSpPr/>
            <p:nvPr/>
          </p:nvSpPr>
          <p:spPr>
            <a:xfrm>
              <a:off x="8406063" y="4122821"/>
              <a:ext cx="301332" cy="301332"/>
            </a:xfrm>
            <a:prstGeom prst="ellipse">
              <a:avLst/>
            </a:prstGeom>
            <a:noFill/>
            <a:ln w="3175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 sz="1400" b="1">
                <a:solidFill>
                  <a:schemeClr val="bg1">
                    <a:alpha val="82000"/>
                  </a:schemeClr>
                </a:solidFill>
              </a:endParaRPr>
            </a:p>
          </p:txBody>
        </p:sp>
        <p:sp>
          <p:nvSpPr>
            <p:cNvPr id="63" name="타원 48"/>
            <p:cNvSpPr/>
            <p:nvPr/>
          </p:nvSpPr>
          <p:spPr>
            <a:xfrm>
              <a:off x="8435195" y="4151953"/>
              <a:ext cx="243069" cy="243069"/>
            </a:xfrm>
            <a:prstGeom prst="ellipse">
              <a:avLst/>
            </a:prstGeom>
            <a:gradFill>
              <a:gsLst>
                <a:gs pos="9000">
                  <a:schemeClr val="bg1"/>
                </a:gs>
                <a:gs pos="0">
                  <a:srgbClr val="f3f3f3"/>
                </a:gs>
                <a:gs pos="67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50800" dist="508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 sz="1400" b="1">
                <a:solidFill>
                  <a:schemeClr val="bg1">
                    <a:alpha val="82000"/>
                  </a:schemeClr>
                </a:solidFill>
              </a:endParaRPr>
            </a:p>
          </p:txBody>
        </p:sp>
      </p:grpSp>
      <p:sp>
        <p:nvSpPr>
          <p:cNvPr id="66" name="speed"/>
          <p:cNvSpPr txBox="1">
            <a:spLocks noChangeArrowheads="1"/>
          </p:cNvSpPr>
          <p:nvPr/>
        </p:nvSpPr>
        <p:spPr>
          <a:xfrm>
            <a:off x="4890599" y="1272033"/>
            <a:ext cx="3070226" cy="27573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유니티 노트 생성 스크립트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</p:txBody>
      </p:sp>
      <p:grpSp>
        <p:nvGrpSpPr>
          <p:cNvPr id="67" name="그룹 46"/>
          <p:cNvGrpSpPr/>
          <p:nvPr/>
        </p:nvGrpSpPr>
        <p:grpSpPr>
          <a:xfrm rot="0">
            <a:off x="4712143" y="1344438"/>
            <a:ext cx="126820" cy="126820"/>
            <a:chOff x="8406063" y="4122821"/>
            <a:chExt cx="301332" cy="301332"/>
          </a:xfrm>
        </p:grpSpPr>
        <p:sp>
          <p:nvSpPr>
            <p:cNvPr id="68" name="타원 47"/>
            <p:cNvSpPr/>
            <p:nvPr/>
          </p:nvSpPr>
          <p:spPr>
            <a:xfrm>
              <a:off x="8406063" y="4122821"/>
              <a:ext cx="301332" cy="301332"/>
            </a:xfrm>
            <a:prstGeom prst="ellipse">
              <a:avLst/>
            </a:prstGeom>
            <a:noFill/>
            <a:ln w="3175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 sz="1400" b="1">
                <a:solidFill>
                  <a:schemeClr val="bg1">
                    <a:alpha val="82000"/>
                  </a:schemeClr>
                </a:solidFill>
              </a:endParaRPr>
            </a:p>
          </p:txBody>
        </p:sp>
        <p:sp>
          <p:nvSpPr>
            <p:cNvPr id="69" name="타원 48"/>
            <p:cNvSpPr/>
            <p:nvPr/>
          </p:nvSpPr>
          <p:spPr>
            <a:xfrm>
              <a:off x="8435195" y="4151953"/>
              <a:ext cx="243069" cy="243069"/>
            </a:xfrm>
            <a:prstGeom prst="ellipse">
              <a:avLst/>
            </a:prstGeom>
            <a:gradFill>
              <a:gsLst>
                <a:gs pos="9000">
                  <a:schemeClr val="bg1"/>
                </a:gs>
                <a:gs pos="0">
                  <a:srgbClr val="f3f3f3"/>
                </a:gs>
                <a:gs pos="67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50800" dist="508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 sz="1400" b="1">
                <a:solidFill>
                  <a:schemeClr val="bg1">
                    <a:alpha val="82000"/>
                  </a:schemeClr>
                </a:solidFill>
              </a:endParaRPr>
            </a:p>
          </p:txBody>
        </p:sp>
      </p:grpSp>
      <p:sp>
        <p:nvSpPr>
          <p:cNvPr id="71" name="speed"/>
          <p:cNvSpPr txBox="1">
            <a:spLocks noChangeArrowheads="1"/>
          </p:cNvSpPr>
          <p:nvPr/>
        </p:nvSpPr>
        <p:spPr>
          <a:xfrm>
            <a:off x="721760" y="4026172"/>
            <a:ext cx="4051017" cy="250553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유니티 판정선에 따른 노트의 판정</a:t>
            </a:r>
            <a:endParaRPr lang="ko-KR" altLang="en-US" sz="1700" b="1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</p:txBody>
      </p:sp>
      <p:grpSp>
        <p:nvGrpSpPr>
          <p:cNvPr id="72" name="그룹 46"/>
          <p:cNvGrpSpPr/>
          <p:nvPr/>
        </p:nvGrpSpPr>
        <p:grpSpPr>
          <a:xfrm rot="0">
            <a:off x="571879" y="4089052"/>
            <a:ext cx="126820" cy="126820"/>
            <a:chOff x="8406063" y="4122821"/>
            <a:chExt cx="301332" cy="301332"/>
          </a:xfrm>
        </p:grpSpPr>
        <p:sp>
          <p:nvSpPr>
            <p:cNvPr id="73" name="타원 47"/>
            <p:cNvSpPr/>
            <p:nvPr/>
          </p:nvSpPr>
          <p:spPr>
            <a:xfrm>
              <a:off x="8406063" y="4122821"/>
              <a:ext cx="301332" cy="301332"/>
            </a:xfrm>
            <a:prstGeom prst="ellipse">
              <a:avLst/>
            </a:prstGeom>
            <a:noFill/>
            <a:ln w="3175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 sz="1400" b="1">
                <a:solidFill>
                  <a:schemeClr val="bg1">
                    <a:alpha val="82000"/>
                  </a:schemeClr>
                </a:solidFill>
              </a:endParaRPr>
            </a:p>
          </p:txBody>
        </p:sp>
        <p:sp>
          <p:nvSpPr>
            <p:cNvPr id="74" name="타원 48"/>
            <p:cNvSpPr/>
            <p:nvPr/>
          </p:nvSpPr>
          <p:spPr>
            <a:xfrm>
              <a:off x="8435195" y="4151953"/>
              <a:ext cx="243069" cy="243069"/>
            </a:xfrm>
            <a:prstGeom prst="ellipse">
              <a:avLst/>
            </a:prstGeom>
            <a:gradFill>
              <a:gsLst>
                <a:gs pos="9000">
                  <a:schemeClr val="bg1"/>
                </a:gs>
                <a:gs pos="0">
                  <a:srgbClr val="f3f3f3"/>
                </a:gs>
                <a:gs pos="67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50800" dist="508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 sz="1400" b="1">
                <a:solidFill>
                  <a:schemeClr val="bg1">
                    <a:alpha val="82000"/>
                  </a:schemeClr>
                </a:solidFill>
              </a:endParaRPr>
            </a:p>
          </p:txBody>
        </p:sp>
      </p:grpSp>
      <p:sp>
        <p:nvSpPr>
          <p:cNvPr id="77" name="speed"/>
          <p:cNvSpPr txBox="1">
            <a:spLocks noChangeArrowheads="1"/>
          </p:cNvSpPr>
          <p:nvPr/>
        </p:nvSpPr>
        <p:spPr>
          <a:xfrm>
            <a:off x="4891916" y="4017873"/>
            <a:ext cx="4051018" cy="2683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Sam3KRFont"/>
                <a:ea typeface="Sam3KRFont"/>
              </a:rPr>
              <a:t> 백그라운드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Sam3KRFont"/>
              <a:ea typeface="Sam3KRFont"/>
            </a:endParaRPr>
          </a:p>
        </p:txBody>
      </p:sp>
      <p:grpSp>
        <p:nvGrpSpPr>
          <p:cNvPr id="78" name="그룹 46"/>
          <p:cNvGrpSpPr/>
          <p:nvPr/>
        </p:nvGrpSpPr>
        <p:grpSpPr>
          <a:xfrm rot="0">
            <a:off x="4713461" y="4090278"/>
            <a:ext cx="126820" cy="126820"/>
            <a:chOff x="8406063" y="4122821"/>
            <a:chExt cx="301332" cy="301332"/>
          </a:xfrm>
        </p:grpSpPr>
        <p:sp>
          <p:nvSpPr>
            <p:cNvPr id="79" name="타원 47"/>
            <p:cNvSpPr/>
            <p:nvPr/>
          </p:nvSpPr>
          <p:spPr>
            <a:xfrm>
              <a:off x="8406063" y="4122821"/>
              <a:ext cx="301332" cy="301332"/>
            </a:xfrm>
            <a:prstGeom prst="ellipse">
              <a:avLst/>
            </a:prstGeom>
            <a:noFill/>
            <a:ln w="3175"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 sz="1400" b="1">
                <a:solidFill>
                  <a:schemeClr val="bg1">
                    <a:alpha val="82000"/>
                  </a:schemeClr>
                </a:solidFill>
              </a:endParaRPr>
            </a:p>
          </p:txBody>
        </p:sp>
        <p:sp>
          <p:nvSpPr>
            <p:cNvPr id="80" name="타원 48"/>
            <p:cNvSpPr/>
            <p:nvPr/>
          </p:nvSpPr>
          <p:spPr>
            <a:xfrm>
              <a:off x="8435195" y="4151953"/>
              <a:ext cx="243069" cy="243069"/>
            </a:xfrm>
            <a:prstGeom prst="ellipse">
              <a:avLst/>
            </a:prstGeom>
            <a:gradFill>
              <a:gsLst>
                <a:gs pos="9000">
                  <a:schemeClr val="bg1"/>
                </a:gs>
                <a:gs pos="0">
                  <a:srgbClr val="f3f3f3"/>
                </a:gs>
                <a:gs pos="67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50800" dist="508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 sz="1400" b="1">
                <a:solidFill>
                  <a:schemeClr val="bg1">
                    <a:alpha val="82000"/>
                  </a:schemeClr>
                </a:solidFill>
              </a:endParaRPr>
            </a:p>
          </p:txBody>
        </p:sp>
      </p:grpSp>
      <p:pic>
        <p:nvPicPr>
          <p:cNvPr id="81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431465" y="503882"/>
            <a:ext cx="447675" cy="323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6" grpId="1" animBg="1"/>
      <p:bldP spid="71" grpId="2" animBg="1"/>
      <p:bldP spid="77" grpId="3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/>
          <p:cNvPicPr>
            <a:picLocks noChangeAspect="1"/>
          </p:cNvPicPr>
          <p:nvPr/>
        </p:nvPicPr>
        <p:blipFill rotWithShape="1">
          <a:blip r:embed="rId3">
            <a:lum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2">
                    <hd:imgEffect xmlns:hd="http://schemas.haansoft.com/office/drawingml/8.0">
                      <hd:artEffectSketch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2264019" y="1121019"/>
            <a:ext cx="4615961" cy="4615961"/>
          </a:xfrm>
          <a:prstGeom prst="rect">
            <a:avLst/>
          </a:prstGeom>
        </p:spPr>
      </p:pic>
      <p:sp>
        <p:nvSpPr>
          <p:cNvPr id="66" name="제목 1"/>
          <p:cNvSpPr>
            <a:spLocks noGrp="1"/>
          </p:cNvSpPr>
          <p:nvPr>
            <p:ph type="title" idx="0"/>
          </p:nvPr>
        </p:nvSpPr>
        <p:spPr>
          <a:xfrm>
            <a:off x="3381618" y="3429000"/>
            <a:ext cx="2380751" cy="552450"/>
          </a:xfrm>
        </p:spPr>
        <p:txBody>
          <a:bodyPr wrap="square" lIns="0" tIns="0" rIns="0" bIns="0">
            <a:spAutoFit/>
          </a:bodyPr>
          <a:lstStyle/>
          <a:p>
            <a:pPr lvl="0" algn="ctr">
              <a:defRPr lang="ko-KR" altLang="en-US"/>
            </a:pPr>
            <a:r>
              <a:rPr lang="ko-KR" altLang="en-US" sz="4000">
                <a:latin typeface="Sam3KRFont"/>
                <a:ea typeface="Sam3KRFont"/>
              </a:rPr>
              <a:t>게임설명</a:t>
            </a:r>
            <a:endParaRPr lang="ko-KR" altLang="en-US" sz="4000">
              <a:latin typeface="Sam3KRFont"/>
              <a:ea typeface="Sam3KRFont"/>
            </a:endParaRPr>
          </a:p>
        </p:txBody>
      </p:sp>
      <p:cxnSp>
        <p:nvCxnSpPr>
          <p:cNvPr id="67" name="직선 연결선 7"/>
          <p:cNvCxnSpPr/>
          <p:nvPr/>
        </p:nvCxnSpPr>
        <p:spPr>
          <a:xfrm>
            <a:off x="4344381" y="3209517"/>
            <a:ext cx="455242" cy="0"/>
          </a:xfrm>
          <a:prstGeom prst="line">
            <a:avLst/>
          </a:prstGeom>
          <a:ln w="19050">
            <a:solidFill>
              <a:schemeClr val="bg1">
                <a:alpha val="5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317212" y="2743105"/>
            <a:ext cx="509576" cy="44777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en-US" altLang="ko-KR" sz="3000" b="1">
                <a:solidFill>
                  <a:schemeClr val="bg1"/>
                </a:solidFill>
                <a:latin typeface="Sam3KRFont"/>
                <a:ea typeface="Sam3KRFont"/>
              </a:rPr>
              <a:t>0</a:t>
            </a:r>
            <a:r>
              <a:rPr lang="ko-KR" altLang="en-US" sz="3000" b="1">
                <a:solidFill>
                  <a:schemeClr val="bg1"/>
                </a:solidFill>
                <a:latin typeface="Sam3KRFont"/>
                <a:ea typeface="Sam3KRFont"/>
              </a:rPr>
              <a:t>3</a:t>
            </a:r>
            <a:endParaRPr lang="ko-KR" altLang="en-US" sz="3000" b="1">
              <a:solidFill>
                <a:schemeClr val="bg1"/>
              </a:solidFill>
              <a:latin typeface="Sam3KRFont"/>
              <a:ea typeface="Sam3KR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1371</ep:Words>
  <ep:PresentationFormat>화면 슬라이드 쇼(4:3)</ep:PresentationFormat>
  <ep:Paragraphs>224</ep:Paragraphs>
  <ep:Slides>17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Theme</vt:lpstr>
      <vt:lpstr>Feeling Of Music</vt:lpstr>
      <vt:lpstr>CONTENTS</vt:lpstr>
      <vt:lpstr>팀원 소개</vt:lpstr>
      <vt:lpstr>슬라이드 4</vt:lpstr>
      <vt:lpstr>작업과정</vt:lpstr>
      <vt:lpstr>♪사전준비</vt:lpstr>
      <vt:lpstr>♪개발툴</vt:lpstr>
      <vt:lpstr>♪세부작업</vt:lpstr>
      <vt:lpstr>게임설명</vt:lpstr>
      <vt:lpstr>♪콘셉트</vt:lpstr>
      <vt:lpstr>♪콘셉트</vt:lpstr>
      <vt:lpstr>♪스토리 설정</vt:lpstr>
      <vt:lpstr>♪캐릭터 설정</vt:lpstr>
      <vt:lpstr>♪캐릭터 설정</vt:lpstr>
      <vt:lpstr>♪캐릭터 설정</vt:lpstr>
      <vt:lpstr>♪캐릭터 설정</vt:lpstr>
      <vt:lpstr>♪캐릭터 설정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2017-07-04T01:58:25.000</dcterms:created>
  <dc:creator>pt1</dc:creator>
  <cp:lastModifiedBy>HOME</cp:lastModifiedBy>
  <dcterms:modified xsi:type="dcterms:W3CDTF">2019-05-30T19:22:39.822</dcterms:modified>
  <cp:revision>109</cp:revision>
  <dc:title>PowerPoint 프레젠테이션</dc:title>
  <cp:version>0906.0100.01</cp:version>
</cp:coreProperties>
</file>