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4"/>
  </p:notesMasterIdLst>
  <p:sldIdLst>
    <p:sldId id="307" r:id="rId2"/>
    <p:sldId id="30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D55"/>
    <a:srgbClr val="E1F1FA"/>
    <a:srgbClr val="FAF2DF"/>
    <a:srgbClr val="1B5B90"/>
    <a:srgbClr val="3996D8"/>
    <a:srgbClr val="333333"/>
    <a:srgbClr val="666666"/>
    <a:srgbClr val="FFFFFF"/>
    <a:srgbClr val="F9C334"/>
    <a:srgbClr val="6A8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1"/>
    <p:restoredTop sz="96271"/>
  </p:normalViewPr>
  <p:slideViewPr>
    <p:cSldViewPr snapToGrid="0" snapToObjects="1">
      <p:cViewPr varScale="1">
        <p:scale>
          <a:sx n="112" d="100"/>
          <a:sy n="112" d="100"/>
        </p:scale>
        <p:origin x="44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25E8C-10CA-6C43-8B12-E9FD1108AEC6}" type="datetimeFigureOut">
              <a:rPr kumimoji="1" lang="zh-TW" altLang="en-US" smtClean="0"/>
              <a:t>2020/4/23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6310D-2AF2-AD4E-8A3F-24A37DA19F2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820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主題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0" y="2666992"/>
            <a:ext cx="12192000" cy="1809765"/>
          </a:xfrm>
          <a:prstGeom prst="rect">
            <a:avLst/>
          </a:prstGeom>
          <a:solidFill>
            <a:srgbClr val="93CDDD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11249621" y="6369639"/>
            <a:ext cx="332779" cy="338550"/>
          </a:xfrm>
          <a:prstGeom prst="rect">
            <a:avLst/>
          </a:prstGeom>
          <a:noFill/>
        </p:spPr>
        <p:txBody>
          <a:bodyPr/>
          <a:lstStyle>
            <a:lvl1pPr algn="r">
              <a:defRPr sz="16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628264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4952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66828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內頁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03906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5207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80727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內頁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-2" y="-2"/>
            <a:ext cx="5145603" cy="1428715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4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142" name="Shape 14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10972801" cy="5104307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xfrm>
            <a:off x="11416011" y="6369639"/>
            <a:ext cx="332779" cy="338550"/>
          </a:xfrm>
          <a:prstGeom prst="rect">
            <a:avLst/>
          </a:prstGeom>
          <a:ln w="3175"/>
        </p:spPr>
        <p:txBody>
          <a:bodyPr/>
          <a:lstStyle>
            <a:lvl1pPr>
              <a:defRPr sz="1600"/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144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副標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0" y="4572007"/>
            <a:ext cx="4762493" cy="1619264"/>
          </a:xfrm>
          <a:prstGeom prst="rect">
            <a:avLst/>
          </a:prstGeom>
          <a:solidFill>
            <a:srgbClr val="558ED5">
              <a:alpha val="85000"/>
            </a:srgbClr>
          </a:solidFill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>
              <a:defRPr sz="4267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7952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錄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sz="half" idx="1"/>
          </p:nvPr>
        </p:nvSpPr>
        <p:spPr>
          <a:xfrm>
            <a:off x="3428981" y="3048000"/>
            <a:ext cx="5429291" cy="3810000"/>
          </a:xfrm>
          <a:prstGeom prst="rect">
            <a:avLst/>
          </a:prstGeom>
        </p:spPr>
        <p:txBody>
          <a:bodyPr/>
          <a:lstStyle>
            <a:lvl1pPr marL="685783" indent="-685783">
              <a:spcBef>
                <a:spcPts val="800"/>
              </a:spcBef>
              <a:buFontTx/>
              <a:buBlip>
                <a:blip r:embed="rId3"/>
              </a:buBlip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74761" indent="-355591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255461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865046" indent="-426707">
              <a:spcBef>
                <a:spcPts val="800"/>
              </a:spcBef>
              <a:buFontTx/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94319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91439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96398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內頁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63241"/>
          </a:xfrm>
          <a:prstGeom prst="rect">
            <a:avLst/>
          </a:prstGeom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038198" indent="-428613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447764" indent="-228594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03065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12650" indent="-274310">
              <a:lnSpc>
                <a:spcPct val="120000"/>
              </a:lnSpc>
              <a:spcBef>
                <a:spcPts val="533"/>
              </a:spcBef>
              <a:buFontTx/>
              <a:buBlip>
                <a:blip r:embed="rId3"/>
              </a:buBlip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6671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1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93CDDD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0880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2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C3D69B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769108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放程式碼的_3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sz="half" idx="1"/>
          </p:nvPr>
        </p:nvSpPr>
        <p:spPr>
          <a:xfrm>
            <a:off x="1047712" y="1904987"/>
            <a:ext cx="6096048" cy="4095772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>
            <a:lvl1pPr marL="457189" indent="-457189">
              <a:lnSpc>
                <a:spcPct val="120000"/>
              </a:lnSpc>
              <a:spcBef>
                <a:spcPts val="533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990575" indent="-380990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1523962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133547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2743131" indent="-304792">
              <a:lnSpc>
                <a:spcPct val="120000"/>
              </a:lnSpc>
              <a:spcBef>
                <a:spcPts val="533"/>
              </a:spcBef>
              <a:buFontTx/>
              <a:defRPr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1" y="1"/>
            <a:ext cx="5145601" cy="1428713"/>
          </a:xfrm>
          <a:prstGeom prst="rect">
            <a:avLst/>
          </a:prstGeom>
          <a:solidFill>
            <a:srgbClr val="558ED5"/>
          </a:solidFill>
        </p:spPr>
        <p:txBody>
          <a:bodyPr/>
          <a:lstStyle>
            <a:lvl1pPr>
              <a:defRPr sz="3733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大標題文字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195847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914400" y="1844677"/>
            <a:ext cx="10363200" cy="2041524"/>
          </a:xfrm>
          <a:prstGeom prst="rect">
            <a:avLst/>
          </a:prstGeom>
        </p:spPr>
        <p:txBody>
          <a:bodyPr/>
          <a:lstStyle>
            <a:lvl1pPr>
              <a:defRPr sz="5867"/>
            </a:lvl1pPr>
          </a:lstStyle>
          <a:p>
            <a:r>
              <a:t>大標題文字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half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 sz="4267">
                <a:solidFill>
                  <a:srgbClr val="888888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108723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1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388654" y="6342489"/>
            <a:ext cx="387493" cy="392852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86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hangingPunct="0"/>
            <a:fld id="{86CB4B4D-7CA3-9044-876B-883B54F8677D}" type="slidenum">
              <a:rPr kern="0"/>
              <a:pPr hangingPunct="0"/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51136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7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ransition spd="med"/>
  <p:txStyles>
    <p:titleStyle>
      <a:lvl1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121917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28613" marR="0" indent="-42861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1017788" marR="0" indent="-408203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600160" marR="0" indent="-380990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285943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–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895528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»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350511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411469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4724282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5333867" marR="0" indent="-457189" algn="l" defTabSz="1219170" latinLnBrk="0">
        <a:lnSpc>
          <a:spcPct val="10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219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87" y="8546"/>
            <a:ext cx="5310490" cy="6858000"/>
          </a:xfrm>
          <a:prstGeom prst="rect">
            <a:avLst/>
          </a:prstGeom>
        </p:spPr>
      </p:pic>
      <p:sp>
        <p:nvSpPr>
          <p:cNvPr id="7" name="Shape 702"/>
          <p:cNvSpPr txBox="1">
            <a:spLocks/>
          </p:cNvSpPr>
          <p:nvPr/>
        </p:nvSpPr>
        <p:spPr>
          <a:xfrm>
            <a:off x="3401229" y="1"/>
            <a:ext cx="5310490" cy="305528"/>
          </a:xfrm>
          <a:prstGeom prst="rect">
            <a:avLst/>
          </a:prstGeom>
          <a:solidFill>
            <a:srgbClr val="FFFC00">
              <a:alpha val="52157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40000" lnSpcReduction="20000"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8" name="Shape 702"/>
          <p:cNvSpPr txBox="1">
            <a:spLocks/>
          </p:cNvSpPr>
          <p:nvPr/>
        </p:nvSpPr>
        <p:spPr>
          <a:xfrm>
            <a:off x="3882145" y="471514"/>
            <a:ext cx="4348658" cy="2164903"/>
          </a:xfrm>
          <a:prstGeom prst="rect">
            <a:avLst/>
          </a:prstGeom>
          <a:solidFill>
            <a:srgbClr val="FF9300">
              <a:alpha val="5803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9" name="Shape 702"/>
          <p:cNvSpPr txBox="1">
            <a:spLocks/>
          </p:cNvSpPr>
          <p:nvPr/>
        </p:nvSpPr>
        <p:spPr>
          <a:xfrm>
            <a:off x="3401229" y="6409346"/>
            <a:ext cx="5310490" cy="448653"/>
          </a:xfrm>
          <a:prstGeom prst="rect">
            <a:avLst/>
          </a:prstGeom>
          <a:solidFill>
            <a:srgbClr val="FFFC00">
              <a:alpha val="52157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77500" lnSpcReduction="20000"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11" name="Shape 702"/>
          <p:cNvSpPr txBox="1">
            <a:spLocks/>
          </p:cNvSpPr>
          <p:nvPr/>
        </p:nvSpPr>
        <p:spPr>
          <a:xfrm>
            <a:off x="3882145" y="3079154"/>
            <a:ext cx="4348658" cy="3226758"/>
          </a:xfrm>
          <a:prstGeom prst="rect">
            <a:avLst/>
          </a:prstGeom>
          <a:solidFill>
            <a:schemeClr val="accent2">
              <a:lumMod val="60000"/>
              <a:lumOff val="40000"/>
              <a:alpha val="521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12" name="矩形 11"/>
          <p:cNvSpPr/>
          <p:nvPr/>
        </p:nvSpPr>
        <p:spPr>
          <a:xfrm>
            <a:off x="8959961" y="104581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主導覽列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8567103" y="233445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矩形 19"/>
          <p:cNvSpPr/>
          <p:nvPr/>
        </p:nvSpPr>
        <p:spPr>
          <a:xfrm>
            <a:off x="8985214" y="6561220"/>
            <a:ext cx="5854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版權</a:t>
            </a:r>
            <a:endParaRPr lang="en-US" altLang="zh-TW" sz="1566" dirty="0" smtClean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1" name="直線接點 20"/>
          <p:cNvCxnSpPr/>
          <p:nvPr/>
        </p:nvCxnSpPr>
        <p:spPr>
          <a:xfrm flipH="1">
            <a:off x="8592356" y="6690084"/>
            <a:ext cx="418111" cy="0"/>
          </a:xfrm>
          <a:prstGeom prst="line">
            <a:avLst/>
          </a:prstGeom>
          <a:noFill/>
          <a:ln w="19050" cap="flat">
            <a:solidFill>
              <a:srgbClr val="3671A2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矩形 27"/>
          <p:cNvSpPr/>
          <p:nvPr/>
        </p:nvSpPr>
        <p:spPr>
          <a:xfrm>
            <a:off x="1645938" y="1868004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熱門歌曲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2632105" y="2034652"/>
            <a:ext cx="1358635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Shape 702"/>
          <p:cNvSpPr txBox="1">
            <a:spLocks/>
          </p:cNvSpPr>
          <p:nvPr/>
        </p:nvSpPr>
        <p:spPr>
          <a:xfrm>
            <a:off x="3368689" y="2714097"/>
            <a:ext cx="5343030" cy="344277"/>
          </a:xfrm>
          <a:prstGeom prst="rect">
            <a:avLst/>
          </a:prstGeom>
          <a:solidFill>
            <a:srgbClr val="FF9300">
              <a:alpha val="58039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 fontScale="47500" lnSpcReduction="20000"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31" name="矩形 30"/>
          <p:cNvSpPr/>
          <p:nvPr/>
        </p:nvSpPr>
        <p:spPr>
          <a:xfrm>
            <a:off x="8985214" y="2636417"/>
            <a:ext cx="5854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分隔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H="1">
            <a:off x="7870145" y="2803065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矩形 33"/>
          <p:cNvSpPr/>
          <p:nvPr/>
        </p:nvSpPr>
        <p:spPr>
          <a:xfrm>
            <a:off x="952478" y="4795393"/>
            <a:ext cx="1186543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其他新歌曲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cxnSp>
        <p:nvCxnSpPr>
          <p:cNvPr id="35" name="直線接點 34"/>
          <p:cNvCxnSpPr/>
          <p:nvPr/>
        </p:nvCxnSpPr>
        <p:spPr>
          <a:xfrm>
            <a:off x="2213361" y="4962041"/>
            <a:ext cx="196553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直線接點 52"/>
          <p:cNvCxnSpPr/>
          <p:nvPr/>
        </p:nvCxnSpPr>
        <p:spPr>
          <a:xfrm>
            <a:off x="2019584" y="183092"/>
            <a:ext cx="1819769" cy="1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矩形 53"/>
          <p:cNvSpPr/>
          <p:nvPr/>
        </p:nvSpPr>
        <p:spPr>
          <a:xfrm>
            <a:off x="1224487" y="25666"/>
            <a:ext cx="754309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026916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452280" y="383128"/>
            <a:ext cx="1611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R:225, G:241, B:250</a:t>
            </a:r>
          </a:p>
        </p:txBody>
      </p:sp>
      <p:sp>
        <p:nvSpPr>
          <p:cNvPr id="17" name="矩形 16"/>
          <p:cNvSpPr/>
          <p:nvPr/>
        </p:nvSpPr>
        <p:spPr>
          <a:xfrm>
            <a:off x="6077466" y="343448"/>
            <a:ext cx="5854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色彩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25074" y="1543757"/>
            <a:ext cx="4054550" cy="105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使用大海的代表色，深藍以及灰色來映襯音樂的深沉及穩定，使網頁瀏覽者沉溺於音樂的汪洋之中。</a:t>
            </a:r>
            <a:endParaRPr lang="en-US" altLang="zh-TW" sz="1566" dirty="0" smtClean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  <a:p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71305" y="2766592"/>
            <a:ext cx="85525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66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5819313" y="406212"/>
            <a:ext cx="1380037" cy="4226010"/>
            <a:chOff x="5401577" y="2777924"/>
            <a:chExt cx="1380037" cy="4226010"/>
          </a:xfrm>
        </p:grpSpPr>
        <p:sp>
          <p:nvSpPr>
            <p:cNvPr id="29" name="矩形 28"/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529622" y="6773102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 smtClean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90" cy="685800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725074" y="159718"/>
            <a:ext cx="735752" cy="683664"/>
          </a:xfrm>
          <a:prstGeom prst="rect">
            <a:avLst/>
          </a:prstGeom>
          <a:solidFill>
            <a:srgbClr val="E1F1FA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725074" y="878811"/>
            <a:ext cx="735752" cy="683664"/>
          </a:xfrm>
          <a:prstGeom prst="rect">
            <a:avLst/>
          </a:prstGeom>
          <a:solidFill>
            <a:srgbClr val="253D55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452280" y="1040362"/>
            <a:ext cx="1611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</a:rPr>
              <a:t>R:37, G:62, B:85</a:t>
            </a:r>
          </a:p>
        </p:txBody>
      </p:sp>
    </p:spTree>
    <p:extLst>
      <p:ext uri="{BB962C8B-B14F-4D97-AF65-F5344CB8AC3E}">
        <p14:creationId xmlns:p14="http://schemas.microsoft.com/office/powerpoint/2010/main" val="1863382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10944</TotalTime>
  <Words>53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Helvetica Neue</vt:lpstr>
      <vt:lpstr>微軟正黑體</vt:lpstr>
      <vt:lpstr>新細明體</vt:lpstr>
      <vt:lpstr>Arial</vt:lpstr>
      <vt:lpstr>Calibri</vt:lpstr>
      <vt:lpstr>1_Default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前端初體驗</dc:title>
  <dc:creator>鄭芸茜</dc:creator>
  <cp:lastModifiedBy>Saber_PC</cp:lastModifiedBy>
  <cp:revision>275</cp:revision>
  <cp:lastPrinted>2016-03-22T12:36:26Z</cp:lastPrinted>
  <dcterms:created xsi:type="dcterms:W3CDTF">2016-02-29T10:35:09Z</dcterms:created>
  <dcterms:modified xsi:type="dcterms:W3CDTF">2020-04-23T14:07:49Z</dcterms:modified>
</cp:coreProperties>
</file>