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4E346-9460-4F4B-BD36-321E796758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978EA55-6A7A-4E8A-BA3A-39F3D947D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is a lightweight, text-based, </a:t>
          </a:r>
          <a:r>
            <a:rPr lang="en-US" b="1"/>
            <a:t>language-independent</a:t>
          </a:r>
          <a:r>
            <a:rPr lang="en-US"/>
            <a:t> syntax for defining </a:t>
          </a:r>
          <a:r>
            <a:rPr lang="en-US" b="1"/>
            <a:t>data interchange </a:t>
          </a:r>
          <a:r>
            <a:rPr lang="en-US"/>
            <a:t>formats. </a:t>
          </a:r>
        </a:p>
      </dgm:t>
    </dgm:pt>
    <dgm:pt modelId="{66BF1685-9501-4D4A-86EC-4D0B49F7A5C6}" type="parTrans" cxnId="{4EFA8A30-9501-4D4B-A578-5E12E0635BEB}">
      <dgm:prSet/>
      <dgm:spPr/>
      <dgm:t>
        <a:bodyPr/>
        <a:lstStyle/>
        <a:p>
          <a:endParaRPr lang="en-US"/>
        </a:p>
      </dgm:t>
    </dgm:pt>
    <dgm:pt modelId="{AB5DBA79-E4A1-416C-B8F4-51657879D074}" type="sibTrans" cxnId="{4EFA8A30-9501-4D4B-A578-5E12E0635BEB}">
      <dgm:prSet/>
      <dgm:spPr/>
      <dgm:t>
        <a:bodyPr/>
        <a:lstStyle/>
        <a:p>
          <a:endParaRPr lang="en-US"/>
        </a:p>
      </dgm:t>
    </dgm:pt>
    <dgm:pt modelId="{D165E3B1-61AD-4DEE-B365-BC5E066ECF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was derived from the </a:t>
          </a:r>
          <a:r>
            <a:rPr lang="en-US" b="1"/>
            <a:t>ECMAScript</a:t>
          </a:r>
          <a:r>
            <a:rPr lang="en-US"/>
            <a:t> programming language, but is programming language independent. </a:t>
          </a:r>
        </a:p>
      </dgm:t>
    </dgm:pt>
    <dgm:pt modelId="{63382CCD-6278-4927-96F4-D8EEE51AD64D}" type="parTrans" cxnId="{88861153-E4A9-4CB4-9B83-AA1B3FB750A2}">
      <dgm:prSet/>
      <dgm:spPr/>
      <dgm:t>
        <a:bodyPr/>
        <a:lstStyle/>
        <a:p>
          <a:endParaRPr lang="en-US"/>
        </a:p>
      </dgm:t>
    </dgm:pt>
    <dgm:pt modelId="{EBEC4B6B-3B60-4AC7-A210-CF41D9A1A09E}" type="sibTrans" cxnId="{88861153-E4A9-4CB4-9B83-AA1B3FB750A2}">
      <dgm:prSet/>
      <dgm:spPr/>
      <dgm:t>
        <a:bodyPr/>
        <a:lstStyle/>
        <a:p>
          <a:endParaRPr lang="en-US"/>
        </a:p>
      </dgm:t>
    </dgm:pt>
    <dgm:pt modelId="{9B89A5B6-C225-47F6-A9E6-E48421533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defines a small set of structuring rules for the </a:t>
          </a:r>
          <a:r>
            <a:rPr lang="en-US" b="1"/>
            <a:t>portable representation</a:t>
          </a:r>
          <a:r>
            <a:rPr lang="en-US"/>
            <a:t> of </a:t>
          </a:r>
          <a:r>
            <a:rPr lang="en-US" b="1"/>
            <a:t>structured data</a:t>
          </a:r>
          <a:r>
            <a:rPr lang="en-US"/>
            <a:t>.</a:t>
          </a:r>
        </a:p>
      </dgm:t>
    </dgm:pt>
    <dgm:pt modelId="{0726AD0A-46B3-4FDE-9C86-48F37512168E}" type="parTrans" cxnId="{A861449F-7BA2-4CDE-90FF-6439D32AD403}">
      <dgm:prSet/>
      <dgm:spPr/>
      <dgm:t>
        <a:bodyPr/>
        <a:lstStyle/>
        <a:p>
          <a:endParaRPr lang="en-US"/>
        </a:p>
      </dgm:t>
    </dgm:pt>
    <dgm:pt modelId="{D182F5B6-030C-4ABF-87AB-AA4CA82A82C2}" type="sibTrans" cxnId="{A861449F-7BA2-4CDE-90FF-6439D32AD403}">
      <dgm:prSet/>
      <dgm:spPr/>
      <dgm:t>
        <a:bodyPr/>
        <a:lstStyle/>
        <a:p>
          <a:endParaRPr lang="en-US"/>
        </a:p>
      </dgm:t>
    </dgm:pt>
    <dgm:pt modelId="{8002E10D-3489-4A49-B7A0-1FC9087B67B7}" type="pres">
      <dgm:prSet presAssocID="{4184E346-9460-4F4B-BD36-321E796758D9}" presName="root" presStyleCnt="0">
        <dgm:presLayoutVars>
          <dgm:dir/>
          <dgm:resizeHandles val="exact"/>
        </dgm:presLayoutVars>
      </dgm:prSet>
      <dgm:spPr/>
    </dgm:pt>
    <dgm:pt modelId="{338F61C3-4C71-4D8A-A9E7-80BF7C250C28}" type="pres">
      <dgm:prSet presAssocID="{F978EA55-6A7A-4E8A-BA3A-39F3D947D711}" presName="compNode" presStyleCnt="0"/>
      <dgm:spPr/>
    </dgm:pt>
    <dgm:pt modelId="{4F5E191A-A32F-4104-B15F-AA4338FF4311}" type="pres">
      <dgm:prSet presAssocID="{F978EA55-6A7A-4E8A-BA3A-39F3D947D7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0BB18C24-B49A-45F1-B75A-1EEC93440082}" type="pres">
      <dgm:prSet presAssocID="{F978EA55-6A7A-4E8A-BA3A-39F3D947D711}" presName="spaceRect" presStyleCnt="0"/>
      <dgm:spPr/>
    </dgm:pt>
    <dgm:pt modelId="{E7323B96-0CCA-4FD4-84B3-357A708E6318}" type="pres">
      <dgm:prSet presAssocID="{F978EA55-6A7A-4E8A-BA3A-39F3D947D711}" presName="textRect" presStyleLbl="revTx" presStyleIdx="0" presStyleCnt="3">
        <dgm:presLayoutVars>
          <dgm:chMax val="1"/>
          <dgm:chPref val="1"/>
        </dgm:presLayoutVars>
      </dgm:prSet>
      <dgm:spPr/>
    </dgm:pt>
    <dgm:pt modelId="{CFECC2B5-CF88-4357-A6A9-E5C996CFF762}" type="pres">
      <dgm:prSet presAssocID="{AB5DBA79-E4A1-416C-B8F4-51657879D074}" presName="sibTrans" presStyleCnt="0"/>
      <dgm:spPr/>
    </dgm:pt>
    <dgm:pt modelId="{662863B0-8FAB-4398-860D-FFE8AEF79B3A}" type="pres">
      <dgm:prSet presAssocID="{D165E3B1-61AD-4DEE-B365-BC5E066ECFA3}" presName="compNode" presStyleCnt="0"/>
      <dgm:spPr/>
    </dgm:pt>
    <dgm:pt modelId="{FEE5A5B5-9D32-493D-B015-692D1346BFA2}" type="pres">
      <dgm:prSet presAssocID="{D165E3B1-61AD-4DEE-B365-BC5E066ECF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88B1A60-8657-4D80-8068-80F0AB99396C}" type="pres">
      <dgm:prSet presAssocID="{D165E3B1-61AD-4DEE-B365-BC5E066ECFA3}" presName="spaceRect" presStyleCnt="0"/>
      <dgm:spPr/>
    </dgm:pt>
    <dgm:pt modelId="{A0FA9E4F-6F74-4843-B5AC-D5F1715E4023}" type="pres">
      <dgm:prSet presAssocID="{D165E3B1-61AD-4DEE-B365-BC5E066ECFA3}" presName="textRect" presStyleLbl="revTx" presStyleIdx="1" presStyleCnt="3">
        <dgm:presLayoutVars>
          <dgm:chMax val="1"/>
          <dgm:chPref val="1"/>
        </dgm:presLayoutVars>
      </dgm:prSet>
      <dgm:spPr/>
    </dgm:pt>
    <dgm:pt modelId="{B768CD81-C0F8-4859-BC3C-3BD93DF676F0}" type="pres">
      <dgm:prSet presAssocID="{EBEC4B6B-3B60-4AC7-A210-CF41D9A1A09E}" presName="sibTrans" presStyleCnt="0"/>
      <dgm:spPr/>
    </dgm:pt>
    <dgm:pt modelId="{16B5191E-20CF-43AA-8D9D-6CEB17977613}" type="pres">
      <dgm:prSet presAssocID="{9B89A5B6-C225-47F6-A9E6-E484215333DF}" presName="compNode" presStyleCnt="0"/>
      <dgm:spPr/>
    </dgm:pt>
    <dgm:pt modelId="{F940FBB5-B01B-4526-BDB0-2DC487EEE48A}" type="pres">
      <dgm:prSet presAssocID="{9B89A5B6-C225-47F6-A9E6-E48421533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075A6A-3FFE-45CD-8629-361346F7C795}" type="pres">
      <dgm:prSet presAssocID="{9B89A5B6-C225-47F6-A9E6-E484215333DF}" presName="spaceRect" presStyleCnt="0"/>
      <dgm:spPr/>
    </dgm:pt>
    <dgm:pt modelId="{78EEC084-4170-4476-83F3-51525F6D8466}" type="pres">
      <dgm:prSet presAssocID="{9B89A5B6-C225-47F6-A9E6-E484215333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B9F924-C0F6-4965-B30B-5B971110E905}" type="presOf" srcId="{F978EA55-6A7A-4E8A-BA3A-39F3D947D711}" destId="{E7323B96-0CCA-4FD4-84B3-357A708E6318}" srcOrd="0" destOrd="0" presId="urn:microsoft.com/office/officeart/2018/2/layout/IconLabelList"/>
    <dgm:cxn modelId="{4EFA8A30-9501-4D4B-A578-5E12E0635BEB}" srcId="{4184E346-9460-4F4B-BD36-321E796758D9}" destId="{F978EA55-6A7A-4E8A-BA3A-39F3D947D711}" srcOrd="0" destOrd="0" parTransId="{66BF1685-9501-4D4A-86EC-4D0B49F7A5C6}" sibTransId="{AB5DBA79-E4A1-416C-B8F4-51657879D074}"/>
    <dgm:cxn modelId="{A8BE1B68-5C7F-4D4F-9508-3F4A8A0AAF2E}" type="presOf" srcId="{D165E3B1-61AD-4DEE-B365-BC5E066ECFA3}" destId="{A0FA9E4F-6F74-4843-B5AC-D5F1715E4023}" srcOrd="0" destOrd="0" presId="urn:microsoft.com/office/officeart/2018/2/layout/IconLabelList"/>
    <dgm:cxn modelId="{07AF8B50-1BAE-4C9D-B2AA-F7666F6356F5}" type="presOf" srcId="{4184E346-9460-4F4B-BD36-321E796758D9}" destId="{8002E10D-3489-4A49-B7A0-1FC9087B67B7}" srcOrd="0" destOrd="0" presId="urn:microsoft.com/office/officeart/2018/2/layout/IconLabelList"/>
    <dgm:cxn modelId="{698F1652-5A81-47CB-B618-84C1606936F8}" type="presOf" srcId="{9B89A5B6-C225-47F6-A9E6-E484215333DF}" destId="{78EEC084-4170-4476-83F3-51525F6D8466}" srcOrd="0" destOrd="0" presId="urn:microsoft.com/office/officeart/2018/2/layout/IconLabelList"/>
    <dgm:cxn modelId="{88861153-E4A9-4CB4-9B83-AA1B3FB750A2}" srcId="{4184E346-9460-4F4B-BD36-321E796758D9}" destId="{D165E3B1-61AD-4DEE-B365-BC5E066ECFA3}" srcOrd="1" destOrd="0" parTransId="{63382CCD-6278-4927-96F4-D8EEE51AD64D}" sibTransId="{EBEC4B6B-3B60-4AC7-A210-CF41D9A1A09E}"/>
    <dgm:cxn modelId="{A861449F-7BA2-4CDE-90FF-6439D32AD403}" srcId="{4184E346-9460-4F4B-BD36-321E796758D9}" destId="{9B89A5B6-C225-47F6-A9E6-E484215333DF}" srcOrd="2" destOrd="0" parTransId="{0726AD0A-46B3-4FDE-9C86-48F37512168E}" sibTransId="{D182F5B6-030C-4ABF-87AB-AA4CA82A82C2}"/>
    <dgm:cxn modelId="{E94CA531-FED1-47BD-A941-06BB12BBDE3A}" type="presParOf" srcId="{8002E10D-3489-4A49-B7A0-1FC9087B67B7}" destId="{338F61C3-4C71-4D8A-A9E7-80BF7C250C28}" srcOrd="0" destOrd="0" presId="urn:microsoft.com/office/officeart/2018/2/layout/IconLabelList"/>
    <dgm:cxn modelId="{F2D2EB68-2B7E-457A-8380-CEB389BFFAA4}" type="presParOf" srcId="{338F61C3-4C71-4D8A-A9E7-80BF7C250C28}" destId="{4F5E191A-A32F-4104-B15F-AA4338FF4311}" srcOrd="0" destOrd="0" presId="urn:microsoft.com/office/officeart/2018/2/layout/IconLabelList"/>
    <dgm:cxn modelId="{6067EF14-6A91-446F-AAE6-AD61C39EEAA4}" type="presParOf" srcId="{338F61C3-4C71-4D8A-A9E7-80BF7C250C28}" destId="{0BB18C24-B49A-45F1-B75A-1EEC93440082}" srcOrd="1" destOrd="0" presId="urn:microsoft.com/office/officeart/2018/2/layout/IconLabelList"/>
    <dgm:cxn modelId="{9B3160FC-3D4C-4A75-B11F-1A576DFD4233}" type="presParOf" srcId="{338F61C3-4C71-4D8A-A9E7-80BF7C250C28}" destId="{E7323B96-0CCA-4FD4-84B3-357A708E6318}" srcOrd="2" destOrd="0" presId="urn:microsoft.com/office/officeart/2018/2/layout/IconLabelList"/>
    <dgm:cxn modelId="{EFE78ACD-729B-4E0F-81CD-E3E378C8D9FB}" type="presParOf" srcId="{8002E10D-3489-4A49-B7A0-1FC9087B67B7}" destId="{CFECC2B5-CF88-4357-A6A9-E5C996CFF762}" srcOrd="1" destOrd="0" presId="urn:microsoft.com/office/officeart/2018/2/layout/IconLabelList"/>
    <dgm:cxn modelId="{8E8803E8-0612-4E00-A1D7-8F91EC1059D8}" type="presParOf" srcId="{8002E10D-3489-4A49-B7A0-1FC9087B67B7}" destId="{662863B0-8FAB-4398-860D-FFE8AEF79B3A}" srcOrd="2" destOrd="0" presId="urn:microsoft.com/office/officeart/2018/2/layout/IconLabelList"/>
    <dgm:cxn modelId="{73133F25-CE8A-4C54-ACC9-CB9308B2032D}" type="presParOf" srcId="{662863B0-8FAB-4398-860D-FFE8AEF79B3A}" destId="{FEE5A5B5-9D32-493D-B015-692D1346BFA2}" srcOrd="0" destOrd="0" presId="urn:microsoft.com/office/officeart/2018/2/layout/IconLabelList"/>
    <dgm:cxn modelId="{7939CD6F-BF02-405D-A400-3738DD532AB3}" type="presParOf" srcId="{662863B0-8FAB-4398-860D-FFE8AEF79B3A}" destId="{488B1A60-8657-4D80-8068-80F0AB99396C}" srcOrd="1" destOrd="0" presId="urn:microsoft.com/office/officeart/2018/2/layout/IconLabelList"/>
    <dgm:cxn modelId="{756D6FAC-9C16-419A-981D-253EEFAAD70E}" type="presParOf" srcId="{662863B0-8FAB-4398-860D-FFE8AEF79B3A}" destId="{A0FA9E4F-6F74-4843-B5AC-D5F1715E4023}" srcOrd="2" destOrd="0" presId="urn:microsoft.com/office/officeart/2018/2/layout/IconLabelList"/>
    <dgm:cxn modelId="{0E4451B8-6FB7-4AE0-877E-CFDEF55EE4DF}" type="presParOf" srcId="{8002E10D-3489-4A49-B7A0-1FC9087B67B7}" destId="{B768CD81-C0F8-4859-BC3C-3BD93DF676F0}" srcOrd="3" destOrd="0" presId="urn:microsoft.com/office/officeart/2018/2/layout/IconLabelList"/>
    <dgm:cxn modelId="{D2F5FD96-C203-4DD0-AC0C-226410E91505}" type="presParOf" srcId="{8002E10D-3489-4A49-B7A0-1FC9087B67B7}" destId="{16B5191E-20CF-43AA-8D9D-6CEB17977613}" srcOrd="4" destOrd="0" presId="urn:microsoft.com/office/officeart/2018/2/layout/IconLabelList"/>
    <dgm:cxn modelId="{38D87320-06CC-4EB9-9C68-1DA43CE2B498}" type="presParOf" srcId="{16B5191E-20CF-43AA-8D9D-6CEB17977613}" destId="{F940FBB5-B01B-4526-BDB0-2DC487EEE48A}" srcOrd="0" destOrd="0" presId="urn:microsoft.com/office/officeart/2018/2/layout/IconLabelList"/>
    <dgm:cxn modelId="{B894FDDC-A9D9-41C1-A4E1-50CBAE5EF0D2}" type="presParOf" srcId="{16B5191E-20CF-43AA-8D9D-6CEB17977613}" destId="{C6075A6A-3FFE-45CD-8629-361346F7C795}" srcOrd="1" destOrd="0" presId="urn:microsoft.com/office/officeart/2018/2/layout/IconLabelList"/>
    <dgm:cxn modelId="{5C33B966-ED45-4DF1-9B63-ED19A95EA2FF}" type="presParOf" srcId="{16B5191E-20CF-43AA-8D9D-6CEB17977613}" destId="{78EEC084-4170-4476-83F3-51525F6D84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191A-A32F-4104-B15F-AA4338FF4311}">
      <dsp:nvSpPr>
        <dsp:cNvPr id="0" name=""/>
        <dsp:cNvSpPr/>
      </dsp:nvSpPr>
      <dsp:spPr>
        <a:xfrm>
          <a:off x="713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23B96-0CCA-4FD4-84B3-357A708E6318}">
      <dsp:nvSpPr>
        <dsp:cNvPr id="0" name=""/>
        <dsp:cNvSpPr/>
      </dsp:nvSpPr>
      <dsp:spPr>
        <a:xfrm>
          <a:off x="218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is a lightweight, text-based, </a:t>
          </a:r>
          <a:r>
            <a:rPr lang="en-US" sz="1100" b="1" kern="1200"/>
            <a:t>language-independent</a:t>
          </a:r>
          <a:r>
            <a:rPr lang="en-US" sz="1100" kern="1200"/>
            <a:t> syntax for defining </a:t>
          </a:r>
          <a:r>
            <a:rPr lang="en-US" sz="1100" b="1" kern="1200"/>
            <a:t>data interchange </a:t>
          </a:r>
          <a:r>
            <a:rPr lang="en-US" sz="1100" kern="1200"/>
            <a:t>formats. </a:t>
          </a:r>
        </a:p>
      </dsp:txBody>
      <dsp:txXfrm>
        <a:off x="218933" y="1905365"/>
        <a:ext cx="1800000" cy="720000"/>
      </dsp:txXfrm>
    </dsp:sp>
    <dsp:sp modelId="{FEE5A5B5-9D32-493D-B015-692D1346BFA2}">
      <dsp:nvSpPr>
        <dsp:cNvPr id="0" name=""/>
        <dsp:cNvSpPr/>
      </dsp:nvSpPr>
      <dsp:spPr>
        <a:xfrm>
          <a:off x="2828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9E4F-6F74-4843-B5AC-D5F1715E4023}">
      <dsp:nvSpPr>
        <dsp:cNvPr id="0" name=""/>
        <dsp:cNvSpPr/>
      </dsp:nvSpPr>
      <dsp:spPr>
        <a:xfrm>
          <a:off x="2333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was derived from the </a:t>
          </a:r>
          <a:r>
            <a:rPr lang="en-US" sz="1100" b="1" kern="1200"/>
            <a:t>ECMAScript</a:t>
          </a:r>
          <a:r>
            <a:rPr lang="en-US" sz="1100" kern="1200"/>
            <a:t> programming language, but is programming language independent. </a:t>
          </a:r>
        </a:p>
      </dsp:txBody>
      <dsp:txXfrm>
        <a:off x="2333933" y="1905365"/>
        <a:ext cx="1800000" cy="720000"/>
      </dsp:txXfrm>
    </dsp:sp>
    <dsp:sp modelId="{F940FBB5-B01B-4526-BDB0-2DC487EEE48A}">
      <dsp:nvSpPr>
        <dsp:cNvPr id="0" name=""/>
        <dsp:cNvSpPr/>
      </dsp:nvSpPr>
      <dsp:spPr>
        <a:xfrm>
          <a:off x="4943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C084-4170-4476-83F3-51525F6D8466}">
      <dsp:nvSpPr>
        <dsp:cNvPr id="0" name=""/>
        <dsp:cNvSpPr/>
      </dsp:nvSpPr>
      <dsp:spPr>
        <a:xfrm>
          <a:off x="4448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defines a small set of structuring rules for the </a:t>
          </a:r>
          <a:r>
            <a:rPr lang="en-US" sz="1100" b="1" kern="1200"/>
            <a:t>portable representation</a:t>
          </a:r>
          <a:r>
            <a:rPr lang="en-US" sz="1100" kern="1200"/>
            <a:t> of </a:t>
          </a:r>
          <a:r>
            <a:rPr lang="en-US" sz="1100" b="1" kern="1200"/>
            <a:t>structured data</a:t>
          </a:r>
          <a:r>
            <a:rPr lang="en-US" sz="1100" kern="1200"/>
            <a:t>.</a:t>
          </a:r>
        </a:p>
      </dsp:txBody>
      <dsp:txXfrm>
        <a:off x="4448933" y="190536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A20-A672-43D8-9122-D2548DC6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BA21-6194-43DF-A701-B8E4B53C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B867-A086-4FC5-ADD9-3DED958E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22FC-50BD-4167-8376-E0554F1E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DD18-4CF6-4542-8A6F-3000444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9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C4F-A920-4886-AE49-D9CF89D7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31F4D-57A5-4A39-9D2A-A62F45E0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A47-71EF-4CBB-B027-7147D08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CFD9-13AA-4868-AB30-EF796844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C084-DE17-42DC-8570-70972F4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B3B26-1AE9-4599-81CA-0E22AB27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66FD-1F8C-469D-93E6-C1064630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C1B6-6904-41B2-930E-5AA7E5A0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B65B-EE21-4BDA-81E1-AB737D73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BB49-D65B-4434-965A-E84FC0C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36C-6F8F-43D9-9151-9DAB2BF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F7DD-642C-4A0D-882A-F7C6494B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B239-339E-4EAB-826B-3631920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206F-12B3-49C6-8310-DC775694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D37-4B25-4CE7-A69A-ACE08C8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6BE-C964-443C-B53D-2276396E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F66F-2C48-45BC-96EF-350A4249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9E2F-98C0-4B9E-A80D-16CDE57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F2B4-A790-4065-9605-CA700D8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5121-3E62-4FE5-AE0E-7AE1709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3CB8-2BCF-43E4-B16A-2ECCE350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2AE3-573A-44C2-A8AA-B8BB34A9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3B6C-DDBA-40D0-A9C4-DA845800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8BE1-796E-4A97-A1AD-FBE51AC4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8555-921F-43C1-9B61-176E617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FB89-09C9-4417-BC70-39FBEFE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D13-7057-4FF9-8613-F2C150BA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851A-888A-4DB6-B988-D632114A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C5284-2761-4EE3-98B8-039D109C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C73E-FAE3-42B0-9653-DEFFFE30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1E95-34A9-4D9E-B292-5160FB6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93E3-EC38-409E-BDAC-827E5104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A3B5-03FC-4A4B-A1B3-B19DFB4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90B66-6803-44FD-9410-1C3177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D09-B16C-4447-AB57-EBC5CBEE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6989-5227-4B4B-87DA-CEE701A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A5440-AE15-44C4-B35D-08D83A9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6020-B731-4F9A-BC7D-8AFFDA4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C9DF1-30BB-4647-8AA6-F32197B7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3CEA-AD59-4FE0-8DA2-2AED7F37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6C4A-05E2-4BDB-8C2F-3B36216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F8A-D2E8-40CF-94A3-18DD3F71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B46B-AF7C-48BB-B960-37332261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71B72-393B-4A93-8EFE-B73EAE4B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7C44-A922-4AB1-9BDC-20C8B62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DE41-5530-421E-A09B-1A538DC9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3504-6FB9-43C8-8D83-963FB08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C6E-DD90-4AF3-97DC-7A1A7E8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79C7-AD62-4254-B2AC-962048D5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EBFF-E646-4199-AB04-A3704CF8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112-46F4-4F3D-85F6-A472243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9EE1-BFF2-46D4-9EA4-5E8E39D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2E0C-9634-479C-9C44-8DF3F20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8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E4077-2D4D-4243-B94A-D9D4FA4F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C442-5517-41C4-A99F-0E0EE2E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E5D3-0A3E-4302-90FD-4B54468C0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EA24-456D-4243-ADD0-F70F5258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1508-57CF-42B6-80FF-210CAA38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hyperlink" Target="https://www.ecma-international.org/publications-and-standards/standards/ecma-4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66A1-798F-401F-B9D8-B91D6700D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8508A-713E-4AD4-96CA-CE9502363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 Object 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23F4A-C7D5-4F6E-92B3-869EC0AF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79560F7-47D0-4262-9ADD-E1471E92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7700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7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A9A7-9478-445B-8223-ADBA45F6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JSON is built on two structures: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A collection of name/value pairs. In various languages, this is realized as an </a:t>
            </a:r>
            <a:r>
              <a:rPr lang="en-US" sz="2200" i="1">
                <a:solidFill>
                  <a:schemeClr val="bg1"/>
                </a:solidFill>
              </a:rPr>
              <a:t>object</a:t>
            </a:r>
            <a:r>
              <a:rPr lang="en-US" sz="2200">
                <a:solidFill>
                  <a:schemeClr val="bg1"/>
                </a:solidFill>
              </a:rPr>
              <a:t>, record, struct, dictionary, hash table, keyed list, or associative array.</a:t>
            </a:r>
          </a:p>
          <a:p>
            <a:pPr marL="0" indent="0">
              <a:buNone/>
            </a:pPr>
            <a:endParaRPr lang="en-IN" sz="22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27CFB-D995-4E33-81A9-3152A826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3085008"/>
            <a:ext cx="5559480" cy="2626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BE178-0809-4181-8EC7-C6468B4C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33" y="5525310"/>
            <a:ext cx="1471573" cy="1471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FE1FD4-C28C-40D3-A29C-AA6780CF411C}"/>
              </a:ext>
            </a:extLst>
          </p:cNvPr>
          <p:cNvSpPr/>
          <p:nvPr/>
        </p:nvSpPr>
        <p:spPr>
          <a:xfrm>
            <a:off x="6265154" y="2444053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{"menu": {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"id": "file",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"value": "File",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"popup": {</a:t>
            </a:r>
          </a:p>
          <a:p>
            <a:pPr>
              <a:spcAft>
                <a:spcPts val="600"/>
              </a:spcAft>
            </a:pPr>
            <a:r>
              <a:rPr lang="en-IN" dirty="0"/>
              <a:t>    "</a:t>
            </a:r>
            <a:r>
              <a:rPr lang="en-IN" dirty="0" err="1"/>
              <a:t>menuitem</a:t>
            </a:r>
            <a:r>
              <a:rPr lang="en-IN" dirty="0"/>
              <a:t>": [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"New", "onclick": "</a:t>
            </a:r>
            <a:r>
              <a:rPr lang="en-IN" dirty="0" err="1"/>
              <a:t>CreateNewDoc</a:t>
            </a:r>
            <a:r>
              <a:rPr lang="en-IN" dirty="0"/>
              <a:t>()"},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"Open", "onclick": "OpenDoc()"},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"Close", "onclick": "</a:t>
            </a:r>
            <a:r>
              <a:rPr lang="en-IN" dirty="0" err="1"/>
              <a:t>CloseDoc</a:t>
            </a:r>
            <a:r>
              <a:rPr lang="en-IN" dirty="0"/>
              <a:t>()"}</a:t>
            </a:r>
          </a:p>
          <a:p>
            <a:pPr>
              <a:spcAft>
                <a:spcPts val="600"/>
              </a:spcAft>
            </a:pPr>
            <a:r>
              <a:rPr lang="en-IN" dirty="0"/>
              <a:t>    ]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}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6184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41A6-014A-438B-99FB-A4E403C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ordered list of values.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sequence.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49B2D-C90F-479B-8B3B-E9F4A0A9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8" y="2403037"/>
            <a:ext cx="5869517" cy="16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23655-4227-4461-9B43-9FF03F75837A}"/>
              </a:ext>
            </a:extLst>
          </p:cNvPr>
          <p:cNvSpPr/>
          <p:nvPr/>
        </p:nvSpPr>
        <p:spPr>
          <a:xfrm>
            <a:off x="6929336" y="24030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{"menu": {</a:t>
            </a:r>
          </a:p>
          <a:p>
            <a:r>
              <a:rPr lang="en-IN" dirty="0"/>
              <a:t>  "id": "file",</a:t>
            </a:r>
          </a:p>
          <a:p>
            <a:r>
              <a:rPr lang="en-IN" dirty="0"/>
              <a:t>  "value": "File",</a:t>
            </a:r>
          </a:p>
          <a:p>
            <a:r>
              <a:rPr lang="en-IN" dirty="0"/>
              <a:t>  "popup": {</a:t>
            </a:r>
          </a:p>
          <a:p>
            <a:r>
              <a:rPr lang="en-IN" dirty="0"/>
              <a:t>    </a:t>
            </a:r>
            <a:r>
              <a:rPr lang="en-IN" dirty="0">
                <a:highlight>
                  <a:srgbClr val="FFFF00"/>
                </a:highlight>
              </a:rPr>
              <a:t>"</a:t>
            </a:r>
            <a:r>
              <a:rPr lang="en-IN" dirty="0" err="1">
                <a:highlight>
                  <a:srgbClr val="FFFF00"/>
                </a:highlight>
              </a:rPr>
              <a:t>menuitem</a:t>
            </a:r>
            <a:r>
              <a:rPr lang="en-IN" dirty="0">
                <a:highlight>
                  <a:srgbClr val="FFFF00"/>
                </a:highlight>
              </a:rPr>
              <a:t>": [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"New", "onclick": "</a:t>
            </a:r>
            <a:r>
              <a:rPr lang="en-IN" dirty="0" err="1">
                <a:highlight>
                  <a:srgbClr val="FFFF00"/>
                </a:highlight>
              </a:rPr>
              <a:t>CreateNewDoc</a:t>
            </a:r>
            <a:r>
              <a:rPr lang="en-IN" dirty="0">
                <a:highlight>
                  <a:srgbClr val="FFFF00"/>
                </a:highlight>
              </a:rPr>
              <a:t>()"},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"Open", "onclick": "OpenDoc()"},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"Close", "onclick": "</a:t>
            </a:r>
            <a:r>
              <a:rPr lang="en-IN" dirty="0" err="1">
                <a:highlight>
                  <a:srgbClr val="FFFF00"/>
                </a:highlight>
              </a:rPr>
              <a:t>CloseDoc</a:t>
            </a:r>
            <a:r>
              <a:rPr lang="en-IN" dirty="0">
                <a:highlight>
                  <a:srgbClr val="FFFF00"/>
                </a:highlight>
              </a:rPr>
              <a:t>()"}</a:t>
            </a:r>
          </a:p>
          <a:p>
            <a:r>
              <a:rPr lang="en-IN" dirty="0">
                <a:highlight>
                  <a:srgbClr val="FFFF00"/>
                </a:highlight>
              </a:rPr>
              <a:t>    ]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48044-E43D-4030-AAE1-19719804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750" y="523902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491D86-F066-4F9F-9185-3713AE90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2" y="0"/>
            <a:ext cx="1133111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433DC-F22D-4D01-ABF6-A2DE2039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35" y="5287661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50D4-4B67-42E8-A816-6CD3F16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forming and exchanging a JSON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2FC40A-41DA-47AF-9CD8-2E58B59F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74" y="2431277"/>
            <a:ext cx="2335277" cy="23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A7EB-693A-4D9F-8AF4-442A3B2B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F284-2967-421B-B608-FE558486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>
                <a:hlinkClick r:id="rId2"/>
              </a:rPr>
              <a:t>https://www.ecma-international.org/publications-and-standards/standards/ecma-404/</a:t>
            </a:r>
            <a:endParaRPr lang="en-IN" sz="2400"/>
          </a:p>
          <a:p>
            <a:endParaRPr lang="en-IN" sz="2400"/>
          </a:p>
          <a:p>
            <a:r>
              <a:rPr lang="en-IN" sz="2400">
                <a:hlinkClick r:id="rId3"/>
              </a:rPr>
              <a:t>https://www.json.org/json-en.html</a:t>
            </a:r>
            <a:endParaRPr lang="en-IN" sz="2400"/>
          </a:p>
          <a:p>
            <a:endParaRPr lang="en-IN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D69DE-F06A-4A4E-8E2A-56F080433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8943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293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JSON</vt:lpstr>
      <vt:lpstr>PowerPoint Presentation</vt:lpstr>
      <vt:lpstr>PowerPoint Presentation</vt:lpstr>
      <vt:lpstr>PowerPoint Presentation</vt:lpstr>
      <vt:lpstr>PowerPoint Presentation</vt:lpstr>
      <vt:lpstr>Demo of forming and exchanging a JSON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manishjha0285@outlook.com</dc:creator>
  <cp:lastModifiedBy>manishjha0285@outlook.com</cp:lastModifiedBy>
  <cp:revision>8</cp:revision>
  <dcterms:created xsi:type="dcterms:W3CDTF">2021-04-10T05:41:20Z</dcterms:created>
  <dcterms:modified xsi:type="dcterms:W3CDTF">2021-05-30T08:08:18Z</dcterms:modified>
</cp:coreProperties>
</file>