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84" r:id="rId2"/>
  </p:sldMasterIdLst>
  <p:notesMasterIdLst>
    <p:notesMasterId r:id="rId9"/>
  </p:notesMasterIdLst>
  <p:handoutMasterIdLst>
    <p:handoutMasterId r:id="rId10"/>
  </p:handoutMasterIdLst>
  <p:sldIdLst>
    <p:sldId id="270" r:id="rId3"/>
    <p:sldId id="257" r:id="rId4"/>
    <p:sldId id="272" r:id="rId5"/>
    <p:sldId id="284" r:id="rId6"/>
    <p:sldId id="274" r:id="rId7"/>
    <p:sldId id="28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5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threading.threadpool" TargetMode="External"/><Relationship Id="rId2" Type="http://schemas.openxmlformats.org/officeDocument/2006/relationships/hyperlink" Target="https://docs.microsoft.com/en-us/dotnet/api/system.threading.tasks" TargetMode="External"/><Relationship Id="rId1" Type="http://schemas.openxmlformats.org/officeDocument/2006/relationships/hyperlink" Target="https://docs.microsoft.com/en-us/dotnet/api/system.threading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threading.threadpool" TargetMode="External"/><Relationship Id="rId2" Type="http://schemas.openxmlformats.org/officeDocument/2006/relationships/hyperlink" Target="https://docs.microsoft.com/en-us/dotnet/api/system.threading.tasks" TargetMode="External"/><Relationship Id="rId1" Type="http://schemas.openxmlformats.org/officeDocument/2006/relationships/hyperlink" Target="https://docs.microsoft.com/en-us/dotnet/api/system.threading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84E346-9460-4F4B-BD36-321E796758D9}" type="doc">
      <dgm:prSet loTypeId="urn:microsoft.com/office/officeart/2005/8/layout/hList6" loCatId="list" qsTypeId="urn:microsoft.com/office/officeart/2005/8/quickstyle/3d1" qsCatId="3D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F978EA55-6A7A-4E8A-BA3A-39F3D947D711}">
      <dgm:prSet custT="1"/>
      <dgm:spPr/>
      <dgm:t>
        <a:bodyPr/>
        <a:lstStyle/>
        <a:p>
          <a:r>
            <a:rPr lang="en-US" sz="2700" kern="1200">
              <a:latin typeface="Calibri" panose="020F0502020204030204"/>
              <a:ea typeface="+mn-ea"/>
              <a:cs typeface="+mn-cs"/>
            </a:rPr>
            <a:t>TPL is a set of public types and APIs in </a:t>
          </a:r>
          <a:r>
            <a:rPr lang="en-US" sz="2700" kern="1200">
              <a:latin typeface="Calibri" panose="020F0502020204030204"/>
              <a:ea typeface="+mn-ea"/>
              <a:cs typeface="+mn-cs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System.Threading</a:t>
          </a:r>
          <a:r>
            <a:rPr lang="en-US" sz="2700" kern="1200">
              <a:latin typeface="Calibri" panose="020F0502020204030204"/>
              <a:ea typeface="+mn-ea"/>
              <a:cs typeface="+mn-cs"/>
            </a:rPr>
            <a:t> and </a:t>
          </a:r>
          <a:r>
            <a:rPr lang="en-US" sz="2700" kern="1200">
              <a:latin typeface="Calibri" panose="020F0502020204030204"/>
              <a:ea typeface="+mn-ea"/>
              <a:cs typeface="+mn-cs"/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System.Threading.Tasks</a:t>
          </a:r>
          <a:r>
            <a:rPr lang="en-US" sz="2700" kern="1200">
              <a:latin typeface="Calibri" panose="020F0502020204030204"/>
              <a:ea typeface="+mn-ea"/>
              <a:cs typeface="+mn-cs"/>
            </a:rPr>
            <a:t> namespaces</a:t>
          </a:r>
          <a:endParaRPr lang="en-US" sz="2700" kern="1200" dirty="0">
            <a:latin typeface="Calibri" panose="020F0502020204030204"/>
            <a:ea typeface="+mn-ea"/>
            <a:cs typeface="+mn-cs"/>
          </a:endParaRPr>
        </a:p>
      </dgm:t>
    </dgm:pt>
    <dgm:pt modelId="{66BF1685-9501-4D4A-86EC-4D0B49F7A5C6}" type="parTrans" cxnId="{4EFA8A30-9501-4D4B-A578-5E12E0635BEB}">
      <dgm:prSet/>
      <dgm:spPr/>
      <dgm:t>
        <a:bodyPr/>
        <a:lstStyle/>
        <a:p>
          <a:endParaRPr lang="en-US"/>
        </a:p>
      </dgm:t>
    </dgm:pt>
    <dgm:pt modelId="{AB5DBA79-E4A1-416C-B8F4-51657879D074}" type="sibTrans" cxnId="{4EFA8A30-9501-4D4B-A578-5E12E0635BEB}">
      <dgm:prSet/>
      <dgm:spPr/>
      <dgm:t>
        <a:bodyPr/>
        <a:lstStyle/>
        <a:p>
          <a:endParaRPr lang="en-US"/>
        </a:p>
      </dgm:t>
    </dgm:pt>
    <dgm:pt modelId="{D165E3B1-61AD-4DEE-B365-BC5E066ECFA3}">
      <dgm:prSet/>
      <dgm:spPr/>
      <dgm:t>
        <a:bodyPr/>
        <a:lstStyle/>
        <a:p>
          <a:r>
            <a:rPr lang="en-US" dirty="0"/>
            <a:t>TPL Simplifies the process of adding parallelism and concurrency to applications.</a:t>
          </a:r>
        </a:p>
      </dgm:t>
    </dgm:pt>
    <dgm:pt modelId="{63382CCD-6278-4927-96F4-D8EEE51AD64D}" type="parTrans" cxnId="{88861153-E4A9-4CB4-9B83-AA1B3FB750A2}">
      <dgm:prSet/>
      <dgm:spPr/>
      <dgm:t>
        <a:bodyPr/>
        <a:lstStyle/>
        <a:p>
          <a:endParaRPr lang="en-US"/>
        </a:p>
      </dgm:t>
    </dgm:pt>
    <dgm:pt modelId="{EBEC4B6B-3B60-4AC7-A210-CF41D9A1A09E}" type="sibTrans" cxnId="{88861153-E4A9-4CB4-9B83-AA1B3FB750A2}">
      <dgm:prSet/>
      <dgm:spPr/>
      <dgm:t>
        <a:bodyPr/>
        <a:lstStyle/>
        <a:p>
          <a:endParaRPr lang="en-US"/>
        </a:p>
      </dgm:t>
    </dgm:pt>
    <dgm:pt modelId="{9B89A5B6-C225-47F6-A9E6-E484215333DF}">
      <dgm:prSet/>
      <dgm:spPr/>
      <dgm:t>
        <a:bodyPr/>
        <a:lstStyle/>
        <a:p>
          <a:r>
            <a:rPr lang="en-US" dirty="0"/>
            <a:t>TPL handles the partitioning of the work, the scheduling of threads on the </a:t>
          </a:r>
          <a:r>
            <a:rPr lang="en-US" dirty="0" err="1"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ThreadPool</a:t>
          </a:r>
          <a:endParaRPr lang="en-US" dirty="0"/>
        </a:p>
      </dgm:t>
    </dgm:pt>
    <dgm:pt modelId="{0726AD0A-46B3-4FDE-9C86-48F37512168E}" type="parTrans" cxnId="{A861449F-7BA2-4CDE-90FF-6439D32AD403}">
      <dgm:prSet/>
      <dgm:spPr/>
      <dgm:t>
        <a:bodyPr/>
        <a:lstStyle/>
        <a:p>
          <a:endParaRPr lang="en-US"/>
        </a:p>
      </dgm:t>
    </dgm:pt>
    <dgm:pt modelId="{D182F5B6-030C-4ABF-87AB-AA4CA82A82C2}" type="sibTrans" cxnId="{A861449F-7BA2-4CDE-90FF-6439D32AD403}">
      <dgm:prSet/>
      <dgm:spPr/>
      <dgm:t>
        <a:bodyPr/>
        <a:lstStyle/>
        <a:p>
          <a:endParaRPr lang="en-US"/>
        </a:p>
      </dgm:t>
    </dgm:pt>
    <dgm:pt modelId="{129E87BF-2C60-41BD-8A80-330BECA4CE15}" type="pres">
      <dgm:prSet presAssocID="{4184E346-9460-4F4B-BD36-321E796758D9}" presName="Name0" presStyleCnt="0">
        <dgm:presLayoutVars>
          <dgm:dir/>
          <dgm:resizeHandles val="exact"/>
        </dgm:presLayoutVars>
      </dgm:prSet>
      <dgm:spPr/>
    </dgm:pt>
    <dgm:pt modelId="{9E9BDF47-FD71-4088-81A2-47DE1B2B6F28}" type="pres">
      <dgm:prSet presAssocID="{F978EA55-6A7A-4E8A-BA3A-39F3D947D711}" presName="node" presStyleLbl="node1" presStyleIdx="0" presStyleCnt="3" custLinFactX="-84605" custLinFactNeighborX="-100000" custLinFactNeighborY="-13740">
        <dgm:presLayoutVars>
          <dgm:bulletEnabled val="1"/>
        </dgm:presLayoutVars>
      </dgm:prSet>
      <dgm:spPr/>
    </dgm:pt>
    <dgm:pt modelId="{802E475E-2908-4B94-AE3D-BF8AFB2A5369}" type="pres">
      <dgm:prSet presAssocID="{AB5DBA79-E4A1-416C-B8F4-51657879D074}" presName="sibTrans" presStyleCnt="0"/>
      <dgm:spPr/>
    </dgm:pt>
    <dgm:pt modelId="{2B342FCB-978F-4DA8-86CF-F0C9F328B98B}" type="pres">
      <dgm:prSet presAssocID="{D165E3B1-61AD-4DEE-B365-BC5E066ECFA3}" presName="node" presStyleLbl="node1" presStyleIdx="1" presStyleCnt="3">
        <dgm:presLayoutVars>
          <dgm:bulletEnabled val="1"/>
        </dgm:presLayoutVars>
      </dgm:prSet>
      <dgm:spPr/>
    </dgm:pt>
    <dgm:pt modelId="{51896186-EB12-49DB-8FF3-C26929FC9A1D}" type="pres">
      <dgm:prSet presAssocID="{EBEC4B6B-3B60-4AC7-A210-CF41D9A1A09E}" presName="sibTrans" presStyleCnt="0"/>
      <dgm:spPr/>
    </dgm:pt>
    <dgm:pt modelId="{B729ECBC-7E85-4FC4-95A7-76E018258082}" type="pres">
      <dgm:prSet presAssocID="{9B89A5B6-C225-47F6-A9E6-E484215333DF}" presName="node" presStyleLbl="node1" presStyleIdx="2" presStyleCnt="3">
        <dgm:presLayoutVars>
          <dgm:bulletEnabled val="1"/>
        </dgm:presLayoutVars>
      </dgm:prSet>
      <dgm:spPr/>
    </dgm:pt>
  </dgm:ptLst>
  <dgm:cxnLst>
    <dgm:cxn modelId="{394D8309-EF59-4B7D-8C79-969A22A6F046}" type="presOf" srcId="{D165E3B1-61AD-4DEE-B365-BC5E066ECFA3}" destId="{2B342FCB-978F-4DA8-86CF-F0C9F328B98B}" srcOrd="0" destOrd="0" presId="urn:microsoft.com/office/officeart/2005/8/layout/hList6"/>
    <dgm:cxn modelId="{41E30E10-8641-4BB9-B2A8-15BB26CB74DC}" type="presOf" srcId="{F978EA55-6A7A-4E8A-BA3A-39F3D947D711}" destId="{9E9BDF47-FD71-4088-81A2-47DE1B2B6F28}" srcOrd="0" destOrd="0" presId="urn:microsoft.com/office/officeart/2005/8/layout/hList6"/>
    <dgm:cxn modelId="{14BAB923-0F7A-49C8-AB31-29ADE506863A}" type="presOf" srcId="{9B89A5B6-C225-47F6-A9E6-E484215333DF}" destId="{B729ECBC-7E85-4FC4-95A7-76E018258082}" srcOrd="0" destOrd="0" presId="urn:microsoft.com/office/officeart/2005/8/layout/hList6"/>
    <dgm:cxn modelId="{4EFA8A30-9501-4D4B-A578-5E12E0635BEB}" srcId="{4184E346-9460-4F4B-BD36-321E796758D9}" destId="{F978EA55-6A7A-4E8A-BA3A-39F3D947D711}" srcOrd="0" destOrd="0" parTransId="{66BF1685-9501-4D4A-86EC-4D0B49F7A5C6}" sibTransId="{AB5DBA79-E4A1-416C-B8F4-51657879D074}"/>
    <dgm:cxn modelId="{4B121F68-A8E2-4697-A616-66B77E39819A}" type="presOf" srcId="{4184E346-9460-4F4B-BD36-321E796758D9}" destId="{129E87BF-2C60-41BD-8A80-330BECA4CE15}" srcOrd="0" destOrd="0" presId="urn:microsoft.com/office/officeart/2005/8/layout/hList6"/>
    <dgm:cxn modelId="{88861153-E4A9-4CB4-9B83-AA1B3FB750A2}" srcId="{4184E346-9460-4F4B-BD36-321E796758D9}" destId="{D165E3B1-61AD-4DEE-B365-BC5E066ECFA3}" srcOrd="1" destOrd="0" parTransId="{63382CCD-6278-4927-96F4-D8EEE51AD64D}" sibTransId="{EBEC4B6B-3B60-4AC7-A210-CF41D9A1A09E}"/>
    <dgm:cxn modelId="{A861449F-7BA2-4CDE-90FF-6439D32AD403}" srcId="{4184E346-9460-4F4B-BD36-321E796758D9}" destId="{9B89A5B6-C225-47F6-A9E6-E484215333DF}" srcOrd="2" destOrd="0" parTransId="{0726AD0A-46B3-4FDE-9C86-48F37512168E}" sibTransId="{D182F5B6-030C-4ABF-87AB-AA4CA82A82C2}"/>
    <dgm:cxn modelId="{4E453EA0-6580-460B-8C9F-0693B9AB1ADE}" type="presParOf" srcId="{129E87BF-2C60-41BD-8A80-330BECA4CE15}" destId="{9E9BDF47-FD71-4088-81A2-47DE1B2B6F28}" srcOrd="0" destOrd="0" presId="urn:microsoft.com/office/officeart/2005/8/layout/hList6"/>
    <dgm:cxn modelId="{2CA9AE35-AC27-4186-8E07-A3945729983C}" type="presParOf" srcId="{129E87BF-2C60-41BD-8A80-330BECA4CE15}" destId="{802E475E-2908-4B94-AE3D-BF8AFB2A5369}" srcOrd="1" destOrd="0" presId="urn:microsoft.com/office/officeart/2005/8/layout/hList6"/>
    <dgm:cxn modelId="{90CB3E73-8498-4652-9688-700A7A91365F}" type="presParOf" srcId="{129E87BF-2C60-41BD-8A80-330BECA4CE15}" destId="{2B342FCB-978F-4DA8-86CF-F0C9F328B98B}" srcOrd="2" destOrd="0" presId="urn:microsoft.com/office/officeart/2005/8/layout/hList6"/>
    <dgm:cxn modelId="{B832F383-D21A-46B3-A86F-2DE353DC6235}" type="presParOf" srcId="{129E87BF-2C60-41BD-8A80-330BECA4CE15}" destId="{51896186-EB12-49DB-8FF3-C26929FC9A1D}" srcOrd="3" destOrd="0" presId="urn:microsoft.com/office/officeart/2005/8/layout/hList6"/>
    <dgm:cxn modelId="{964515C9-EEBE-489A-9B87-8EC82AB38976}" type="presParOf" srcId="{129E87BF-2C60-41BD-8A80-330BECA4CE15}" destId="{B729ECBC-7E85-4FC4-95A7-76E018258082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F978CB-061D-40BF-A61B-10E05212991E}" type="doc">
      <dgm:prSet loTypeId="urn:microsoft.com/office/officeart/2005/8/layout/process1" loCatId="process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IN"/>
        </a:p>
      </dgm:t>
    </dgm:pt>
    <dgm:pt modelId="{E4B7FCE2-5CEF-47E1-B6D8-DF768CCB48DE}">
      <dgm:prSet/>
      <dgm:spPr/>
      <dgm:t>
        <a:bodyPr/>
        <a:lstStyle/>
        <a:p>
          <a:r>
            <a:rPr lang="en-US" dirty="0"/>
            <a:t>TPL APIs deal with concepts that are specific to multithreaded programming </a:t>
          </a:r>
          <a:endParaRPr lang="en-IN" dirty="0"/>
        </a:p>
      </dgm:t>
    </dgm:pt>
    <dgm:pt modelId="{C2828EA8-2F12-411A-A312-84AACF09468B}" type="parTrans" cxnId="{9B358535-9A79-4269-B3F3-9B1B645E43E7}">
      <dgm:prSet/>
      <dgm:spPr/>
      <dgm:t>
        <a:bodyPr/>
        <a:lstStyle/>
        <a:p>
          <a:endParaRPr lang="en-IN"/>
        </a:p>
      </dgm:t>
    </dgm:pt>
    <dgm:pt modelId="{FA1CCA7F-2F84-4036-A111-F1FB80E76883}" type="sibTrans" cxnId="{9B358535-9A79-4269-B3F3-9B1B645E43E7}">
      <dgm:prSet/>
      <dgm:spPr/>
      <dgm:t>
        <a:bodyPr/>
        <a:lstStyle/>
        <a:p>
          <a:endParaRPr lang="en-IN"/>
        </a:p>
      </dgm:t>
    </dgm:pt>
    <dgm:pt modelId="{323280DA-705A-4683-B8D0-ECB6643C9AA3}">
      <dgm:prSet/>
      <dgm:spPr/>
      <dgm:t>
        <a:bodyPr/>
        <a:lstStyle/>
        <a:p>
          <a:r>
            <a:rPr lang="en-US" dirty="0"/>
            <a:t>TPL introduces an abstraction called a Task, that can be used for anything that the application needs to wait for</a:t>
          </a:r>
          <a:endParaRPr lang="en-IN" dirty="0"/>
        </a:p>
      </dgm:t>
    </dgm:pt>
    <dgm:pt modelId="{337792EE-09C4-42CF-9415-71AA75F906D7}" type="parTrans" cxnId="{97EAA51B-8834-41C2-A46A-1EA3268A1186}">
      <dgm:prSet/>
      <dgm:spPr/>
      <dgm:t>
        <a:bodyPr/>
        <a:lstStyle/>
        <a:p>
          <a:endParaRPr lang="en-IN"/>
        </a:p>
      </dgm:t>
    </dgm:pt>
    <dgm:pt modelId="{FC589391-A349-4077-8BA3-17861CB58FDB}" type="sibTrans" cxnId="{97EAA51B-8834-41C2-A46A-1EA3268A1186}">
      <dgm:prSet/>
      <dgm:spPr/>
      <dgm:t>
        <a:bodyPr/>
        <a:lstStyle/>
        <a:p>
          <a:endParaRPr lang="en-IN"/>
        </a:p>
      </dgm:t>
    </dgm:pt>
    <dgm:pt modelId="{167F4745-685C-42DE-B382-9C39EB47D64A}">
      <dgm:prSet/>
      <dgm:spPr/>
      <dgm:t>
        <a:bodyPr/>
        <a:lstStyle/>
        <a:p>
          <a:r>
            <a:rPr lang="en-US" dirty="0"/>
            <a:t> Need to perform some complex CPU-intensive operation on separate thread</a:t>
          </a:r>
        </a:p>
        <a:p>
          <a:r>
            <a:rPr lang="en-US" dirty="0"/>
            <a:t>Need to download something from a remote network</a:t>
          </a:r>
        </a:p>
        <a:p>
          <a:r>
            <a:rPr lang="en-US" dirty="0"/>
            <a:t>Local I/O operations such as saving files to disk </a:t>
          </a:r>
        </a:p>
        <a:p>
          <a:r>
            <a:rPr lang="en-US" dirty="0"/>
            <a:t>Aggregate multiple disparate tasks (some involving threads and others not) and wait for them all as if they were a single task.</a:t>
          </a:r>
          <a:endParaRPr lang="en-IN" dirty="0"/>
        </a:p>
      </dgm:t>
    </dgm:pt>
    <dgm:pt modelId="{511DF926-4412-4B3D-8319-692BA15B8B89}" type="parTrans" cxnId="{4D8069A6-6955-4A29-81B3-E4DD0C9153B5}">
      <dgm:prSet/>
      <dgm:spPr/>
      <dgm:t>
        <a:bodyPr/>
        <a:lstStyle/>
        <a:p>
          <a:endParaRPr lang="en-IN"/>
        </a:p>
      </dgm:t>
    </dgm:pt>
    <dgm:pt modelId="{40005463-B5E7-4EE3-A1F0-742E41BFB7DD}" type="sibTrans" cxnId="{4D8069A6-6955-4A29-81B3-E4DD0C9153B5}">
      <dgm:prSet/>
      <dgm:spPr/>
      <dgm:t>
        <a:bodyPr/>
        <a:lstStyle/>
        <a:p>
          <a:endParaRPr lang="en-IN"/>
        </a:p>
      </dgm:t>
    </dgm:pt>
    <dgm:pt modelId="{6321DC6C-0CB9-46F6-A73E-5D038A657543}" type="pres">
      <dgm:prSet presAssocID="{A6F978CB-061D-40BF-A61B-10E05212991E}" presName="Name0" presStyleCnt="0">
        <dgm:presLayoutVars>
          <dgm:dir/>
          <dgm:resizeHandles val="exact"/>
        </dgm:presLayoutVars>
      </dgm:prSet>
      <dgm:spPr/>
    </dgm:pt>
    <dgm:pt modelId="{20A73DCC-B28D-42EE-B016-297F5C2AF752}" type="pres">
      <dgm:prSet presAssocID="{E4B7FCE2-5CEF-47E1-B6D8-DF768CCB48DE}" presName="node" presStyleLbl="node1" presStyleIdx="0" presStyleCnt="3">
        <dgm:presLayoutVars>
          <dgm:bulletEnabled val="1"/>
        </dgm:presLayoutVars>
      </dgm:prSet>
      <dgm:spPr/>
    </dgm:pt>
    <dgm:pt modelId="{0956D8F5-1037-4C49-B8ED-0CFE8CD99ABA}" type="pres">
      <dgm:prSet presAssocID="{FA1CCA7F-2F84-4036-A111-F1FB80E76883}" presName="sibTrans" presStyleLbl="sibTrans2D1" presStyleIdx="0" presStyleCnt="2"/>
      <dgm:spPr/>
    </dgm:pt>
    <dgm:pt modelId="{13E72928-1BDD-47F5-929C-54EA34644CA7}" type="pres">
      <dgm:prSet presAssocID="{FA1CCA7F-2F84-4036-A111-F1FB80E76883}" presName="connectorText" presStyleLbl="sibTrans2D1" presStyleIdx="0" presStyleCnt="2"/>
      <dgm:spPr/>
    </dgm:pt>
    <dgm:pt modelId="{D8415948-54DD-4617-8C3C-89B2D8D60775}" type="pres">
      <dgm:prSet presAssocID="{323280DA-705A-4683-B8D0-ECB6643C9AA3}" presName="node" presStyleLbl="node1" presStyleIdx="1" presStyleCnt="3">
        <dgm:presLayoutVars>
          <dgm:bulletEnabled val="1"/>
        </dgm:presLayoutVars>
      </dgm:prSet>
      <dgm:spPr/>
    </dgm:pt>
    <dgm:pt modelId="{B3CE1068-B2AF-4702-B880-5AEF8CF8D79D}" type="pres">
      <dgm:prSet presAssocID="{FC589391-A349-4077-8BA3-17861CB58FDB}" presName="sibTrans" presStyleLbl="sibTrans2D1" presStyleIdx="1" presStyleCnt="2"/>
      <dgm:spPr/>
    </dgm:pt>
    <dgm:pt modelId="{EC9C8387-4BA1-4287-8E0C-761DEE15BD9B}" type="pres">
      <dgm:prSet presAssocID="{FC589391-A349-4077-8BA3-17861CB58FDB}" presName="connectorText" presStyleLbl="sibTrans2D1" presStyleIdx="1" presStyleCnt="2"/>
      <dgm:spPr/>
    </dgm:pt>
    <dgm:pt modelId="{F1A58E31-C385-440E-89CA-9E9A83621ED2}" type="pres">
      <dgm:prSet presAssocID="{167F4745-685C-42DE-B382-9C39EB47D64A}" presName="node" presStyleLbl="node1" presStyleIdx="2" presStyleCnt="3">
        <dgm:presLayoutVars>
          <dgm:bulletEnabled val="1"/>
        </dgm:presLayoutVars>
      </dgm:prSet>
      <dgm:spPr/>
    </dgm:pt>
  </dgm:ptLst>
  <dgm:cxnLst>
    <dgm:cxn modelId="{97EAA51B-8834-41C2-A46A-1EA3268A1186}" srcId="{A6F978CB-061D-40BF-A61B-10E05212991E}" destId="{323280DA-705A-4683-B8D0-ECB6643C9AA3}" srcOrd="1" destOrd="0" parTransId="{337792EE-09C4-42CF-9415-71AA75F906D7}" sibTransId="{FC589391-A349-4077-8BA3-17861CB58FDB}"/>
    <dgm:cxn modelId="{69E76221-F3D1-47CC-9380-7EB94D8052F4}" type="presOf" srcId="{FC589391-A349-4077-8BA3-17861CB58FDB}" destId="{EC9C8387-4BA1-4287-8E0C-761DEE15BD9B}" srcOrd="1" destOrd="0" presId="urn:microsoft.com/office/officeart/2005/8/layout/process1"/>
    <dgm:cxn modelId="{9B358535-9A79-4269-B3F3-9B1B645E43E7}" srcId="{A6F978CB-061D-40BF-A61B-10E05212991E}" destId="{E4B7FCE2-5CEF-47E1-B6D8-DF768CCB48DE}" srcOrd="0" destOrd="0" parTransId="{C2828EA8-2F12-411A-A312-84AACF09468B}" sibTransId="{FA1CCA7F-2F84-4036-A111-F1FB80E76883}"/>
    <dgm:cxn modelId="{EC86AB3F-0E23-4B9D-93B9-84A8E75AB0B4}" type="presOf" srcId="{323280DA-705A-4683-B8D0-ECB6643C9AA3}" destId="{D8415948-54DD-4617-8C3C-89B2D8D60775}" srcOrd="0" destOrd="0" presId="urn:microsoft.com/office/officeart/2005/8/layout/process1"/>
    <dgm:cxn modelId="{2B77A583-C99B-4930-BF5B-5644EFF5D33D}" type="presOf" srcId="{FA1CCA7F-2F84-4036-A111-F1FB80E76883}" destId="{13E72928-1BDD-47F5-929C-54EA34644CA7}" srcOrd="1" destOrd="0" presId="urn:microsoft.com/office/officeart/2005/8/layout/process1"/>
    <dgm:cxn modelId="{9B29AA98-DC91-48BC-8BCB-0D5F77F2C515}" type="presOf" srcId="{A6F978CB-061D-40BF-A61B-10E05212991E}" destId="{6321DC6C-0CB9-46F6-A73E-5D038A657543}" srcOrd="0" destOrd="0" presId="urn:microsoft.com/office/officeart/2005/8/layout/process1"/>
    <dgm:cxn modelId="{4D8069A6-6955-4A29-81B3-E4DD0C9153B5}" srcId="{A6F978CB-061D-40BF-A61B-10E05212991E}" destId="{167F4745-685C-42DE-B382-9C39EB47D64A}" srcOrd="2" destOrd="0" parTransId="{511DF926-4412-4B3D-8319-692BA15B8B89}" sibTransId="{40005463-B5E7-4EE3-A1F0-742E41BFB7DD}"/>
    <dgm:cxn modelId="{80FB5EA8-523D-4DC5-BE31-EEF30ACB7491}" type="presOf" srcId="{E4B7FCE2-5CEF-47E1-B6D8-DF768CCB48DE}" destId="{20A73DCC-B28D-42EE-B016-297F5C2AF752}" srcOrd="0" destOrd="0" presId="urn:microsoft.com/office/officeart/2005/8/layout/process1"/>
    <dgm:cxn modelId="{CD182FBD-8F8F-4C17-8810-E026A534E4DD}" type="presOf" srcId="{FC589391-A349-4077-8BA3-17861CB58FDB}" destId="{B3CE1068-B2AF-4702-B880-5AEF8CF8D79D}" srcOrd="0" destOrd="0" presId="urn:microsoft.com/office/officeart/2005/8/layout/process1"/>
    <dgm:cxn modelId="{9C2525C6-7239-4940-A4B6-F1B54F35425F}" type="presOf" srcId="{167F4745-685C-42DE-B382-9C39EB47D64A}" destId="{F1A58E31-C385-440E-89CA-9E9A83621ED2}" srcOrd="0" destOrd="0" presId="urn:microsoft.com/office/officeart/2005/8/layout/process1"/>
    <dgm:cxn modelId="{B830A9E3-D146-4C56-8D80-FD79071F08E2}" type="presOf" srcId="{FA1CCA7F-2F84-4036-A111-F1FB80E76883}" destId="{0956D8F5-1037-4C49-B8ED-0CFE8CD99ABA}" srcOrd="0" destOrd="0" presId="urn:microsoft.com/office/officeart/2005/8/layout/process1"/>
    <dgm:cxn modelId="{07646D23-8DF9-4409-808B-576228A85FDD}" type="presParOf" srcId="{6321DC6C-0CB9-46F6-A73E-5D038A657543}" destId="{20A73DCC-B28D-42EE-B016-297F5C2AF752}" srcOrd="0" destOrd="0" presId="urn:microsoft.com/office/officeart/2005/8/layout/process1"/>
    <dgm:cxn modelId="{FF3F768E-A22D-469D-909F-8455BBA28B59}" type="presParOf" srcId="{6321DC6C-0CB9-46F6-A73E-5D038A657543}" destId="{0956D8F5-1037-4C49-B8ED-0CFE8CD99ABA}" srcOrd="1" destOrd="0" presId="urn:microsoft.com/office/officeart/2005/8/layout/process1"/>
    <dgm:cxn modelId="{3D25FA4E-D199-49BE-99AB-37A0617EC9C2}" type="presParOf" srcId="{0956D8F5-1037-4C49-B8ED-0CFE8CD99ABA}" destId="{13E72928-1BDD-47F5-929C-54EA34644CA7}" srcOrd="0" destOrd="0" presId="urn:microsoft.com/office/officeart/2005/8/layout/process1"/>
    <dgm:cxn modelId="{2F3FA13D-80AB-462D-AE63-3A251914CEA6}" type="presParOf" srcId="{6321DC6C-0CB9-46F6-A73E-5D038A657543}" destId="{D8415948-54DD-4617-8C3C-89B2D8D60775}" srcOrd="2" destOrd="0" presId="urn:microsoft.com/office/officeart/2005/8/layout/process1"/>
    <dgm:cxn modelId="{0EFC8BC2-EB3E-416C-8759-43A3538F143F}" type="presParOf" srcId="{6321DC6C-0CB9-46F6-A73E-5D038A657543}" destId="{B3CE1068-B2AF-4702-B880-5AEF8CF8D79D}" srcOrd="3" destOrd="0" presId="urn:microsoft.com/office/officeart/2005/8/layout/process1"/>
    <dgm:cxn modelId="{40DAE6D5-1BB6-4F86-98E0-3391F679B0FF}" type="presParOf" srcId="{B3CE1068-B2AF-4702-B880-5AEF8CF8D79D}" destId="{EC9C8387-4BA1-4287-8E0C-761DEE15BD9B}" srcOrd="0" destOrd="0" presId="urn:microsoft.com/office/officeart/2005/8/layout/process1"/>
    <dgm:cxn modelId="{463AE5F6-FD2D-42D1-BA51-7151AFF98BF2}" type="presParOf" srcId="{6321DC6C-0CB9-46F6-A73E-5D038A657543}" destId="{F1A58E31-C385-440E-89CA-9E9A83621ED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614F4C-E15D-4537-8FD8-1C008C82B6C5}" type="doc">
      <dgm:prSet loTypeId="urn:microsoft.com/office/officeart/2005/8/layout/hProcess11" loCatId="process" qsTypeId="urn:microsoft.com/office/officeart/2005/8/quickstyle/simple1" qsCatId="simple" csTypeId="urn:microsoft.com/office/officeart/2005/8/colors/accent6_1" csCatId="accent6"/>
      <dgm:spPr/>
      <dgm:t>
        <a:bodyPr/>
        <a:lstStyle/>
        <a:p>
          <a:endParaRPr lang="en-IN"/>
        </a:p>
      </dgm:t>
    </dgm:pt>
    <dgm:pt modelId="{FCC703F4-56A9-4972-9A5A-8EA93CFD1CEF}">
      <dgm:prSet/>
      <dgm:spPr/>
      <dgm:t>
        <a:bodyPr/>
        <a:lstStyle/>
        <a:p>
          <a:r>
            <a:rPr lang="en-US" dirty="0"/>
            <a:t>You can perform a continuation conditionally depending on if a task failed, was canceled, or completed successfully, you can do that by providing your selection of </a:t>
          </a:r>
          <a:r>
            <a:rPr lang="en-US" dirty="0" err="1"/>
            <a:t>TaskContinuationOptions</a:t>
          </a:r>
          <a:r>
            <a:rPr lang="en-US" dirty="0"/>
            <a:t> to the </a:t>
          </a:r>
          <a:r>
            <a:rPr lang="en-US" dirty="0" err="1"/>
            <a:t>ContinueWith</a:t>
          </a:r>
          <a:r>
            <a:rPr lang="en-US" dirty="0"/>
            <a:t> method. </a:t>
          </a:r>
          <a:endParaRPr lang="en-IN" dirty="0"/>
        </a:p>
      </dgm:t>
    </dgm:pt>
    <dgm:pt modelId="{966FCAE7-40EF-4389-87B6-8B6265A18760}" type="parTrans" cxnId="{F9D11A10-A18A-494F-8F4C-1095609B6729}">
      <dgm:prSet/>
      <dgm:spPr/>
      <dgm:t>
        <a:bodyPr/>
        <a:lstStyle/>
        <a:p>
          <a:endParaRPr lang="en-IN"/>
        </a:p>
      </dgm:t>
    </dgm:pt>
    <dgm:pt modelId="{6C82D5A6-9F92-4AFD-B8F6-6C81232278BE}" type="sibTrans" cxnId="{F9D11A10-A18A-494F-8F4C-1095609B6729}">
      <dgm:prSet/>
      <dgm:spPr/>
      <dgm:t>
        <a:bodyPr/>
        <a:lstStyle/>
        <a:p>
          <a:endParaRPr lang="en-IN"/>
        </a:p>
      </dgm:t>
    </dgm:pt>
    <dgm:pt modelId="{06CF5E18-617B-4DBD-B839-D33A0CE131BE}">
      <dgm:prSet/>
      <dgm:spPr/>
      <dgm:t>
        <a:bodyPr/>
        <a:lstStyle/>
        <a:p>
          <a:r>
            <a:rPr lang="en-US"/>
            <a:t>You can create your own implementation of the TaskScheduler class and customize how tasks are queued onto threads.</a:t>
          </a:r>
          <a:endParaRPr lang="en-IN"/>
        </a:p>
      </dgm:t>
    </dgm:pt>
    <dgm:pt modelId="{A0ACBC65-DC8E-4506-802F-D252A36744CB}" type="parTrans" cxnId="{C84F9E1E-F391-4E5E-AFDC-C9A3CC0F7C05}">
      <dgm:prSet/>
      <dgm:spPr/>
      <dgm:t>
        <a:bodyPr/>
        <a:lstStyle/>
        <a:p>
          <a:endParaRPr lang="en-IN"/>
        </a:p>
      </dgm:t>
    </dgm:pt>
    <dgm:pt modelId="{DADC1BCF-2DE9-4264-AFFB-4C81713B2923}" type="sibTrans" cxnId="{C84F9E1E-F391-4E5E-AFDC-C9A3CC0F7C05}">
      <dgm:prSet/>
      <dgm:spPr/>
      <dgm:t>
        <a:bodyPr/>
        <a:lstStyle/>
        <a:p>
          <a:endParaRPr lang="en-IN"/>
        </a:p>
      </dgm:t>
    </dgm:pt>
    <dgm:pt modelId="{0E794C30-85E3-49C6-9895-BE6330278CEC}">
      <dgm:prSet/>
      <dgm:spPr/>
      <dgm:t>
        <a:bodyPr/>
        <a:lstStyle/>
        <a:p>
          <a:r>
            <a:rPr lang="en-US"/>
            <a:t>TPL enables consistent cancellation via what's called a CancellationToken throughout its APIs and progress reporting is possible using an interface called IProgress&lt;T&gt; that was introduced in version 4.5 of the .NET Framework.</a:t>
          </a:r>
          <a:endParaRPr lang="en-IN"/>
        </a:p>
      </dgm:t>
    </dgm:pt>
    <dgm:pt modelId="{FA3FDABC-455A-421E-83F4-4EA244877EFC}" type="parTrans" cxnId="{6E290F8D-4EB4-40E1-961A-6108B4456579}">
      <dgm:prSet/>
      <dgm:spPr/>
      <dgm:t>
        <a:bodyPr/>
        <a:lstStyle/>
        <a:p>
          <a:endParaRPr lang="en-IN"/>
        </a:p>
      </dgm:t>
    </dgm:pt>
    <dgm:pt modelId="{33C3109C-619A-4C97-840E-378C587F9670}" type="sibTrans" cxnId="{6E290F8D-4EB4-40E1-961A-6108B4456579}">
      <dgm:prSet/>
      <dgm:spPr/>
      <dgm:t>
        <a:bodyPr/>
        <a:lstStyle/>
        <a:p>
          <a:endParaRPr lang="en-IN"/>
        </a:p>
      </dgm:t>
    </dgm:pt>
    <dgm:pt modelId="{DA1EC245-5842-47D5-AF78-D1B4A767C96E}" type="pres">
      <dgm:prSet presAssocID="{8A614F4C-E15D-4537-8FD8-1C008C82B6C5}" presName="Name0" presStyleCnt="0">
        <dgm:presLayoutVars>
          <dgm:dir/>
          <dgm:resizeHandles val="exact"/>
        </dgm:presLayoutVars>
      </dgm:prSet>
      <dgm:spPr/>
    </dgm:pt>
    <dgm:pt modelId="{85580F50-8132-4278-B748-81EE38EA3CDD}" type="pres">
      <dgm:prSet presAssocID="{8A614F4C-E15D-4537-8FD8-1C008C82B6C5}" presName="arrow" presStyleLbl="bgShp" presStyleIdx="0" presStyleCnt="1"/>
      <dgm:spPr/>
    </dgm:pt>
    <dgm:pt modelId="{7EF13766-D32F-4ED4-A18A-15BA9D7CA667}" type="pres">
      <dgm:prSet presAssocID="{8A614F4C-E15D-4537-8FD8-1C008C82B6C5}" presName="points" presStyleCnt="0"/>
      <dgm:spPr/>
    </dgm:pt>
    <dgm:pt modelId="{D839FC40-BE26-4C15-B95C-288F2BD0516E}" type="pres">
      <dgm:prSet presAssocID="{FCC703F4-56A9-4972-9A5A-8EA93CFD1CEF}" presName="compositeA" presStyleCnt="0"/>
      <dgm:spPr/>
    </dgm:pt>
    <dgm:pt modelId="{6A1430FD-9EFA-4CC9-91DC-3EC1DCB8A6BF}" type="pres">
      <dgm:prSet presAssocID="{FCC703F4-56A9-4972-9A5A-8EA93CFD1CEF}" presName="textA" presStyleLbl="revTx" presStyleIdx="0" presStyleCnt="3">
        <dgm:presLayoutVars>
          <dgm:bulletEnabled val="1"/>
        </dgm:presLayoutVars>
      </dgm:prSet>
      <dgm:spPr/>
    </dgm:pt>
    <dgm:pt modelId="{8D7796F3-B309-47D8-AA5C-C2671738EB1A}" type="pres">
      <dgm:prSet presAssocID="{FCC703F4-56A9-4972-9A5A-8EA93CFD1CEF}" presName="circleA" presStyleLbl="node1" presStyleIdx="0" presStyleCnt="3"/>
      <dgm:spPr/>
    </dgm:pt>
    <dgm:pt modelId="{F691C567-34BB-43D0-A764-72943C912FEF}" type="pres">
      <dgm:prSet presAssocID="{FCC703F4-56A9-4972-9A5A-8EA93CFD1CEF}" presName="spaceA" presStyleCnt="0"/>
      <dgm:spPr/>
    </dgm:pt>
    <dgm:pt modelId="{FA513E00-C1E2-421C-A357-C2827239C000}" type="pres">
      <dgm:prSet presAssocID="{6C82D5A6-9F92-4AFD-B8F6-6C81232278BE}" presName="space" presStyleCnt="0"/>
      <dgm:spPr/>
    </dgm:pt>
    <dgm:pt modelId="{09070B71-0764-41D3-9085-09D7CA9A6F64}" type="pres">
      <dgm:prSet presAssocID="{06CF5E18-617B-4DBD-B839-D33A0CE131BE}" presName="compositeB" presStyleCnt="0"/>
      <dgm:spPr/>
    </dgm:pt>
    <dgm:pt modelId="{D93F6DD6-98F9-4CD8-AC0F-478032A288CF}" type="pres">
      <dgm:prSet presAssocID="{06CF5E18-617B-4DBD-B839-D33A0CE131BE}" presName="textB" presStyleLbl="revTx" presStyleIdx="1" presStyleCnt="3">
        <dgm:presLayoutVars>
          <dgm:bulletEnabled val="1"/>
        </dgm:presLayoutVars>
      </dgm:prSet>
      <dgm:spPr/>
    </dgm:pt>
    <dgm:pt modelId="{70ED2B13-5CA1-4849-B52B-4E91E51E0029}" type="pres">
      <dgm:prSet presAssocID="{06CF5E18-617B-4DBD-B839-D33A0CE131BE}" presName="circleB" presStyleLbl="node1" presStyleIdx="1" presStyleCnt="3"/>
      <dgm:spPr/>
    </dgm:pt>
    <dgm:pt modelId="{1938A17F-C4FE-4615-801A-DD1AF01CD1E3}" type="pres">
      <dgm:prSet presAssocID="{06CF5E18-617B-4DBD-B839-D33A0CE131BE}" presName="spaceB" presStyleCnt="0"/>
      <dgm:spPr/>
    </dgm:pt>
    <dgm:pt modelId="{49691CAC-9932-42EA-8D14-E02207B47034}" type="pres">
      <dgm:prSet presAssocID="{DADC1BCF-2DE9-4264-AFFB-4C81713B2923}" presName="space" presStyleCnt="0"/>
      <dgm:spPr/>
    </dgm:pt>
    <dgm:pt modelId="{9835D9AA-DA39-4620-A3DC-45E8A610CC0D}" type="pres">
      <dgm:prSet presAssocID="{0E794C30-85E3-49C6-9895-BE6330278CEC}" presName="compositeA" presStyleCnt="0"/>
      <dgm:spPr/>
    </dgm:pt>
    <dgm:pt modelId="{0B9AC0D8-7DB5-449D-AF40-97C588E16335}" type="pres">
      <dgm:prSet presAssocID="{0E794C30-85E3-49C6-9895-BE6330278CEC}" presName="textA" presStyleLbl="revTx" presStyleIdx="2" presStyleCnt="3">
        <dgm:presLayoutVars>
          <dgm:bulletEnabled val="1"/>
        </dgm:presLayoutVars>
      </dgm:prSet>
      <dgm:spPr/>
    </dgm:pt>
    <dgm:pt modelId="{F1C4CFF9-2211-4ECF-BB4E-9D18775F5201}" type="pres">
      <dgm:prSet presAssocID="{0E794C30-85E3-49C6-9895-BE6330278CEC}" presName="circleA" presStyleLbl="node1" presStyleIdx="2" presStyleCnt="3"/>
      <dgm:spPr/>
    </dgm:pt>
    <dgm:pt modelId="{A330965E-E079-4694-AFAD-8716B30F3744}" type="pres">
      <dgm:prSet presAssocID="{0E794C30-85E3-49C6-9895-BE6330278CEC}" presName="spaceA" presStyleCnt="0"/>
      <dgm:spPr/>
    </dgm:pt>
  </dgm:ptLst>
  <dgm:cxnLst>
    <dgm:cxn modelId="{F9D11A10-A18A-494F-8F4C-1095609B6729}" srcId="{8A614F4C-E15D-4537-8FD8-1C008C82B6C5}" destId="{FCC703F4-56A9-4972-9A5A-8EA93CFD1CEF}" srcOrd="0" destOrd="0" parTransId="{966FCAE7-40EF-4389-87B6-8B6265A18760}" sibTransId="{6C82D5A6-9F92-4AFD-B8F6-6C81232278BE}"/>
    <dgm:cxn modelId="{A44E0219-8195-4BD8-8C57-18FEB95EBA32}" type="presOf" srcId="{8A614F4C-E15D-4537-8FD8-1C008C82B6C5}" destId="{DA1EC245-5842-47D5-AF78-D1B4A767C96E}" srcOrd="0" destOrd="0" presId="urn:microsoft.com/office/officeart/2005/8/layout/hProcess11"/>
    <dgm:cxn modelId="{C84F9E1E-F391-4E5E-AFDC-C9A3CC0F7C05}" srcId="{8A614F4C-E15D-4537-8FD8-1C008C82B6C5}" destId="{06CF5E18-617B-4DBD-B839-D33A0CE131BE}" srcOrd="1" destOrd="0" parTransId="{A0ACBC65-DC8E-4506-802F-D252A36744CB}" sibTransId="{DADC1BCF-2DE9-4264-AFFB-4C81713B2923}"/>
    <dgm:cxn modelId="{63F83980-5BDE-480E-986F-CD962DCA52D4}" type="presOf" srcId="{0E794C30-85E3-49C6-9895-BE6330278CEC}" destId="{0B9AC0D8-7DB5-449D-AF40-97C588E16335}" srcOrd="0" destOrd="0" presId="urn:microsoft.com/office/officeart/2005/8/layout/hProcess11"/>
    <dgm:cxn modelId="{B0A0EF8A-8BA5-4E5F-AA53-BD9C78A153A0}" type="presOf" srcId="{FCC703F4-56A9-4972-9A5A-8EA93CFD1CEF}" destId="{6A1430FD-9EFA-4CC9-91DC-3EC1DCB8A6BF}" srcOrd="0" destOrd="0" presId="urn:microsoft.com/office/officeart/2005/8/layout/hProcess11"/>
    <dgm:cxn modelId="{6E290F8D-4EB4-40E1-961A-6108B4456579}" srcId="{8A614F4C-E15D-4537-8FD8-1C008C82B6C5}" destId="{0E794C30-85E3-49C6-9895-BE6330278CEC}" srcOrd="2" destOrd="0" parTransId="{FA3FDABC-455A-421E-83F4-4EA244877EFC}" sibTransId="{33C3109C-619A-4C97-840E-378C587F9670}"/>
    <dgm:cxn modelId="{C5B2A7FF-01D8-4D5C-9E0C-343CEDF12B06}" type="presOf" srcId="{06CF5E18-617B-4DBD-B839-D33A0CE131BE}" destId="{D93F6DD6-98F9-4CD8-AC0F-478032A288CF}" srcOrd="0" destOrd="0" presId="urn:microsoft.com/office/officeart/2005/8/layout/hProcess11"/>
    <dgm:cxn modelId="{7363BE01-03B5-43F1-9D0B-09260863B455}" type="presParOf" srcId="{DA1EC245-5842-47D5-AF78-D1B4A767C96E}" destId="{85580F50-8132-4278-B748-81EE38EA3CDD}" srcOrd="0" destOrd="0" presId="urn:microsoft.com/office/officeart/2005/8/layout/hProcess11"/>
    <dgm:cxn modelId="{4DA52709-C7D6-4AF4-9595-AD88EAD4F675}" type="presParOf" srcId="{DA1EC245-5842-47D5-AF78-D1B4A767C96E}" destId="{7EF13766-D32F-4ED4-A18A-15BA9D7CA667}" srcOrd="1" destOrd="0" presId="urn:microsoft.com/office/officeart/2005/8/layout/hProcess11"/>
    <dgm:cxn modelId="{568CAD80-860D-475D-B51D-F865D3619AD8}" type="presParOf" srcId="{7EF13766-D32F-4ED4-A18A-15BA9D7CA667}" destId="{D839FC40-BE26-4C15-B95C-288F2BD0516E}" srcOrd="0" destOrd="0" presId="urn:microsoft.com/office/officeart/2005/8/layout/hProcess11"/>
    <dgm:cxn modelId="{71318F7E-3614-4113-81A3-68D56EB999DD}" type="presParOf" srcId="{D839FC40-BE26-4C15-B95C-288F2BD0516E}" destId="{6A1430FD-9EFA-4CC9-91DC-3EC1DCB8A6BF}" srcOrd="0" destOrd="0" presId="urn:microsoft.com/office/officeart/2005/8/layout/hProcess11"/>
    <dgm:cxn modelId="{6C4C4DBE-089C-45F7-A762-BB1DCF1C4EC8}" type="presParOf" srcId="{D839FC40-BE26-4C15-B95C-288F2BD0516E}" destId="{8D7796F3-B309-47D8-AA5C-C2671738EB1A}" srcOrd="1" destOrd="0" presId="urn:microsoft.com/office/officeart/2005/8/layout/hProcess11"/>
    <dgm:cxn modelId="{E75A475F-2445-49C0-9FE5-02DD73F1E0B3}" type="presParOf" srcId="{D839FC40-BE26-4C15-B95C-288F2BD0516E}" destId="{F691C567-34BB-43D0-A764-72943C912FEF}" srcOrd="2" destOrd="0" presId="urn:microsoft.com/office/officeart/2005/8/layout/hProcess11"/>
    <dgm:cxn modelId="{6525DFC8-D1AB-4CDA-A767-87AD00E3F0EF}" type="presParOf" srcId="{7EF13766-D32F-4ED4-A18A-15BA9D7CA667}" destId="{FA513E00-C1E2-421C-A357-C2827239C000}" srcOrd="1" destOrd="0" presId="urn:microsoft.com/office/officeart/2005/8/layout/hProcess11"/>
    <dgm:cxn modelId="{963D82F5-272A-43B5-88E0-48F3DA3DB810}" type="presParOf" srcId="{7EF13766-D32F-4ED4-A18A-15BA9D7CA667}" destId="{09070B71-0764-41D3-9085-09D7CA9A6F64}" srcOrd="2" destOrd="0" presId="urn:microsoft.com/office/officeart/2005/8/layout/hProcess11"/>
    <dgm:cxn modelId="{5D3039EF-6FCD-4B11-B53A-0264396D61F2}" type="presParOf" srcId="{09070B71-0764-41D3-9085-09D7CA9A6F64}" destId="{D93F6DD6-98F9-4CD8-AC0F-478032A288CF}" srcOrd="0" destOrd="0" presId="urn:microsoft.com/office/officeart/2005/8/layout/hProcess11"/>
    <dgm:cxn modelId="{06BE24EE-0C69-428F-A350-D5201FD2CE4F}" type="presParOf" srcId="{09070B71-0764-41D3-9085-09D7CA9A6F64}" destId="{70ED2B13-5CA1-4849-B52B-4E91E51E0029}" srcOrd="1" destOrd="0" presId="urn:microsoft.com/office/officeart/2005/8/layout/hProcess11"/>
    <dgm:cxn modelId="{AF16E854-3E99-4608-8040-B99CD884E902}" type="presParOf" srcId="{09070B71-0764-41D3-9085-09D7CA9A6F64}" destId="{1938A17F-C4FE-4615-801A-DD1AF01CD1E3}" srcOrd="2" destOrd="0" presId="urn:microsoft.com/office/officeart/2005/8/layout/hProcess11"/>
    <dgm:cxn modelId="{0684571D-C15C-4DCE-951B-918B42CB47E4}" type="presParOf" srcId="{7EF13766-D32F-4ED4-A18A-15BA9D7CA667}" destId="{49691CAC-9932-42EA-8D14-E02207B47034}" srcOrd="3" destOrd="0" presId="urn:microsoft.com/office/officeart/2005/8/layout/hProcess11"/>
    <dgm:cxn modelId="{F71FC4B6-4C3E-4140-BE1D-3C8BDCD492E1}" type="presParOf" srcId="{7EF13766-D32F-4ED4-A18A-15BA9D7CA667}" destId="{9835D9AA-DA39-4620-A3DC-45E8A610CC0D}" srcOrd="4" destOrd="0" presId="urn:microsoft.com/office/officeart/2005/8/layout/hProcess11"/>
    <dgm:cxn modelId="{5C942970-7A7F-4F79-A2BE-0B24910B1343}" type="presParOf" srcId="{9835D9AA-DA39-4620-A3DC-45E8A610CC0D}" destId="{0B9AC0D8-7DB5-449D-AF40-97C588E16335}" srcOrd="0" destOrd="0" presId="urn:microsoft.com/office/officeart/2005/8/layout/hProcess11"/>
    <dgm:cxn modelId="{E9F29670-C344-4997-9940-BD9A4EA9DEE6}" type="presParOf" srcId="{9835D9AA-DA39-4620-A3DC-45E8A610CC0D}" destId="{F1C4CFF9-2211-4ECF-BB4E-9D18775F5201}" srcOrd="1" destOrd="0" presId="urn:microsoft.com/office/officeart/2005/8/layout/hProcess11"/>
    <dgm:cxn modelId="{FE82D1AE-D18A-41F1-9E9C-3CC0DEDFF767}" type="presParOf" srcId="{9835D9AA-DA39-4620-A3DC-45E8A610CC0D}" destId="{A330965E-E079-4694-AFAD-8716B30F3744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184E346-9460-4F4B-BD36-321E796758D9}" type="doc">
      <dgm:prSet loTypeId="urn:microsoft.com/office/officeart/2005/8/layout/vList2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F978EA55-6A7A-4E8A-BA3A-39F3D947D711}">
      <dgm:prSet/>
      <dgm:spPr/>
      <dgm:t>
        <a:bodyPr/>
        <a:lstStyle/>
        <a:p>
          <a:r>
            <a:rPr lang="en-US" dirty="0"/>
            <a:t>An exception that happens in a task's code does not interrupt execution of your application, so you can't just use try/catch from the caller. </a:t>
          </a:r>
        </a:p>
      </dgm:t>
    </dgm:pt>
    <dgm:pt modelId="{66BF1685-9501-4D4A-86EC-4D0B49F7A5C6}" type="parTrans" cxnId="{4EFA8A30-9501-4D4B-A578-5E12E0635BEB}">
      <dgm:prSet/>
      <dgm:spPr/>
      <dgm:t>
        <a:bodyPr/>
        <a:lstStyle/>
        <a:p>
          <a:endParaRPr lang="en-US"/>
        </a:p>
      </dgm:t>
    </dgm:pt>
    <dgm:pt modelId="{AB5DBA79-E4A1-416C-B8F4-51657879D074}" type="sibTrans" cxnId="{4EFA8A30-9501-4D4B-A578-5E12E0635BEB}">
      <dgm:prSet/>
      <dgm:spPr/>
      <dgm:t>
        <a:bodyPr/>
        <a:lstStyle/>
        <a:p>
          <a:endParaRPr lang="en-US"/>
        </a:p>
      </dgm:t>
    </dgm:pt>
    <dgm:pt modelId="{D165E3B1-61AD-4DEE-B365-BC5E066ECFA3}">
      <dgm:prSet/>
      <dgm:spPr/>
      <dgm:t>
        <a:bodyPr/>
        <a:lstStyle/>
        <a:p>
          <a:r>
            <a:rPr lang="en-US" b="0" i="0" dirty="0"/>
            <a:t>In order to get a task's result, you typically need to set a callback—a method that is called when the task completes. </a:t>
          </a:r>
          <a:endParaRPr lang="en-US" dirty="0"/>
        </a:p>
      </dgm:t>
    </dgm:pt>
    <dgm:pt modelId="{63382CCD-6278-4927-96F4-D8EEE51AD64D}" type="parTrans" cxnId="{88861153-E4A9-4CB4-9B83-AA1B3FB750A2}">
      <dgm:prSet/>
      <dgm:spPr/>
      <dgm:t>
        <a:bodyPr/>
        <a:lstStyle/>
        <a:p>
          <a:endParaRPr lang="en-US"/>
        </a:p>
      </dgm:t>
    </dgm:pt>
    <dgm:pt modelId="{EBEC4B6B-3B60-4AC7-A210-CF41D9A1A09E}" type="sibTrans" cxnId="{88861153-E4A9-4CB4-9B83-AA1B3FB750A2}">
      <dgm:prSet/>
      <dgm:spPr/>
      <dgm:t>
        <a:bodyPr/>
        <a:lstStyle/>
        <a:p>
          <a:endParaRPr lang="en-US"/>
        </a:p>
      </dgm:t>
    </dgm:pt>
    <dgm:pt modelId="{9B89A5B6-C225-47F6-A9E6-E484215333DF}">
      <dgm:prSet/>
      <dgm:spPr/>
      <dgm:t>
        <a:bodyPr/>
        <a:lstStyle/>
        <a:p>
          <a:r>
            <a:rPr lang="en-US" b="0" i="0" dirty="0"/>
            <a:t>It can be a bit hard to read since each callback is indented and marked with additional braces and parentheses</a:t>
          </a:r>
          <a:endParaRPr lang="en-US" dirty="0"/>
        </a:p>
      </dgm:t>
    </dgm:pt>
    <dgm:pt modelId="{0726AD0A-46B3-4FDE-9C86-48F37512168E}" type="parTrans" cxnId="{A861449F-7BA2-4CDE-90FF-6439D32AD403}">
      <dgm:prSet/>
      <dgm:spPr/>
      <dgm:t>
        <a:bodyPr/>
        <a:lstStyle/>
        <a:p>
          <a:endParaRPr lang="en-US"/>
        </a:p>
      </dgm:t>
    </dgm:pt>
    <dgm:pt modelId="{D182F5B6-030C-4ABF-87AB-AA4CA82A82C2}" type="sibTrans" cxnId="{A861449F-7BA2-4CDE-90FF-6439D32AD403}">
      <dgm:prSet/>
      <dgm:spPr/>
      <dgm:t>
        <a:bodyPr/>
        <a:lstStyle/>
        <a:p>
          <a:endParaRPr lang="en-US"/>
        </a:p>
      </dgm:t>
    </dgm:pt>
    <dgm:pt modelId="{88D8705C-CE6E-417E-8765-A2371F554530}" type="pres">
      <dgm:prSet presAssocID="{4184E346-9460-4F4B-BD36-321E796758D9}" presName="linear" presStyleCnt="0">
        <dgm:presLayoutVars>
          <dgm:animLvl val="lvl"/>
          <dgm:resizeHandles val="exact"/>
        </dgm:presLayoutVars>
      </dgm:prSet>
      <dgm:spPr/>
    </dgm:pt>
    <dgm:pt modelId="{AF9D3F15-713F-44A7-A0C5-1E670DAB61F8}" type="pres">
      <dgm:prSet presAssocID="{F978EA55-6A7A-4E8A-BA3A-39F3D947D71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09FDA92-2037-452F-8E76-55247277E876}" type="pres">
      <dgm:prSet presAssocID="{AB5DBA79-E4A1-416C-B8F4-51657879D074}" presName="spacer" presStyleCnt="0"/>
      <dgm:spPr/>
    </dgm:pt>
    <dgm:pt modelId="{14DAD249-9CBE-461A-B442-BF0C9C523137}" type="pres">
      <dgm:prSet presAssocID="{D165E3B1-61AD-4DEE-B365-BC5E066ECFA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E054E20-7BDA-46F2-A54D-4708658D0320}" type="pres">
      <dgm:prSet presAssocID="{EBEC4B6B-3B60-4AC7-A210-CF41D9A1A09E}" presName="spacer" presStyleCnt="0"/>
      <dgm:spPr/>
    </dgm:pt>
    <dgm:pt modelId="{63D501E1-1ADA-4C3A-BA39-20E73CCE0041}" type="pres">
      <dgm:prSet presAssocID="{9B89A5B6-C225-47F6-A9E6-E484215333D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9766C0D-47D8-4D62-B730-2DA26F4624F7}" type="presOf" srcId="{9B89A5B6-C225-47F6-A9E6-E484215333DF}" destId="{63D501E1-1ADA-4C3A-BA39-20E73CCE0041}" srcOrd="0" destOrd="0" presId="urn:microsoft.com/office/officeart/2005/8/layout/vList2"/>
    <dgm:cxn modelId="{4EFA8A30-9501-4D4B-A578-5E12E0635BEB}" srcId="{4184E346-9460-4F4B-BD36-321E796758D9}" destId="{F978EA55-6A7A-4E8A-BA3A-39F3D947D711}" srcOrd="0" destOrd="0" parTransId="{66BF1685-9501-4D4A-86EC-4D0B49F7A5C6}" sibTransId="{AB5DBA79-E4A1-416C-B8F4-51657879D074}"/>
    <dgm:cxn modelId="{A359B34A-ED19-4E01-9E44-AC86D453BD09}" type="presOf" srcId="{F978EA55-6A7A-4E8A-BA3A-39F3D947D711}" destId="{AF9D3F15-713F-44A7-A0C5-1E670DAB61F8}" srcOrd="0" destOrd="0" presId="urn:microsoft.com/office/officeart/2005/8/layout/vList2"/>
    <dgm:cxn modelId="{88861153-E4A9-4CB4-9B83-AA1B3FB750A2}" srcId="{4184E346-9460-4F4B-BD36-321E796758D9}" destId="{D165E3B1-61AD-4DEE-B365-BC5E066ECFA3}" srcOrd="1" destOrd="0" parTransId="{63382CCD-6278-4927-96F4-D8EEE51AD64D}" sibTransId="{EBEC4B6B-3B60-4AC7-A210-CF41D9A1A09E}"/>
    <dgm:cxn modelId="{870F4B73-2DD5-4EF2-A0CB-0F36B955C859}" type="presOf" srcId="{4184E346-9460-4F4B-BD36-321E796758D9}" destId="{88D8705C-CE6E-417E-8765-A2371F554530}" srcOrd="0" destOrd="0" presId="urn:microsoft.com/office/officeart/2005/8/layout/vList2"/>
    <dgm:cxn modelId="{A861449F-7BA2-4CDE-90FF-6439D32AD403}" srcId="{4184E346-9460-4F4B-BD36-321E796758D9}" destId="{9B89A5B6-C225-47F6-A9E6-E484215333DF}" srcOrd="2" destOrd="0" parTransId="{0726AD0A-46B3-4FDE-9C86-48F37512168E}" sibTransId="{D182F5B6-030C-4ABF-87AB-AA4CA82A82C2}"/>
    <dgm:cxn modelId="{E93DCFC5-B15B-4E65-9076-AF8342FECC2E}" type="presOf" srcId="{D165E3B1-61AD-4DEE-B365-BC5E066ECFA3}" destId="{14DAD249-9CBE-461A-B442-BF0C9C523137}" srcOrd="0" destOrd="0" presId="urn:microsoft.com/office/officeart/2005/8/layout/vList2"/>
    <dgm:cxn modelId="{68DF66C0-2B4F-4190-974D-0C5AB358B480}" type="presParOf" srcId="{88D8705C-CE6E-417E-8765-A2371F554530}" destId="{AF9D3F15-713F-44A7-A0C5-1E670DAB61F8}" srcOrd="0" destOrd="0" presId="urn:microsoft.com/office/officeart/2005/8/layout/vList2"/>
    <dgm:cxn modelId="{01090E74-9CFA-42BF-8873-DC43D53FF3BE}" type="presParOf" srcId="{88D8705C-CE6E-417E-8765-A2371F554530}" destId="{409FDA92-2037-452F-8E76-55247277E876}" srcOrd="1" destOrd="0" presId="urn:microsoft.com/office/officeart/2005/8/layout/vList2"/>
    <dgm:cxn modelId="{524B0568-9248-4358-A022-644E3B0B99CB}" type="presParOf" srcId="{88D8705C-CE6E-417E-8765-A2371F554530}" destId="{14DAD249-9CBE-461A-B442-BF0C9C523137}" srcOrd="2" destOrd="0" presId="urn:microsoft.com/office/officeart/2005/8/layout/vList2"/>
    <dgm:cxn modelId="{C3DBC71B-FEBA-4751-958E-9016B12C5A06}" type="presParOf" srcId="{88D8705C-CE6E-417E-8765-A2371F554530}" destId="{FE054E20-7BDA-46F2-A54D-4708658D0320}" srcOrd="3" destOrd="0" presId="urn:microsoft.com/office/officeart/2005/8/layout/vList2"/>
    <dgm:cxn modelId="{D5B0EE6D-5BBB-4665-87DC-E50FA1B9FE34}" type="presParOf" srcId="{88D8705C-CE6E-417E-8765-A2371F554530}" destId="{63D501E1-1ADA-4C3A-BA39-20E73CCE004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9BDF47-FD71-4088-81A2-47DE1B2B6F28}">
      <dsp:nvSpPr>
        <dsp:cNvPr id="0" name=""/>
        <dsp:cNvSpPr/>
      </dsp:nvSpPr>
      <dsp:spPr>
        <a:xfrm rot="16200000">
          <a:off x="-853975" y="853975"/>
          <a:ext cx="4275438" cy="2567486"/>
        </a:xfrm>
        <a:prstGeom prst="flowChartManualOperati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0" rIns="17145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Calibri" panose="020F0502020204030204"/>
              <a:ea typeface="+mn-ea"/>
              <a:cs typeface="+mn-cs"/>
            </a:rPr>
            <a:t>TPL is a set of public types and APIs in </a:t>
          </a:r>
          <a:r>
            <a:rPr lang="en-US" sz="2700" kern="1200">
              <a:latin typeface="Calibri" panose="020F0502020204030204"/>
              <a:ea typeface="+mn-ea"/>
              <a:cs typeface="+mn-cs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System.Threading</a:t>
          </a:r>
          <a:r>
            <a:rPr lang="en-US" sz="2700" kern="1200">
              <a:latin typeface="Calibri" panose="020F0502020204030204"/>
              <a:ea typeface="+mn-ea"/>
              <a:cs typeface="+mn-cs"/>
            </a:rPr>
            <a:t> and </a:t>
          </a:r>
          <a:r>
            <a:rPr lang="en-US" sz="2700" kern="1200">
              <a:latin typeface="Calibri" panose="020F0502020204030204"/>
              <a:ea typeface="+mn-ea"/>
              <a:cs typeface="+mn-cs"/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System.Threading.Tasks</a:t>
          </a:r>
          <a:r>
            <a:rPr lang="en-US" sz="2700" kern="1200">
              <a:latin typeface="Calibri" panose="020F0502020204030204"/>
              <a:ea typeface="+mn-ea"/>
              <a:cs typeface="+mn-cs"/>
            </a:rPr>
            <a:t> namespaces</a:t>
          </a:r>
          <a:endParaRPr lang="en-US" sz="2700" kern="1200" dirty="0">
            <a:latin typeface="Calibri" panose="020F0502020204030204"/>
            <a:ea typeface="+mn-ea"/>
            <a:cs typeface="+mn-cs"/>
          </a:endParaRPr>
        </a:p>
      </dsp:txBody>
      <dsp:txXfrm rot="5400000">
        <a:off x="1" y="855087"/>
        <a:ext cx="2567486" cy="2565262"/>
      </dsp:txXfrm>
    </dsp:sp>
    <dsp:sp modelId="{2B342FCB-978F-4DA8-86CF-F0C9F328B98B}">
      <dsp:nvSpPr>
        <dsp:cNvPr id="0" name=""/>
        <dsp:cNvSpPr/>
      </dsp:nvSpPr>
      <dsp:spPr>
        <a:xfrm rot="16200000">
          <a:off x="1907059" y="853975"/>
          <a:ext cx="4275438" cy="2567486"/>
        </a:xfrm>
        <a:prstGeom prst="flowChartManualOperati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0" rIns="170222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TPL Simplifies the process of adding parallelism and concurrency to applications.</a:t>
          </a:r>
        </a:p>
      </dsp:txBody>
      <dsp:txXfrm rot="5400000">
        <a:off x="2761035" y="855087"/>
        <a:ext cx="2567486" cy="2565262"/>
      </dsp:txXfrm>
    </dsp:sp>
    <dsp:sp modelId="{B729ECBC-7E85-4FC4-95A7-76E018258082}">
      <dsp:nvSpPr>
        <dsp:cNvPr id="0" name=""/>
        <dsp:cNvSpPr/>
      </dsp:nvSpPr>
      <dsp:spPr>
        <a:xfrm rot="16200000">
          <a:off x="4667106" y="853975"/>
          <a:ext cx="4275438" cy="2567486"/>
        </a:xfrm>
        <a:prstGeom prst="flowChartManualOperati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0" rIns="170222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TPL handles the partitioning of the work, the scheduling of threads on the </a:t>
          </a:r>
          <a:r>
            <a:rPr lang="en-US" sz="2700" kern="1200" dirty="0" err="1"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ThreadPool</a:t>
          </a:r>
          <a:endParaRPr lang="en-US" sz="2700" kern="1200" dirty="0"/>
        </a:p>
      </dsp:txBody>
      <dsp:txXfrm rot="5400000">
        <a:off x="5521082" y="855087"/>
        <a:ext cx="2567486" cy="25652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A73DCC-B28D-42EE-B016-297F5C2AF752}">
      <dsp:nvSpPr>
        <dsp:cNvPr id="0" name=""/>
        <dsp:cNvSpPr/>
      </dsp:nvSpPr>
      <dsp:spPr>
        <a:xfrm>
          <a:off x="9969" y="1172006"/>
          <a:ext cx="2979885" cy="37993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TPL APIs deal with concepts that are specific to multithreaded programming </a:t>
          </a:r>
          <a:endParaRPr lang="en-IN" sz="1600" kern="1200" dirty="0"/>
        </a:p>
      </dsp:txBody>
      <dsp:txXfrm>
        <a:off x="97247" y="1259284"/>
        <a:ext cx="2805329" cy="3624797"/>
      </dsp:txXfrm>
    </dsp:sp>
    <dsp:sp modelId="{0956D8F5-1037-4C49-B8ED-0CFE8CD99ABA}">
      <dsp:nvSpPr>
        <dsp:cNvPr id="0" name=""/>
        <dsp:cNvSpPr/>
      </dsp:nvSpPr>
      <dsp:spPr>
        <a:xfrm>
          <a:off x="3287843" y="2702177"/>
          <a:ext cx="631735" cy="7390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>
        <a:off x="3287843" y="2849979"/>
        <a:ext cx="442215" cy="443407"/>
      </dsp:txXfrm>
    </dsp:sp>
    <dsp:sp modelId="{D8415948-54DD-4617-8C3C-89B2D8D60775}">
      <dsp:nvSpPr>
        <dsp:cNvPr id="0" name=""/>
        <dsp:cNvSpPr/>
      </dsp:nvSpPr>
      <dsp:spPr>
        <a:xfrm>
          <a:off x="4181809" y="1172006"/>
          <a:ext cx="2979885" cy="37993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TPL introduces an abstraction called a Task, that can be used for anything that the application needs to wait for</a:t>
          </a:r>
          <a:endParaRPr lang="en-IN" sz="1600" kern="1200" dirty="0"/>
        </a:p>
      </dsp:txBody>
      <dsp:txXfrm>
        <a:off x="4269087" y="1259284"/>
        <a:ext cx="2805329" cy="3624797"/>
      </dsp:txXfrm>
    </dsp:sp>
    <dsp:sp modelId="{B3CE1068-B2AF-4702-B880-5AEF8CF8D79D}">
      <dsp:nvSpPr>
        <dsp:cNvPr id="0" name=""/>
        <dsp:cNvSpPr/>
      </dsp:nvSpPr>
      <dsp:spPr>
        <a:xfrm>
          <a:off x="7459683" y="2702177"/>
          <a:ext cx="631735" cy="7390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>
        <a:off x="7459683" y="2849979"/>
        <a:ext cx="442215" cy="443407"/>
      </dsp:txXfrm>
    </dsp:sp>
    <dsp:sp modelId="{F1A58E31-C385-440E-89CA-9E9A83621ED2}">
      <dsp:nvSpPr>
        <dsp:cNvPr id="0" name=""/>
        <dsp:cNvSpPr/>
      </dsp:nvSpPr>
      <dsp:spPr>
        <a:xfrm>
          <a:off x="8353648" y="1172006"/>
          <a:ext cx="2979885" cy="37993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 Need to perform some complex CPU-intensive operation on separate thread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Need to download something from a remote network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Local I/O operations such as saving files to disk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Aggregate multiple disparate tasks (some involving threads and others not) and wait for them all as if they were a single task.</a:t>
          </a:r>
          <a:endParaRPr lang="en-IN" sz="1600" kern="1200" dirty="0"/>
        </a:p>
      </dsp:txBody>
      <dsp:txXfrm>
        <a:off x="8440926" y="1259284"/>
        <a:ext cx="2805329" cy="36247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580F50-8132-4278-B748-81EE38EA3CDD}">
      <dsp:nvSpPr>
        <dsp:cNvPr id="0" name=""/>
        <dsp:cNvSpPr/>
      </dsp:nvSpPr>
      <dsp:spPr>
        <a:xfrm>
          <a:off x="0" y="1547066"/>
          <a:ext cx="11516496" cy="2062754"/>
        </a:xfrm>
        <a:prstGeom prst="notchedRightArrow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1430FD-9EFA-4CC9-91DC-3EC1DCB8A6BF}">
      <dsp:nvSpPr>
        <dsp:cNvPr id="0" name=""/>
        <dsp:cNvSpPr/>
      </dsp:nvSpPr>
      <dsp:spPr>
        <a:xfrm>
          <a:off x="5060" y="0"/>
          <a:ext cx="3340233" cy="2062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You can perform a continuation conditionally depending on if a task failed, was canceled, or completed successfully, you can do that by providing your selection of </a:t>
          </a:r>
          <a:r>
            <a:rPr lang="en-US" sz="1500" kern="1200" dirty="0" err="1"/>
            <a:t>TaskContinuationOptions</a:t>
          </a:r>
          <a:r>
            <a:rPr lang="en-US" sz="1500" kern="1200" dirty="0"/>
            <a:t> to the </a:t>
          </a:r>
          <a:r>
            <a:rPr lang="en-US" sz="1500" kern="1200" dirty="0" err="1"/>
            <a:t>ContinueWith</a:t>
          </a:r>
          <a:r>
            <a:rPr lang="en-US" sz="1500" kern="1200" dirty="0"/>
            <a:t> method. </a:t>
          </a:r>
          <a:endParaRPr lang="en-IN" sz="1500" kern="1200" dirty="0"/>
        </a:p>
      </dsp:txBody>
      <dsp:txXfrm>
        <a:off x="5060" y="0"/>
        <a:ext cx="3340233" cy="2062754"/>
      </dsp:txXfrm>
    </dsp:sp>
    <dsp:sp modelId="{8D7796F3-B309-47D8-AA5C-C2671738EB1A}">
      <dsp:nvSpPr>
        <dsp:cNvPr id="0" name=""/>
        <dsp:cNvSpPr/>
      </dsp:nvSpPr>
      <dsp:spPr>
        <a:xfrm>
          <a:off x="1417333" y="2320599"/>
          <a:ext cx="515688" cy="51568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3F6DD6-98F9-4CD8-AC0F-478032A288CF}">
      <dsp:nvSpPr>
        <dsp:cNvPr id="0" name=""/>
        <dsp:cNvSpPr/>
      </dsp:nvSpPr>
      <dsp:spPr>
        <a:xfrm>
          <a:off x="3512306" y="3094132"/>
          <a:ext cx="3340233" cy="2062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You can create your own implementation of the TaskScheduler class and customize how tasks are queued onto threads.</a:t>
          </a:r>
          <a:endParaRPr lang="en-IN" sz="1500" kern="1200"/>
        </a:p>
      </dsp:txBody>
      <dsp:txXfrm>
        <a:off x="3512306" y="3094132"/>
        <a:ext cx="3340233" cy="2062754"/>
      </dsp:txXfrm>
    </dsp:sp>
    <dsp:sp modelId="{70ED2B13-5CA1-4849-B52B-4E91E51E0029}">
      <dsp:nvSpPr>
        <dsp:cNvPr id="0" name=""/>
        <dsp:cNvSpPr/>
      </dsp:nvSpPr>
      <dsp:spPr>
        <a:xfrm>
          <a:off x="4924579" y="2320599"/>
          <a:ext cx="515688" cy="51568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9AC0D8-7DB5-449D-AF40-97C588E16335}">
      <dsp:nvSpPr>
        <dsp:cNvPr id="0" name=""/>
        <dsp:cNvSpPr/>
      </dsp:nvSpPr>
      <dsp:spPr>
        <a:xfrm>
          <a:off x="7019552" y="0"/>
          <a:ext cx="3340233" cy="2062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TPL enables consistent cancellation via what's called a CancellationToken throughout its APIs and progress reporting is possible using an interface called IProgress&lt;T&gt; that was introduced in version 4.5 of the .NET Framework.</a:t>
          </a:r>
          <a:endParaRPr lang="en-IN" sz="1500" kern="1200"/>
        </a:p>
      </dsp:txBody>
      <dsp:txXfrm>
        <a:off x="7019552" y="0"/>
        <a:ext cx="3340233" cy="2062754"/>
      </dsp:txXfrm>
    </dsp:sp>
    <dsp:sp modelId="{F1C4CFF9-2211-4ECF-BB4E-9D18775F5201}">
      <dsp:nvSpPr>
        <dsp:cNvPr id="0" name=""/>
        <dsp:cNvSpPr/>
      </dsp:nvSpPr>
      <dsp:spPr>
        <a:xfrm>
          <a:off x="8431824" y="2320599"/>
          <a:ext cx="515688" cy="51568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9D3F15-713F-44A7-A0C5-1E670DAB61F8}">
      <dsp:nvSpPr>
        <dsp:cNvPr id="0" name=""/>
        <dsp:cNvSpPr/>
      </dsp:nvSpPr>
      <dsp:spPr>
        <a:xfrm>
          <a:off x="0" y="57140"/>
          <a:ext cx="7652951" cy="137475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An exception that happens in a task's code does not interrupt execution of your application, so you can't just use try/catch from the caller. </a:t>
          </a:r>
        </a:p>
      </dsp:txBody>
      <dsp:txXfrm>
        <a:off x="67110" y="124250"/>
        <a:ext cx="7518731" cy="1240530"/>
      </dsp:txXfrm>
    </dsp:sp>
    <dsp:sp modelId="{14DAD249-9CBE-461A-B442-BF0C9C523137}">
      <dsp:nvSpPr>
        <dsp:cNvPr id="0" name=""/>
        <dsp:cNvSpPr/>
      </dsp:nvSpPr>
      <dsp:spPr>
        <a:xfrm>
          <a:off x="0" y="1503890"/>
          <a:ext cx="7652951" cy="137475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In order to get a task's result, you typically need to set a callback—a method that is called when the task completes. </a:t>
          </a:r>
          <a:endParaRPr lang="en-US" sz="2500" kern="1200" dirty="0"/>
        </a:p>
      </dsp:txBody>
      <dsp:txXfrm>
        <a:off x="67110" y="1571000"/>
        <a:ext cx="7518731" cy="1240530"/>
      </dsp:txXfrm>
    </dsp:sp>
    <dsp:sp modelId="{63D501E1-1ADA-4C3A-BA39-20E73CCE0041}">
      <dsp:nvSpPr>
        <dsp:cNvPr id="0" name=""/>
        <dsp:cNvSpPr/>
      </dsp:nvSpPr>
      <dsp:spPr>
        <a:xfrm>
          <a:off x="0" y="2950640"/>
          <a:ext cx="7652951" cy="137475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It can be a bit hard to read since each callback is indented and marked with additional braces and parentheses</a:t>
          </a:r>
          <a:endParaRPr lang="en-US" sz="2500" kern="1200" dirty="0"/>
        </a:p>
      </dsp:txBody>
      <dsp:txXfrm>
        <a:off x="67110" y="3017750"/>
        <a:ext cx="7518731" cy="12405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00FC0-9E7A-4C53-8A3B-3C3C9A736C42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8944F-81ED-4843-A3E6-D41A69087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14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122B6-E47E-4A80-A9F3-23FD10D674FE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1C5CE-222C-4659-9A99-B99FC42A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27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6/20/2021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2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9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9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71A20-A672-43D8-9122-D2548DC66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1CBA21-6194-43DF-A701-B8E4B53CE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BB867-A086-4FC5-ADD9-3DED958EF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C06B-D4EC-4970-AB88-2A811E78F127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E22FC-50BD-4167-8376-E0554F1EC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BDD18-4CF6-4542-8A6F-300044403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4D7E0-2FA1-4A57-8852-E8FD1659B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721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CD36C-6F8F-43D9-9151-9DAB2BFC1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6F7DD-642C-4A0D-882A-F7C6494B5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DB239-339E-4EAB-826B-363192038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C06B-D4EC-4970-AB88-2A811E78F127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9206F-12B3-49C6-8310-DC7756943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21D37-4B25-4CE7-A69A-ACE08C831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4D7E0-2FA1-4A57-8852-E8FD1659B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849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786BE-C964-443C-B53D-2276396EF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8F66F-2C48-45BC-96EF-350A4249A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99E2F-98C0-4B9E-A80D-16CDE570D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C06B-D4EC-4970-AB88-2A811E78F127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6F2B4-A790-4065-9605-CA700D8B3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D5121-3E62-4FE5-AE0E-7AE17093C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4D7E0-2FA1-4A57-8852-E8FD1659B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661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53CB8-2BCF-43E4-B16A-2ECCE3505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32AE3-573A-44C2-A8AA-B8BB34A99F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73B6C-DDBA-40D0-A9C4-DA845800D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18BE1-796E-4A97-A1AD-FBE51AC46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C06B-D4EC-4970-AB88-2A811E78F127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38555-921F-43C1-9B61-176E61715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57FB89-09C9-4417-BC70-39FBEFE93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4D7E0-2FA1-4A57-8852-E8FD1659B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046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59D13-7057-4FF9-8613-F2C150BA8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B851A-888A-4DB6-B988-D632114A4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8C5284-2761-4EE3-98B8-039D109C4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74C73E-FAE3-42B0-9653-DEFFFE30ED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271E95-34A9-4D9E-B292-5160FB6AF2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C893E3-EC38-409E-BDAC-827E51047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C06B-D4EC-4970-AB88-2A811E78F127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CDA3B5-03FC-4A4B-A1B3-B19DFB4DC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990B66-6803-44FD-9410-1C3177FA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4D7E0-2FA1-4A57-8852-E8FD1659B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0339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53D09-B16C-4447-AB57-EBC5CBEE7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FF6989-5227-4B4B-87DA-CEE701AA2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C06B-D4EC-4970-AB88-2A811E78F127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7A5440-AE15-44C4-B35D-08D83A967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486020-B731-4F9A-BC7D-8AFFDA4A2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4D7E0-2FA1-4A57-8852-E8FD1659B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0441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1C9DF1-30BB-4647-8AA6-F32197B7E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C06B-D4EC-4970-AB88-2A811E78F127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C53CEA-AD59-4FE0-8DA2-2AED7F37E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DC6C4A-05E2-4BDB-8C2F-3B36216E7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4D7E0-2FA1-4A57-8852-E8FD1659B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4781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1FF8A-D2E8-40CF-94A3-18DD3F712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6B46B-AF7C-48BB-B960-37332261B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571B72-393B-4A93-8EFE-B73EAE4B0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607C44-A922-4AB1-9BDC-20C8B62C9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C06B-D4EC-4970-AB88-2A811E78F127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D9DE41-5530-421E-A09B-1A538DC96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DA3504-6FB9-43C8-8D83-963FB0883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4D7E0-2FA1-4A57-8852-E8FD1659B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382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6/20/2021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6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C7C6E-DD90-4AF3-97DC-7A1A7E85A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E979C7-AD62-4254-B2AC-962048D5DC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2EBFF-E646-4199-AB04-A3704CF83A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7D2112-46F4-4F3D-85F6-A47224343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C06B-D4EC-4970-AB88-2A811E78F127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C9EE1-BFF2-46D4-9EA4-5E8E39D34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F52E0C-9634-479C-9C44-8DF3F2053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4D7E0-2FA1-4A57-8852-E8FD1659B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0355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F9C4F-A920-4886-AE49-D9CF89D7F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631F4D-57A5-4A39-9D2A-A62F45E03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90A47-71EF-4CBB-B027-7147D08EB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C06B-D4EC-4970-AB88-2A811E78F127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2CFD9-13AA-4868-AB30-EF7968446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FC084-DE17-42DC-8570-70972F44D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4D7E0-2FA1-4A57-8852-E8FD1659B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1214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2B3B26-1AE9-4599-81CA-0E22AB2764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D66FD-1F8C-469D-93E6-C1064630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1C1B6-6904-41B2-930E-5AA7E5A04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C06B-D4EC-4970-AB88-2A811E78F127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0B65B-EE21-4BDA-81E1-AB737D73F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DBB49-D65B-4434-965A-E84FC0C13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4D7E0-2FA1-4A57-8852-E8FD1659B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47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3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9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625"/>
            <a:ext cx="10972800" cy="16002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8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0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7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349BF3EA-1A78-4F07-BDC0-C8A1BD461199}" type="datetimeFigureOut">
              <a:rPr lang="en-US" smtClean="0"/>
              <a:pPr/>
              <a:t>6/20/2021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5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lnSpc>
          <a:spcPts val="4800"/>
        </a:lnSpc>
        <a:spcBef>
          <a:spcPct val="0"/>
        </a:spcBef>
        <a:buNone/>
        <a:defRPr sz="4800" kern="1200"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EE4077-2D4D-4243-B94A-D9D4FA4F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DC442-5517-41C4-A99F-0E0EE2E35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5E5D3-0A3E-4302-90FD-4B54468C05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9C06B-D4EC-4970-AB88-2A811E78F127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DEA24-456D-4243-ADD0-F70F5258B4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C1508-57CF-42B6-80FF-210CAA389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4D7E0-2FA1-4A57-8852-E8FD1659B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81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PS TT Commons Roman"/>
              </a:rPr>
              <a:t>Task Parallel Library</a:t>
            </a:r>
            <a:br>
              <a:rPr lang="en-IN" b="0" i="0" dirty="0">
                <a:effectLst/>
                <a:latin typeface="PS TT Commons Roman"/>
              </a:rPr>
            </a:b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0F3AD7-33F2-4088-B1AF-D58249EDA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949" y="5543036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35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1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3A4F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23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FAB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723F4A-C7D5-4F6E-92B3-869EC0AFC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179560F7-47D0-4262-9ADD-E1471E92FE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6379667"/>
              </p:ext>
            </p:extLst>
          </p:nvPr>
        </p:nvGraphicFramePr>
        <p:xfrm>
          <a:off x="461320" y="1532239"/>
          <a:ext cx="8089556" cy="4275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33570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07A620F-163A-4F23-8DB3-E05275AFF4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0850695"/>
              </p:ext>
            </p:extLst>
          </p:nvPr>
        </p:nvGraphicFramePr>
        <p:xfrm>
          <a:off x="609599" y="562234"/>
          <a:ext cx="11343504" cy="61433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35E829FD-2BF3-4D14-82B5-C1C9B1124A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403" y="5724267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67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3A4F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4C50D4-4B67-42E8-A816-6CD3F16C4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803705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000" dirty="0">
                <a:solidFill>
                  <a:srgbClr val="FFFFFF"/>
                </a:solidFill>
              </a:rPr>
              <a:t>Task Parallel Library in Practice</a:t>
            </a:r>
            <a:endParaRPr lang="en-US" sz="5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E2FC40A-41DA-47AF-9CD8-2E58B59F2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974" y="2431277"/>
            <a:ext cx="2335277" cy="23352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8DBCED-C75A-4C38-99B6-AA1264CA378F}"/>
              </a:ext>
            </a:extLst>
          </p:cNvPr>
          <p:cNvSpPr txBox="1"/>
          <p:nvPr/>
        </p:nvSpPr>
        <p:spPr>
          <a:xfrm>
            <a:off x="2734274" y="4100809"/>
            <a:ext cx="198432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Demo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8626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832022"/>
          </a:xfrm>
        </p:spPr>
        <p:txBody>
          <a:bodyPr/>
          <a:lstStyle/>
          <a:p>
            <a:pPr algn="l"/>
            <a:r>
              <a:rPr lang="en-US" sz="32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Advanced Capabilities of TPL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BA6EB43F-D140-4CF3-B239-CDFA206C7A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9179034"/>
              </p:ext>
            </p:extLst>
          </p:nvPr>
        </p:nvGraphicFramePr>
        <p:xfrm>
          <a:off x="172995" y="1062681"/>
          <a:ext cx="11516497" cy="5156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6A340AFE-4B03-4452-A2F3-593EE7AE68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625" y="5715002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00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1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3A4F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23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FAB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723F4A-C7D5-4F6E-92B3-869EC0AFC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179560F7-47D0-4262-9ADD-E1471E92FE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3635650"/>
              </p:ext>
            </p:extLst>
          </p:nvPr>
        </p:nvGraphicFramePr>
        <p:xfrm>
          <a:off x="856735" y="1762897"/>
          <a:ext cx="7652951" cy="4382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AB26A1E-A1EA-43BF-914A-8DD4C080AF14}"/>
              </a:ext>
            </a:extLst>
          </p:cNvPr>
          <p:cNvSpPr txBox="1"/>
          <p:nvPr/>
        </p:nvSpPr>
        <p:spPr>
          <a:xfrm>
            <a:off x="1322362" y="56085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/>
              <a:t>Exception Handling and Caveats</a:t>
            </a:r>
          </a:p>
        </p:txBody>
      </p:sp>
    </p:spTree>
    <p:extLst>
      <p:ext uri="{BB962C8B-B14F-4D97-AF65-F5344CB8AC3E}">
        <p14:creationId xmlns:p14="http://schemas.microsoft.com/office/powerpoint/2010/main" val="42815071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mpany background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chemeClr val="tx2"/>
        </a:solidFill>
        <a:ln>
          <a:solidFill>
            <a:schemeClr val="tx2"/>
          </a:solidFill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ompany meeting presentation.potx" id="{77F2D8A2-507B-4878-B2FF-8D528D9C7FD9}" vid="{1CC704D5-A0BA-4179-BDE4-EF17843D99B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Company meeting presentation</Template>
  <TotalTime>131</TotalTime>
  <Words>317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Courier New</vt:lpstr>
      <vt:lpstr>Palatino Linotype</vt:lpstr>
      <vt:lpstr>PS TT Commons Roman</vt:lpstr>
      <vt:lpstr>Company background presentation</vt:lpstr>
      <vt:lpstr>Office Theme</vt:lpstr>
      <vt:lpstr>Task Parallel Library </vt:lpstr>
      <vt:lpstr>PowerPoint Presentation</vt:lpstr>
      <vt:lpstr>PowerPoint Presentation</vt:lpstr>
      <vt:lpstr>Task Parallel Library in Practice</vt:lpstr>
      <vt:lpstr>Advanced Capabilities of TPL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Parallel Library</dc:title>
  <dc:creator>manishjha0285@outlook.com</dc:creator>
  <cp:lastModifiedBy>manishjha0285@outlook.com</cp:lastModifiedBy>
  <cp:revision>7</cp:revision>
  <dcterms:created xsi:type="dcterms:W3CDTF">2021-06-20T13:05:56Z</dcterms:created>
  <dcterms:modified xsi:type="dcterms:W3CDTF">2021-06-20T15:17:54Z</dcterms:modified>
</cp:coreProperties>
</file>