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longue durée</a:t>
            </a:r>
            <a:br>
              <a:rPr lang="fr-FR" dirty="0" smtClean="0"/>
            </a:br>
            <a:r>
              <a:rPr lang="fr-FR" dirty="0" smtClean="0"/>
              <a:t> MARS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Tâche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7097" y="5773783"/>
            <a:ext cx="700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Justin KANCEL –  Quentin SCHROTER  –  Mathieu ROLLET </a:t>
            </a:r>
          </a:p>
          <a:p>
            <a:r>
              <a:rPr lang="fr-FR" dirty="0" smtClean="0"/>
              <a:t>Samuel TOKO   –  Milly VAILLANT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1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Découpage MCD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1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0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6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52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8</TotalTime>
  <Words>25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Parallaxe</vt:lpstr>
      <vt:lpstr>Projet longue durée  MARS</vt:lpstr>
      <vt:lpstr>Découpage MCD</vt:lpstr>
      <vt:lpstr>IHM</vt:lpstr>
      <vt:lpstr>IHM</vt:lpstr>
      <vt:lpstr>IHM</vt:lpstr>
      <vt:lpstr>Architecture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longue durée  MARS</dc:title>
  <dc:creator>Samuel Toko</dc:creator>
  <cp:lastModifiedBy>Samuel Toko</cp:lastModifiedBy>
  <cp:revision>4</cp:revision>
  <dcterms:created xsi:type="dcterms:W3CDTF">2016-11-01T15:39:40Z</dcterms:created>
  <dcterms:modified xsi:type="dcterms:W3CDTF">2016-11-01T15:48:15Z</dcterms:modified>
</cp:coreProperties>
</file>