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3" r:id="rId4"/>
    <p:sldId id="258" r:id="rId5"/>
    <p:sldId id="266" r:id="rId6"/>
    <p:sldId id="279" r:id="rId7"/>
    <p:sldId id="276" r:id="rId8"/>
    <p:sldId id="260" r:id="rId9"/>
    <p:sldId id="271" r:id="rId10"/>
    <p:sldId id="265" r:id="rId11"/>
    <p:sldId id="259" r:id="rId12"/>
    <p:sldId id="267" r:id="rId13"/>
    <p:sldId id="268" r:id="rId14"/>
    <p:sldId id="269" r:id="rId15"/>
    <p:sldId id="280" r:id="rId16"/>
    <p:sldId id="270" r:id="rId17"/>
    <p:sldId id="277" r:id="rId18"/>
    <p:sldId id="272" r:id="rId19"/>
    <p:sldId id="274" r:id="rId20"/>
    <p:sldId id="273" r:id="rId21"/>
    <p:sldId id="275" r:id="rId22"/>
    <p:sldId id="26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CC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35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0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33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422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31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6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71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7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longue durée</a:t>
            </a:r>
            <a:br>
              <a:rPr lang="fr-FR" dirty="0" smtClean="0"/>
            </a:br>
            <a:r>
              <a:rPr lang="fr-FR" dirty="0" smtClean="0"/>
              <a:t> MARS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Tâche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1432203">
            <a:off x="5177144" y="4801194"/>
            <a:ext cx="700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Justin KANCEL –  Quentin SCHROTER  –  Mathieu ROLLET </a:t>
            </a:r>
          </a:p>
          <a:p>
            <a:r>
              <a:rPr lang="fr-FR" dirty="0" smtClean="0"/>
              <a:t>Samuel TOKO   –  Milly VAILLANT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1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DSD historique CONTACTS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5"/>
            <a:ext cx="7964011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913" y="1105287"/>
            <a:ext cx="3465021" cy="4042537"/>
          </a:xfrm>
        </p:spPr>
        <p:txBody>
          <a:bodyPr/>
          <a:lstStyle/>
          <a:p>
            <a:r>
              <a:rPr lang="fr-FR" dirty="0" smtClean="0"/>
              <a:t>IHM Détail Contact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17" y="372533"/>
            <a:ext cx="7403822" cy="58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0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DSD </a:t>
            </a:r>
            <a:r>
              <a:rPr lang="fr-FR" dirty="0" smtClean="0"/>
              <a:t>détails contact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25" y="1690426"/>
            <a:ext cx="931675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4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DSD </a:t>
            </a:r>
            <a:r>
              <a:rPr lang="fr-FR" dirty="0" smtClean="0"/>
              <a:t>Modifier contact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6" y="1504665"/>
            <a:ext cx="9616154" cy="410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DSD créer contact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2" y="1647555"/>
            <a:ext cx="10058400" cy="38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1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4609" y="1159625"/>
            <a:ext cx="4858788" cy="3711633"/>
          </a:xfrm>
        </p:spPr>
        <p:txBody>
          <a:bodyPr/>
          <a:lstStyle/>
          <a:p>
            <a:r>
              <a:rPr lang="fr-FR" dirty="0" smtClean="0"/>
              <a:t>IHM Catalogue des propositions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71" y="422093"/>
            <a:ext cx="6129117" cy="53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5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DSD </a:t>
            </a:r>
            <a:r>
              <a:rPr lang="fr-FR" dirty="0" smtClean="0"/>
              <a:t>catalogue des propositions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00001"/>
            <a:ext cx="10058400" cy="309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9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192" y="58190"/>
            <a:ext cx="3599411" cy="3624349"/>
          </a:xfrm>
        </p:spPr>
        <p:txBody>
          <a:bodyPr/>
          <a:lstStyle/>
          <a:p>
            <a:r>
              <a:rPr lang="fr-FR" dirty="0" smtClean="0"/>
              <a:t>Diagramme activités contrats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25" y="336217"/>
            <a:ext cx="6691745" cy="58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90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2534" y="863600"/>
            <a:ext cx="3056466" cy="3793067"/>
          </a:xfrm>
        </p:spPr>
        <p:txBody>
          <a:bodyPr/>
          <a:lstStyle/>
          <a:p>
            <a:r>
              <a:rPr lang="fr-FR" dirty="0" smtClean="0"/>
              <a:t>IHM Contrats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19" y="1046480"/>
            <a:ext cx="9447487" cy="37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9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1" y="1566949"/>
            <a:ext cx="3063239" cy="3271058"/>
          </a:xfrm>
        </p:spPr>
        <p:txBody>
          <a:bodyPr/>
          <a:lstStyle/>
          <a:p>
            <a:r>
              <a:rPr lang="fr-FR" dirty="0" smtClean="0"/>
              <a:t>DSD LISTER contrats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48508"/>
          <a:stretch/>
        </p:blipFill>
        <p:spPr>
          <a:xfrm>
            <a:off x="2823595" y="291091"/>
            <a:ext cx="8165830" cy="58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4972" y="137160"/>
            <a:ext cx="4875413" cy="943495"/>
          </a:xfrm>
        </p:spPr>
        <p:txBody>
          <a:bodyPr/>
          <a:lstStyle/>
          <a:p>
            <a:r>
              <a:rPr lang="fr-FR" dirty="0" smtClean="0"/>
              <a:t>Découpage MCD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00" y="1222743"/>
            <a:ext cx="7350304" cy="41722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23949" y="1496292"/>
            <a:ext cx="31255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OM CONTRAT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FF0000"/>
                </a:solidFill>
              </a:rPr>
              <a:t>OM CONTACT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00CC"/>
                </a:solidFill>
              </a:rPr>
              <a:t>OM PERSONNE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FFCC00"/>
                </a:solidFill>
              </a:rPr>
              <a:t>OM OFFRE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B050"/>
                </a:solidFill>
              </a:rPr>
              <a:t>OM CLIENT</a:t>
            </a:r>
            <a:endParaRPr lang="fr-FR" sz="2000" dirty="0">
              <a:solidFill>
                <a:srgbClr val="00B05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9900CC"/>
                </a:solidFill>
              </a:rPr>
              <a:t>OM AGENCE</a:t>
            </a:r>
            <a:endParaRPr lang="fr-FR" sz="2000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DSD SOUSCRIRE contrat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72714"/>
          <a:stretch/>
        </p:blipFill>
        <p:spPr>
          <a:xfrm>
            <a:off x="1619806" y="1987395"/>
            <a:ext cx="6840957" cy="34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1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DSD RESILIER contrat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83988"/>
          <a:stretch/>
        </p:blipFill>
        <p:spPr>
          <a:xfrm>
            <a:off x="2183572" y="2285999"/>
            <a:ext cx="7985104" cy="24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8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100" y="199505"/>
            <a:ext cx="4218708" cy="1687483"/>
          </a:xfrm>
        </p:spPr>
        <p:txBody>
          <a:bodyPr/>
          <a:lstStyle/>
          <a:p>
            <a:r>
              <a:rPr lang="fr-FR" dirty="0" smtClean="0"/>
              <a:t>Architecture technique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47" y="897775"/>
            <a:ext cx="10026928" cy="52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52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6201" y="2331720"/>
            <a:ext cx="3719944" cy="1151965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90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17" y="1605008"/>
            <a:ext cx="8855569" cy="4463934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6048" y="344978"/>
            <a:ext cx="10396882" cy="1151965"/>
          </a:xfrm>
        </p:spPr>
        <p:txBody>
          <a:bodyPr/>
          <a:lstStyle/>
          <a:p>
            <a:r>
              <a:rPr lang="fr-FR" dirty="0" smtClean="0"/>
              <a:t>Diagramme Activité Vue 360°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61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6048" y="1392381"/>
            <a:ext cx="2597727" cy="3046615"/>
          </a:xfrm>
        </p:spPr>
        <p:txBody>
          <a:bodyPr/>
          <a:lstStyle/>
          <a:p>
            <a:r>
              <a:rPr lang="fr-FR" dirty="0" smtClean="0"/>
              <a:t>IHM VUE 360°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75" y="731520"/>
            <a:ext cx="8269878" cy="50922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0389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DSD </a:t>
            </a:r>
            <a:r>
              <a:rPr lang="fr-FR" dirty="0" smtClean="0"/>
              <a:t>Vue 360° contact</a:t>
            </a:r>
            <a:endParaRPr lang="fr-FR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4" y="1837765"/>
            <a:ext cx="796401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fr-FR" dirty="0" smtClean="0"/>
              <a:t>DSD </a:t>
            </a:r>
            <a:r>
              <a:rPr lang="fr-FR" dirty="0" smtClean="0"/>
              <a:t>Vue 360° contrats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5139"/>
          <a:stretch/>
        </p:blipFill>
        <p:spPr>
          <a:xfrm>
            <a:off x="1231399" y="2177934"/>
            <a:ext cx="8365447" cy="387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6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61357"/>
            <a:ext cx="3877886" cy="3237807"/>
          </a:xfrm>
        </p:spPr>
        <p:txBody>
          <a:bodyPr>
            <a:normAutofit/>
          </a:bodyPr>
          <a:lstStyle/>
          <a:p>
            <a:r>
              <a:rPr lang="fr-FR" dirty="0" smtClean="0"/>
              <a:t>Diagramme</a:t>
            </a:r>
            <a:br>
              <a:rPr lang="fr-FR" dirty="0" smtClean="0"/>
            </a:br>
            <a:r>
              <a:rPr lang="fr-FR" dirty="0" smtClean="0"/>
              <a:t>activité Contacts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73" y="333836"/>
            <a:ext cx="5798131" cy="58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1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3994264" cy="3237807"/>
          </a:xfrm>
        </p:spPr>
        <p:txBody>
          <a:bodyPr/>
          <a:lstStyle/>
          <a:p>
            <a:r>
              <a:rPr lang="fr-FR" dirty="0" smtClean="0"/>
              <a:t>Historique contacts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9" y="257695"/>
            <a:ext cx="6670051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3221181" cy="115196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DSD </a:t>
            </a:r>
            <a:r>
              <a:rPr lang="fr-FR" dirty="0" smtClean="0"/>
              <a:t>entête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1" y="1837765"/>
            <a:ext cx="10058400" cy="33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50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TM04033927[[fn=Grand événement]]</Template>
  <TotalTime>205</TotalTime>
  <Words>96</Words>
  <Application>Microsoft Office PowerPoint</Application>
  <PresentationFormat>Grand écran</PresentationFormat>
  <Paragraphs>32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Arial</vt:lpstr>
      <vt:lpstr>Impact</vt:lpstr>
      <vt:lpstr>Grand événement</vt:lpstr>
      <vt:lpstr>Projet longue durée  MARS</vt:lpstr>
      <vt:lpstr>Découpage MCD</vt:lpstr>
      <vt:lpstr>Diagramme Activité Vue 360°</vt:lpstr>
      <vt:lpstr>IHM VUE 360°</vt:lpstr>
      <vt:lpstr>DSD Vue 360° contact</vt:lpstr>
      <vt:lpstr>DSD Vue 360° contrats</vt:lpstr>
      <vt:lpstr>Diagramme activité Contacts</vt:lpstr>
      <vt:lpstr>Historique contacts</vt:lpstr>
      <vt:lpstr>DSD entête</vt:lpstr>
      <vt:lpstr>DSD historique CONTACTS</vt:lpstr>
      <vt:lpstr>IHM Détail Contact</vt:lpstr>
      <vt:lpstr>DSD détails contact</vt:lpstr>
      <vt:lpstr>DSD Modifier contact</vt:lpstr>
      <vt:lpstr>DSD créer contact</vt:lpstr>
      <vt:lpstr>IHM Catalogue des propositions</vt:lpstr>
      <vt:lpstr>DSD catalogue des propositions</vt:lpstr>
      <vt:lpstr>Diagramme activités contrats</vt:lpstr>
      <vt:lpstr>IHM Contrats</vt:lpstr>
      <vt:lpstr>DSD LISTER contrats</vt:lpstr>
      <vt:lpstr>DSD SOUSCRIRE contrat</vt:lpstr>
      <vt:lpstr>DSD RESILIER contrat</vt:lpstr>
      <vt:lpstr>Architecture technique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longue durée  MARS</dc:title>
  <dc:creator>Samuel Toko</dc:creator>
  <cp:lastModifiedBy>Milly</cp:lastModifiedBy>
  <cp:revision>29</cp:revision>
  <dcterms:created xsi:type="dcterms:W3CDTF">2016-11-01T15:39:40Z</dcterms:created>
  <dcterms:modified xsi:type="dcterms:W3CDTF">2016-11-02T07:56:52Z</dcterms:modified>
</cp:coreProperties>
</file>