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7"/>
  </p:notesMasterIdLst>
  <p:sldIdLst>
    <p:sldId id="304" r:id="rId2"/>
    <p:sldId id="313" r:id="rId3"/>
    <p:sldId id="315" r:id="rId4"/>
    <p:sldId id="316" r:id="rId5"/>
    <p:sldId id="317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D8B5E9D-BD33-46F2-9F4D-CBED769ECD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cs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EEAF1-4B9D-4857-B667-6020CC60E41A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C722E-C80C-4AD5-9E08-76487D8E3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0DC97-F87C-45BB-B31D-7DE8D704A497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D506-C3C2-4017-AC84-9429B67210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69FB0-EA9A-4EB0-BCAF-330358AEB709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29CE9-ECF8-436B-86FE-F8E15450BB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F6148-52CA-470C-BB5A-C5CB63F7943B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4D141-886F-41C1-96E6-187386861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915EE-9040-4533-A6AB-D489C503A041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3C7AE-7202-4F10-AAEB-D156BDD29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770F8-CE46-4A29-BE4A-952094D55DC3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C3355-379A-4A8C-B650-44BA873CC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DEDFE-9FD8-4073-9097-EF04E193FEB9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65743-EB77-44A1-9EE7-0E72CD5CD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87715-0081-4768-9FC5-8ED14B684379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987BF-48BB-47E6-821E-A9AF868CC7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1F6FC-A70C-4C33-A0EC-830DB51C9A9B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24D3-69CC-4706-ADE7-58E79E9F0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CDADA-9574-4F1A-8A90-C7E056250D58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86661-18A6-46A7-9864-A01ACE2EF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E3B6B-EBC0-44BA-A78D-B755CDADE914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7C4CE-232C-42E3-8472-775CEC79C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A8D4-98B5-4794-AC13-AE8379CDC937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D228F-1748-4EF5-904B-78D29BD1F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A45DB69A-37F9-44E3-ACC3-555C58618AC6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逻辑设计基础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B2E39C5F-3A8B-47C9-9840-1123D7113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60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cs typeface="Arial" charset="0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490204-E5BE-4BDA-A2C7-9B94C39102C5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6E82B-7CAF-4165-9230-79346688D04B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5288" y="260350"/>
            <a:ext cx="57610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大作业要求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268413"/>
            <a:ext cx="8396288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323528" y="1196752"/>
            <a:ext cx="8639175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大作业包括三道题目</a:t>
            </a:r>
            <a:endParaRPr lang="en-US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四道题根据难度具有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不同的分值</a:t>
            </a: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最多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人一组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，根据自身情况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任选一道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题目完成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期末考试笔试后一周后完成，并提交（时间待定）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大作业提交内容</a:t>
            </a:r>
            <a:endParaRPr lang="en-US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工程源码</a:t>
            </a: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设计报告</a:t>
            </a: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系统演示视频和讲解</a:t>
            </a: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将源码和报告打包（视频不打包），并按照如下规则命名：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    — — 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实验编号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490204-E5BE-4BDA-A2C7-9B94C39102C5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6E82B-7CAF-4165-9230-79346688D04B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5288" y="260350"/>
            <a:ext cx="6552976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大作业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PROJ1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268413"/>
            <a:ext cx="8396288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04825" y="1196752"/>
            <a:ext cx="8396288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秒数字钟设计（一）（满分：</a:t>
            </a:r>
            <a:r>
              <a:rPr lang="en-US" altLang="zh-CN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kern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具有启动、停止、设置、复位四项基本功能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拨动开关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选择启动、停止、设置、复位四项功能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设置时采用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进行分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秒设置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个七段数码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管显示分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秒数字钟设计（二）（满分：</a:t>
            </a:r>
            <a:r>
              <a:rPr lang="en-US" altLang="zh-CN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kern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基本功能与分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秒数字钟设计（一）相同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在屏幕上显示时间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490204-E5BE-4BDA-A2C7-9B94C39102C5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6E82B-7CAF-4165-9230-79346688D04B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5288" y="260350"/>
            <a:ext cx="6552976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大作业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PROJ2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268413"/>
            <a:ext cx="8396288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325313" y="1196752"/>
            <a:ext cx="8639175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自动视力测试仪（满分：</a:t>
            </a:r>
            <a:r>
              <a:rPr lang="en-US" altLang="zh-CN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kern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表示上下左右的方向选择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拨动开关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启动或重置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VGA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在屏幕上显示视力测试字符“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”，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字符方向随机</a:t>
            </a: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>
                <a:latin typeface="微软雅黑" pitchFamily="34" charset="-122"/>
                <a:ea typeface="微软雅黑" pitchFamily="34" charset="-122"/>
              </a:rPr>
              <a:t>每通过按钮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选择判断一次，则产生下一个测试字符</a:t>
            </a: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视力等级分</a:t>
            </a:r>
            <a:r>
              <a:rPr lang="en-US" altLang="zh-CN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，对应</a:t>
            </a:r>
            <a:r>
              <a:rPr lang="zh-CN" altLang="en-US" sz="2400" b="1" kern="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不同大小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的测试字符“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七段数码管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测试等级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测试次数</a:t>
            </a: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若同一等级连续判断正确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次，则进入下一级测试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若同一等级连续判断错误</a:t>
            </a:r>
            <a:r>
              <a:rPr lang="en-US" altLang="zh-CN" sz="2400" b="1" kern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次，则停止测试</a:t>
            </a: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490204-E5BE-4BDA-A2C7-9B94C39102C5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6E82B-7CAF-4165-9230-79346688D04B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5288" y="260350"/>
            <a:ext cx="6552976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课程设计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PROJ3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268413"/>
            <a:ext cx="8396288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image_20161019_58070f88c14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196752"/>
            <a:ext cx="8193380" cy="46085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490204-E5BE-4BDA-A2C7-9B94C39102C5}" type="datetime1">
              <a:rPr lang="zh-CN" altLang="en-US"/>
              <a:pPr>
                <a:defRPr/>
              </a:pPr>
              <a:t>2018/11/29</a:t>
            </a:fld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数字逻辑设计</a:t>
            </a:r>
            <a:endParaRPr lang="en-US" altLang="zh-CN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6E82B-7CAF-4165-9230-79346688D04B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5288" y="260350"/>
            <a:ext cx="6552976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大作业</a:t>
            </a:r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PROJ3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352425" y="1339007"/>
            <a:ext cx="8396288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Tx/>
              <a:buBlip>
                <a:blip r:embed="rId2"/>
              </a:buBlip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325313" y="1196752"/>
            <a:ext cx="8639175" cy="3382962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FPGA</a:t>
            </a:r>
            <a:r>
              <a:rPr lang="zh-CN" altLang="en-US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的图像处理（二选一，满分：</a:t>
            </a:r>
            <a:r>
              <a:rPr lang="en-US" altLang="zh-CN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b="1" kern="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kern="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Sobel</a:t>
            </a:r>
            <a:r>
              <a:rPr lang="zh-CN" altLang="en-US" sz="2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算子的图像边缘检测（分辨率</a:t>
            </a:r>
            <a:r>
              <a:rPr lang="en-US" altLang="zh-CN" sz="2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160</a:t>
            </a:r>
            <a:r>
              <a:rPr lang="zh-CN" altLang="en-US" sz="2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160</a:t>
            </a:r>
            <a:r>
              <a:rPr lang="zh-CN" altLang="en-US" sz="2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的灰度图即可）</a:t>
            </a:r>
            <a:endParaRPr lang="en-US" altLang="zh-CN" sz="20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24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基于中值滤波的图像去椒盐噪声（分辨率</a:t>
            </a:r>
            <a:r>
              <a:rPr lang="en-US" altLang="zh-CN" sz="2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160</a:t>
            </a:r>
            <a:r>
              <a:rPr lang="zh-CN" altLang="en-US" sz="2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160</a:t>
            </a:r>
            <a:r>
              <a:rPr lang="zh-CN" altLang="en-US" sz="2000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的灰度图即可）</a:t>
            </a:r>
            <a:endParaRPr lang="en-US" altLang="zh-CN" sz="2000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2EA9AB-10E9-4FF8-BBE9-6D8AEEE93F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52" y="2059434"/>
            <a:ext cx="3384376" cy="16507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9078A9-C385-4C32-BC72-709B16AA23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80" y="4260314"/>
            <a:ext cx="1628981" cy="16258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B60E9F-9CF6-4ACA-9004-B165A8ABBA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67" y="4260314"/>
            <a:ext cx="1614761" cy="1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400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4079</TotalTime>
  <Words>374</Words>
  <Application>Microsoft Office PowerPoint</Application>
  <PresentationFormat>全屏显示(4:3)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Garamond</vt:lpstr>
      <vt:lpstr>Wingdings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yyx</dc:creator>
  <cp:lastModifiedBy>WJZ</cp:lastModifiedBy>
  <cp:revision>244</cp:revision>
  <dcterms:created xsi:type="dcterms:W3CDTF">2009-02-22T14:00:34Z</dcterms:created>
  <dcterms:modified xsi:type="dcterms:W3CDTF">2018-11-29T07:48:56Z</dcterms:modified>
</cp:coreProperties>
</file>