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970DF6-BE9D-9CE4-C397-A3CD607BB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Shakespeare's</a:t>
            </a:r>
            <a:r>
              <a:rPr lang="it-IT" dirty="0"/>
              <a:t> Places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800632-3785-0FC6-BA5B-D8AD50601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Poi – Avveduto, Cecire, Cinquetti</a:t>
            </a:r>
          </a:p>
        </p:txBody>
      </p:sp>
    </p:spTree>
    <p:extLst>
      <p:ext uri="{BB962C8B-B14F-4D97-AF65-F5344CB8AC3E}">
        <p14:creationId xmlns:p14="http://schemas.microsoft.com/office/powerpoint/2010/main" val="31709235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Retrospettivo</vt:lpstr>
      <vt:lpstr>Shakespeare's Places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Simone Cecire</dc:creator>
  <cp:lastModifiedBy>Simone Cecire</cp:lastModifiedBy>
  <cp:revision>1</cp:revision>
  <dcterms:created xsi:type="dcterms:W3CDTF">2025-01-29T14:57:13Z</dcterms:created>
  <dcterms:modified xsi:type="dcterms:W3CDTF">2025-01-29T14:58:30Z</dcterms:modified>
</cp:coreProperties>
</file>