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1" r:id="rId5"/>
    <p:sldId id="272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e Cecire" userId="c58f73d820186008" providerId="LiveId" clId="{2DD3C612-5461-4CCE-AA49-88A8DEDF7D3D}"/>
    <pc:docChg chg="undo custSel addSld modSld">
      <pc:chgData name="Simone Cecire" userId="c58f73d820186008" providerId="LiveId" clId="{2DD3C612-5461-4CCE-AA49-88A8DEDF7D3D}" dt="2025-01-30T09:20:10.081" v="2864" actId="1076"/>
      <pc:docMkLst>
        <pc:docMk/>
      </pc:docMkLst>
      <pc:sldChg chg="modSp mod">
        <pc:chgData name="Simone Cecire" userId="c58f73d820186008" providerId="LiveId" clId="{2DD3C612-5461-4CCE-AA49-88A8DEDF7D3D}" dt="2025-01-29T15:58:23.242" v="1" actId="313"/>
        <pc:sldMkLst>
          <pc:docMk/>
          <pc:sldMk cId="3170923542" sldId="256"/>
        </pc:sldMkLst>
        <pc:spChg chg="mod">
          <ac:chgData name="Simone Cecire" userId="c58f73d820186008" providerId="LiveId" clId="{2DD3C612-5461-4CCE-AA49-88A8DEDF7D3D}" dt="2025-01-29T15:58:23.242" v="1" actId="313"/>
          <ac:spMkLst>
            <pc:docMk/>
            <pc:sldMk cId="3170923542" sldId="256"/>
            <ac:spMk id="2" creationId="{D6970DF6-BE9D-9CE4-C397-A3CD607BBD23}"/>
          </ac:spMkLst>
        </pc:spChg>
      </pc:sldChg>
      <pc:sldChg chg="modSp new mod">
        <pc:chgData name="Simone Cecire" userId="c58f73d820186008" providerId="LiveId" clId="{2DD3C612-5461-4CCE-AA49-88A8DEDF7D3D}" dt="2025-01-29T18:02:08.813" v="2530" actId="20577"/>
        <pc:sldMkLst>
          <pc:docMk/>
          <pc:sldMk cId="4185214454" sldId="257"/>
        </pc:sldMkLst>
        <pc:spChg chg="mod">
          <ac:chgData name="Simone Cecire" userId="c58f73d820186008" providerId="LiveId" clId="{2DD3C612-5461-4CCE-AA49-88A8DEDF7D3D}" dt="2025-01-29T15:58:39.180" v="18" actId="20577"/>
          <ac:spMkLst>
            <pc:docMk/>
            <pc:sldMk cId="4185214454" sldId="257"/>
            <ac:spMk id="2" creationId="{D5D97046-CC2B-1044-DE4B-B1036CCC8786}"/>
          </ac:spMkLst>
        </pc:spChg>
        <pc:spChg chg="mod">
          <ac:chgData name="Simone Cecire" userId="c58f73d820186008" providerId="LiveId" clId="{2DD3C612-5461-4CCE-AA49-88A8DEDF7D3D}" dt="2025-01-29T18:02:08.813" v="2530" actId="20577"/>
          <ac:spMkLst>
            <pc:docMk/>
            <pc:sldMk cId="4185214454" sldId="257"/>
            <ac:spMk id="3" creationId="{FA485E1F-33C2-4304-97F6-85AC5F962ACE}"/>
          </ac:spMkLst>
        </pc:spChg>
      </pc:sldChg>
      <pc:sldChg chg="modSp new mod">
        <pc:chgData name="Simone Cecire" userId="c58f73d820186008" providerId="LiveId" clId="{2DD3C612-5461-4CCE-AA49-88A8DEDF7D3D}" dt="2025-01-29T18:14:20.173" v="2822" actId="20577"/>
        <pc:sldMkLst>
          <pc:docMk/>
          <pc:sldMk cId="1295445630" sldId="258"/>
        </pc:sldMkLst>
      </pc:sldChg>
      <pc:sldChg chg="addSp delSp modSp new mod setBg">
        <pc:chgData name="Simone Cecire" userId="c58f73d820186008" providerId="LiveId" clId="{2DD3C612-5461-4CCE-AA49-88A8DEDF7D3D}" dt="2025-01-30T09:20:10.081" v="2864" actId="1076"/>
        <pc:sldMkLst>
          <pc:docMk/>
          <pc:sldMk cId="1200927252" sldId="259"/>
        </pc:sldMkLst>
      </pc:sldChg>
      <pc:sldChg chg="modSp new mod">
        <pc:chgData name="Simone Cecire" userId="c58f73d820186008" providerId="LiveId" clId="{2DD3C612-5461-4CCE-AA49-88A8DEDF7D3D}" dt="2025-01-29T18:17:29.675" v="2840" actId="20577"/>
        <pc:sldMkLst>
          <pc:docMk/>
          <pc:sldMk cId="427733898" sldId="260"/>
        </pc:sldMkLst>
      </pc:sldChg>
      <pc:sldChg chg="addSp delSp modSp new mod setBg">
        <pc:chgData name="Simone Cecire" userId="c58f73d820186008" providerId="LiveId" clId="{2DD3C612-5461-4CCE-AA49-88A8DEDF7D3D}" dt="2025-01-29T17:49:02.397" v="2183" actId="26606"/>
        <pc:sldMkLst>
          <pc:docMk/>
          <pc:sldMk cId="3280784441" sldId="261"/>
        </pc:sldMkLst>
      </pc:sldChg>
      <pc:sldChg chg="modSp new mod">
        <pc:chgData name="Simone Cecire" userId="c58f73d820186008" providerId="LiveId" clId="{2DD3C612-5461-4CCE-AA49-88A8DEDF7D3D}" dt="2025-01-29T18:09:16.844" v="2717" actId="20577"/>
        <pc:sldMkLst>
          <pc:docMk/>
          <pc:sldMk cId="1365463796" sldId="262"/>
        </pc:sldMkLst>
      </pc:sldChg>
    </pc:docChg>
  </pc:docChgLst>
  <pc:docChgLst>
    <pc:chgData name="Simone Cecire" userId="c58f73d820186008" providerId="LiveId" clId="{653C6250-B21F-439A-BA3C-136B1A221967}"/>
    <pc:docChg chg="delSld">
      <pc:chgData name="Simone Cecire" userId="c58f73d820186008" providerId="LiveId" clId="{653C6250-B21F-439A-BA3C-136B1A221967}" dt="2025-02-05T16:45:37.920" v="0" actId="47"/>
      <pc:docMkLst>
        <pc:docMk/>
      </pc:docMkLst>
      <pc:sldChg chg="del">
        <pc:chgData name="Simone Cecire" userId="c58f73d820186008" providerId="LiveId" clId="{653C6250-B21F-439A-BA3C-136B1A221967}" dt="2025-02-05T16:45:37.920" v="0" actId="47"/>
        <pc:sldMkLst>
          <pc:docMk/>
          <pc:sldMk cId="1295445630" sldId="258"/>
        </pc:sldMkLst>
      </pc:sldChg>
      <pc:sldChg chg="del">
        <pc:chgData name="Simone Cecire" userId="c58f73d820186008" providerId="LiveId" clId="{653C6250-B21F-439A-BA3C-136B1A221967}" dt="2025-02-05T16:45:37.920" v="0" actId="47"/>
        <pc:sldMkLst>
          <pc:docMk/>
          <pc:sldMk cId="1200927252" sldId="259"/>
        </pc:sldMkLst>
      </pc:sldChg>
      <pc:sldChg chg="del">
        <pc:chgData name="Simone Cecire" userId="c58f73d820186008" providerId="LiveId" clId="{653C6250-B21F-439A-BA3C-136B1A221967}" dt="2025-02-05T16:45:37.920" v="0" actId="47"/>
        <pc:sldMkLst>
          <pc:docMk/>
          <pc:sldMk cId="3280784441" sldId="261"/>
        </pc:sldMkLst>
      </pc:sldChg>
      <pc:sldChg chg="del">
        <pc:chgData name="Simone Cecire" userId="c58f73d820186008" providerId="LiveId" clId="{653C6250-B21F-439A-BA3C-136B1A221967}" dt="2025-02-05T16:45:37.920" v="0" actId="47"/>
        <pc:sldMkLst>
          <pc:docMk/>
          <pc:sldMk cId="1300559148" sldId="268"/>
        </pc:sldMkLst>
      </pc:sldChg>
    </pc:docChg>
  </pc:docChgLst>
  <pc:docChgLst>
    <pc:chgData name="Simone Cecire" userId="c58f73d820186008" providerId="LiveId" clId="{08479A0F-697F-4822-8E42-F188956A3EBE}"/>
    <pc:docChg chg="undo custSel modSld">
      <pc:chgData name="Simone Cecire" userId="c58f73d820186008" providerId="LiveId" clId="{08479A0F-697F-4822-8E42-F188956A3EBE}" dt="2025-02-04T10:36:46.766" v="3" actId="14826"/>
      <pc:docMkLst>
        <pc:docMk/>
      </pc:docMkLst>
      <pc:sldChg chg="addSp delSp modSp mod">
        <pc:chgData name="Simone Cecire" userId="c58f73d820186008" providerId="LiveId" clId="{08479A0F-697F-4822-8E42-F188956A3EBE}" dt="2025-02-04T10:35:36.115" v="2" actId="14826"/>
        <pc:sldMkLst>
          <pc:docMk/>
          <pc:sldMk cId="538761304" sldId="269"/>
        </pc:sldMkLst>
        <pc:picChg chg="add del">
          <ac:chgData name="Simone Cecire" userId="c58f73d820186008" providerId="LiveId" clId="{08479A0F-697F-4822-8E42-F188956A3EBE}" dt="2025-02-04T10:35:00.162" v="1" actId="22"/>
          <ac:picMkLst>
            <pc:docMk/>
            <pc:sldMk cId="538761304" sldId="269"/>
            <ac:picMk id="5" creationId="{B17D26BD-BA8B-F7AE-7A15-A1892BD84F50}"/>
          </ac:picMkLst>
        </pc:picChg>
        <pc:picChg chg="mod">
          <ac:chgData name="Simone Cecire" userId="c58f73d820186008" providerId="LiveId" clId="{08479A0F-697F-4822-8E42-F188956A3EBE}" dt="2025-02-04T10:35:36.115" v="2" actId="14826"/>
          <ac:picMkLst>
            <pc:docMk/>
            <pc:sldMk cId="538761304" sldId="269"/>
            <ac:picMk id="6" creationId="{B2FCAC4E-6F21-720C-F7E8-7E4B4190A61F}"/>
          </ac:picMkLst>
        </pc:picChg>
      </pc:sldChg>
      <pc:sldChg chg="modSp">
        <pc:chgData name="Simone Cecire" userId="c58f73d820186008" providerId="LiveId" clId="{08479A0F-697F-4822-8E42-F188956A3EBE}" dt="2025-02-04T10:36:46.766" v="3" actId="14826"/>
        <pc:sldMkLst>
          <pc:docMk/>
          <pc:sldMk cId="1003629124" sldId="271"/>
        </pc:sldMkLst>
        <pc:picChg chg="mod">
          <ac:chgData name="Simone Cecire" userId="c58f73d820186008" providerId="LiveId" clId="{08479A0F-697F-4822-8E42-F188956A3EBE}" dt="2025-02-04T10:36:46.766" v="3" actId="14826"/>
          <ac:picMkLst>
            <pc:docMk/>
            <pc:sldMk cId="1003629124" sldId="271"/>
            <ac:picMk id="6" creationId="{075863F2-7D14-29BA-D87E-D497A1DBAEC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970DF6-BE9D-9CE4-C397-A3CD607BB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Shakespeare's</a:t>
            </a:r>
            <a:r>
              <a:rPr lang="it-IT" dirty="0"/>
              <a:t> Places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800632-3785-0FC6-BA5B-D8AD50601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Poi – Avveduto, Cecire, Cinquetti</a:t>
            </a:r>
          </a:p>
        </p:txBody>
      </p:sp>
    </p:spTree>
    <p:extLst>
      <p:ext uri="{BB962C8B-B14F-4D97-AF65-F5344CB8AC3E}">
        <p14:creationId xmlns:p14="http://schemas.microsoft.com/office/powerpoint/2010/main" val="317092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D97046-CC2B-1044-DE4B-B1036CCC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485E1F-33C2-4304-97F6-85AC5F9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t-IT" dirty="0"/>
              <a:t>Single page web </a:t>
            </a:r>
            <a:r>
              <a:rPr lang="it-IT" dirty="0" err="1"/>
              <a:t>application</a:t>
            </a:r>
            <a:endParaRPr lang="it-IT" dirty="0"/>
          </a:p>
          <a:p>
            <a:pPr lvl="1"/>
            <a:r>
              <a:rPr lang="en-US" dirty="0"/>
              <a:t>Ten famous Shakespeare’s plays and their real-world locations</a:t>
            </a:r>
          </a:p>
          <a:p>
            <a:pPr lvl="1"/>
            <a:r>
              <a:rPr lang="en-US" dirty="0"/>
              <a:t>Component-Based Architecture</a:t>
            </a:r>
          </a:p>
        </p:txBody>
      </p:sp>
      <p:pic>
        <p:nvPicPr>
          <p:cNvPr id="2050" name="Picture 2" descr="William Shakespeare: biografia e opere del drammaturgo ...">
            <a:extLst>
              <a:ext uri="{FF2B5EF4-FFF2-40B4-BE49-F238E27FC236}">
                <a16:creationId xmlns:a16="http://schemas.microsoft.com/office/drawing/2014/main" id="{00B2D81A-2E8E-90FA-8C72-DA2532F23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78" y="1845734"/>
            <a:ext cx="2918102" cy="361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21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014419-ED47-CFF7-5321-2A56CB8A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Navigation</a:t>
            </a:r>
            <a:r>
              <a:rPr lang="it-IT" dirty="0"/>
              <a:t> and </a:t>
            </a:r>
            <a:r>
              <a:rPr lang="it-IT" dirty="0" err="1"/>
              <a:t>organization</a:t>
            </a:r>
            <a:r>
              <a:rPr lang="it-IT" dirty="0"/>
              <a:t> of the app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ED9258-86CB-8589-FE91-7C6E2966B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2968693" cy="4023359"/>
          </a:xfrm>
        </p:spPr>
        <p:txBody>
          <a:bodyPr/>
          <a:lstStyle/>
          <a:p>
            <a:pPr lvl="1"/>
            <a:r>
              <a:rPr lang="it-IT" dirty="0"/>
              <a:t>Home page</a:t>
            </a:r>
          </a:p>
          <a:p>
            <a:pPr lvl="1"/>
            <a:r>
              <a:rPr lang="it-IT" dirty="0"/>
              <a:t>One </a:t>
            </a:r>
            <a:r>
              <a:rPr lang="it-IT" dirty="0" err="1"/>
              <a:t>administration</a:t>
            </a:r>
            <a:r>
              <a:rPr lang="it-IT" dirty="0"/>
              <a:t> </a:t>
            </a:r>
            <a:r>
              <a:rPr lang="it-IT" dirty="0" err="1"/>
              <a:t>section</a:t>
            </a:r>
            <a:endParaRPr lang="it-IT" dirty="0"/>
          </a:p>
          <a:p>
            <a:pPr lvl="1"/>
            <a:r>
              <a:rPr lang="it-IT" dirty="0" err="1"/>
              <a:t>Different</a:t>
            </a:r>
            <a:r>
              <a:rPr lang="it-IT" dirty="0"/>
              <a:t> pages for all the plays</a:t>
            </a:r>
          </a:p>
          <a:p>
            <a:pPr lvl="1"/>
            <a:r>
              <a:rPr lang="it-IT" dirty="0" err="1"/>
              <a:t>Search</a:t>
            </a:r>
            <a:r>
              <a:rPr lang="it-IT" dirty="0"/>
              <a:t> bar</a:t>
            </a:r>
          </a:p>
          <a:p>
            <a:pPr lvl="1"/>
            <a:r>
              <a:rPr lang="it-IT" dirty="0" err="1"/>
              <a:t>Table</a:t>
            </a:r>
            <a:r>
              <a:rPr lang="it-IT" dirty="0"/>
              <a:t> and </a:t>
            </a:r>
            <a:r>
              <a:rPr lang="it-IT" dirty="0" err="1"/>
              <a:t>map</a:t>
            </a:r>
            <a:r>
              <a:rPr lang="it-IT" dirty="0"/>
              <a:t> of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2FCAC4E-6F21-720C-F7E8-7E4B4190A6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411289" y="1845734"/>
            <a:ext cx="6744391" cy="31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6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9BCF8-413A-4F7F-7039-A0A5B98E9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34A230-833A-6D1E-8DE7-A671D0F6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Searching</a:t>
            </a:r>
            <a:r>
              <a:rPr lang="it-IT" dirty="0"/>
              <a:t> </a:t>
            </a:r>
            <a:r>
              <a:rPr lang="it-IT" dirty="0" err="1"/>
              <a:t>articles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9CA53C-F72C-F2AB-2D32-53D7E630C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2968693" cy="4023359"/>
          </a:xfrm>
        </p:spPr>
        <p:txBody>
          <a:bodyPr/>
          <a:lstStyle/>
          <a:p>
            <a:pPr lvl="1"/>
            <a:r>
              <a:rPr lang="it-IT" dirty="0" err="1"/>
              <a:t>Search</a:t>
            </a:r>
            <a:r>
              <a:rPr lang="it-IT" dirty="0"/>
              <a:t> by </a:t>
            </a:r>
            <a:r>
              <a:rPr lang="it-IT" dirty="0" err="1"/>
              <a:t>play’s</a:t>
            </a:r>
            <a:r>
              <a:rPr lang="it-IT" dirty="0"/>
              <a:t> </a:t>
            </a:r>
            <a:r>
              <a:rPr lang="it-IT" dirty="0" err="1"/>
              <a:t>title</a:t>
            </a:r>
            <a:endParaRPr lang="it-IT" dirty="0"/>
          </a:p>
          <a:p>
            <a:pPr lvl="1"/>
            <a:r>
              <a:rPr lang="it-IT" dirty="0" err="1"/>
              <a:t>Search</a:t>
            </a:r>
            <a:r>
              <a:rPr lang="it-IT" dirty="0"/>
              <a:t> by place name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75863F2-7D14-29BA-D87E-D497A1DBAE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411289" y="1845734"/>
            <a:ext cx="6744391" cy="31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2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FBB3A-7910-7B99-8150-2925D3E3E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F76B38-A87B-E509-1C98-9F9DC682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Play’s</a:t>
            </a:r>
            <a:r>
              <a:rPr lang="it-IT" dirty="0"/>
              <a:t> </a:t>
            </a:r>
            <a:r>
              <a:rPr lang="it-IT" dirty="0" err="1"/>
              <a:t>article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E186AF-458F-5BD6-EC8B-17E9C7C04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2968693" cy="4023359"/>
          </a:xfrm>
        </p:spPr>
        <p:txBody>
          <a:bodyPr/>
          <a:lstStyle/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Year of publication</a:t>
            </a:r>
          </a:p>
          <a:p>
            <a:pPr lvl="1"/>
            <a:r>
              <a:rPr lang="en-US" dirty="0"/>
              <a:t>Era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Resume</a:t>
            </a:r>
          </a:p>
          <a:p>
            <a:pPr lvl="1"/>
            <a:r>
              <a:rPr lang="en-US" dirty="0"/>
              <a:t>Main characters</a:t>
            </a:r>
          </a:p>
          <a:p>
            <a:pPr lvl="1"/>
            <a:r>
              <a:rPr lang="en-US" dirty="0"/>
              <a:t>Despite the being an SPA e</a:t>
            </a:r>
            <a:r>
              <a:rPr lang="it-IT" dirty="0" err="1"/>
              <a:t>very</a:t>
            </a:r>
            <a:r>
              <a:rPr lang="it-IT" dirty="0"/>
              <a:t> play has </a:t>
            </a:r>
            <a:r>
              <a:rPr lang="it-IT" dirty="0" err="1"/>
              <a:t>his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URL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18003512-9DEA-E4D7-B941-A44A32551A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411289" y="1845734"/>
            <a:ext cx="6744391" cy="31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6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8F45E-EBCD-D094-044B-A3B7ECF90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334AEA-D60E-F598-8601-3EE3DB6D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Administration </a:t>
            </a:r>
            <a:r>
              <a:rPr lang="it-IT" dirty="0" err="1"/>
              <a:t>section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52A457-FF8D-FD37-96BA-D1EDDF4AD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2968693" cy="4023359"/>
          </a:xfrm>
        </p:spPr>
        <p:txBody>
          <a:bodyPr/>
          <a:lstStyle/>
          <a:p>
            <a:pPr lvl="1"/>
            <a:r>
              <a:rPr lang="it-IT" dirty="0"/>
              <a:t>Private </a:t>
            </a:r>
            <a:r>
              <a:rPr lang="it-IT" dirty="0" err="1"/>
              <a:t>section</a:t>
            </a:r>
            <a:r>
              <a:rPr lang="it-IT" dirty="0"/>
              <a:t> (has a login page)</a:t>
            </a:r>
          </a:p>
          <a:p>
            <a:pPr lvl="1"/>
            <a:r>
              <a:rPr lang="it-IT" dirty="0" err="1"/>
              <a:t>Allows</a:t>
            </a:r>
            <a:r>
              <a:rPr lang="it-IT" dirty="0"/>
              <a:t> the </a:t>
            </a:r>
            <a:r>
              <a:rPr lang="it-IT" dirty="0" err="1"/>
              <a:t>creation</a:t>
            </a:r>
            <a:r>
              <a:rPr lang="it-IT" dirty="0"/>
              <a:t>, update and </a:t>
            </a:r>
            <a:r>
              <a:rPr lang="it-IT" dirty="0" err="1"/>
              <a:t>removal</a:t>
            </a:r>
            <a:r>
              <a:rPr lang="it-IT" dirty="0"/>
              <a:t> of </a:t>
            </a:r>
            <a:r>
              <a:rPr lang="it-IT" dirty="0" err="1"/>
              <a:t>articles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C955F5A-8A9E-464B-8E6B-43C3C38393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411289" y="1845734"/>
            <a:ext cx="6744391" cy="31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8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 txBox="1">
            <a:spLocks/>
          </p:cNvSpPr>
          <p:nvPr/>
        </p:nvSpPr>
        <p:spPr>
          <a:xfrm>
            <a:off x="5816137" y="4319664"/>
            <a:ext cx="731520" cy="34882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EDIT</a:t>
            </a:r>
            <a:endParaRPr lang="it-IT" dirty="0"/>
          </a:p>
        </p:txBody>
      </p:sp>
      <p:sp>
        <p:nvSpPr>
          <p:cNvPr id="8" name="Freccia in giù 7"/>
          <p:cNvSpPr/>
          <p:nvPr/>
        </p:nvSpPr>
        <p:spPr>
          <a:xfrm>
            <a:off x="3191434" y="2783493"/>
            <a:ext cx="279307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/>
          <p:cNvSpPr/>
          <p:nvPr/>
        </p:nvSpPr>
        <p:spPr>
          <a:xfrm rot="19515314">
            <a:off x="5438230" y="2540390"/>
            <a:ext cx="1360364" cy="239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/>
          <p:cNvSpPr/>
          <p:nvPr/>
        </p:nvSpPr>
        <p:spPr>
          <a:xfrm>
            <a:off x="5598449" y="3936827"/>
            <a:ext cx="1166896" cy="323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contenuto 2"/>
          <p:cNvSpPr txBox="1">
            <a:spLocks/>
          </p:cNvSpPr>
          <p:nvPr/>
        </p:nvSpPr>
        <p:spPr>
          <a:xfrm>
            <a:off x="5867228" y="2904811"/>
            <a:ext cx="731520" cy="34882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ADD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57" y="833591"/>
            <a:ext cx="4269673" cy="193873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294" y="3114675"/>
            <a:ext cx="4535984" cy="206353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71" y="3313486"/>
            <a:ext cx="4349918" cy="2044620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294" y="860191"/>
            <a:ext cx="4535984" cy="204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289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Arancione ros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Retrospettivo</vt:lpstr>
      <vt:lpstr>Shakespeare's Places</vt:lpstr>
      <vt:lpstr>The project</vt:lpstr>
      <vt:lpstr>Navigation and organization of the app</vt:lpstr>
      <vt:lpstr>Searching articles</vt:lpstr>
      <vt:lpstr>Play’s article</vt:lpstr>
      <vt:lpstr>Administration section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Shakespeare's Places</dc:title>
  <dc:creator>Simone Cecire</dc:creator>
  <cp:lastModifiedBy>Simone Cecire</cp:lastModifiedBy>
  <cp:revision>20</cp:revision>
  <dcterms:created xsi:type="dcterms:W3CDTF">2025-01-29T14:57:13Z</dcterms:created>
  <dcterms:modified xsi:type="dcterms:W3CDTF">2025-02-05T16:45:41Z</dcterms:modified>
</cp:coreProperties>
</file>