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71" r:id="rId11"/>
    <p:sldId id="267" r:id="rId12"/>
    <p:sldId id="266" r:id="rId13"/>
    <p:sldId id="275" r:id="rId14"/>
    <p:sldId id="274" r:id="rId15"/>
    <p:sldId id="265" r:id="rId16"/>
    <p:sldId id="273" r:id="rId17"/>
    <p:sldId id="268" r:id="rId18"/>
    <p:sldId id="269" r:id="rId19"/>
    <p:sldId id="2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94A"/>
    <a:srgbClr val="212121"/>
    <a:srgbClr val="4747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16C8-812D-4B64-92A8-238699F8A54D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30353-FD25-4FDB-B960-DDAE0D8D2B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30353-FD25-4FDB-B960-DDAE0D8D2B8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equire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https://github.com/requirejs/requirejs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异步加载文件</a:t>
            </a:r>
            <a:endParaRPr lang="zh-CN" altLang="en-US" dirty="0">
              <a:solidFill>
                <a:srgbClr val="2121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6172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3429000"/>
            <a:ext cx="5328592" cy="36004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模块化开发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一个文件一个模块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减少全局变量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define</a:t>
            </a:r>
            <a:r>
              <a:rPr lang="zh-CN" altLang="en-US" dirty="0" smtClean="0">
                <a:solidFill>
                  <a:srgbClr val="212121"/>
                </a:solidFill>
              </a:rPr>
              <a:t>：定义模块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en-US" altLang="zh-CN" dirty="0" smtClean="0">
                <a:solidFill>
                  <a:srgbClr val="C9394A"/>
                </a:solidFill>
              </a:rPr>
              <a:t>require</a:t>
            </a:r>
            <a:r>
              <a:rPr lang="zh-CN" altLang="en-US" dirty="0" smtClean="0">
                <a:solidFill>
                  <a:srgbClr val="212121"/>
                </a:solidFill>
              </a:rPr>
              <a:t>：加载模块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</a:t>
            </a:r>
            <a:r>
              <a:rPr lang="zh-CN" altLang="en-US" dirty="0" smtClean="0"/>
              <a:t>定义模块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11560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1987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模块依赖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019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7971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499992" y="2492896"/>
            <a:ext cx="0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6444208" y="24430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203848" y="51571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返回结果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3347864" y="4365104"/>
            <a:ext cx="864047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加载模块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068960"/>
            <a:ext cx="5800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25963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33975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652120" y="14847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6136" y="24208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加载文件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以一个相对于</a:t>
            </a:r>
            <a:r>
              <a:rPr lang="en-US" altLang="zh-CN" dirty="0" err="1" smtClean="0">
                <a:solidFill>
                  <a:srgbClr val="C9394A"/>
                </a:solidFill>
              </a:rPr>
              <a:t>baseUrl</a:t>
            </a:r>
            <a:r>
              <a:rPr lang="zh-CN" altLang="en-US" dirty="0" smtClean="0">
                <a:solidFill>
                  <a:srgbClr val="212121"/>
                </a:solidFill>
              </a:rPr>
              <a:t>的地址来加载所有的代码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60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47864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data-main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00192" y="40548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baseUrl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加载机制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使用</a:t>
            </a:r>
            <a:r>
              <a:rPr lang="en-US" altLang="zh-CN" dirty="0" err="1" smtClean="0">
                <a:solidFill>
                  <a:srgbClr val="212121"/>
                </a:solidFill>
              </a:rPr>
              <a:t>head.appendChild</a:t>
            </a:r>
            <a:r>
              <a:rPr lang="en-US" altLang="zh-CN" dirty="0" smtClean="0">
                <a:solidFill>
                  <a:srgbClr val="212121"/>
                </a:solidFill>
              </a:rPr>
              <a:t>()</a:t>
            </a:r>
            <a:r>
              <a:rPr lang="zh-CN" altLang="en-US" dirty="0" smtClean="0">
                <a:solidFill>
                  <a:srgbClr val="212121"/>
                </a:solidFill>
              </a:rPr>
              <a:t>将每一个依赖加载为一个</a:t>
            </a:r>
            <a:r>
              <a:rPr lang="en-US" altLang="zh-CN" dirty="0" smtClean="0">
                <a:solidFill>
                  <a:srgbClr val="212121"/>
                </a:solidFill>
              </a:rPr>
              <a:t>script</a:t>
            </a:r>
            <a:r>
              <a:rPr lang="zh-CN" altLang="en-US" dirty="0" smtClean="0">
                <a:solidFill>
                  <a:srgbClr val="212121"/>
                </a:solidFill>
              </a:rPr>
              <a:t>标签。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加载即执行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733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 一级标题（</a:t>
            </a:r>
            <a:r>
              <a:rPr lang="en-US" altLang="zh-CN" dirty="0" smtClean="0"/>
              <a:t>22</a:t>
            </a:r>
            <a:r>
              <a:rPr lang="zh-CN" altLang="en-US" dirty="0" smtClean="0"/>
              <a:t>号）</a:t>
            </a:r>
            <a:r>
              <a:rPr lang="en-US" altLang="zh-CN" dirty="0" smtClean="0"/>
              <a:t>	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7200" y="304588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  <a:sym typeface="Calibri" panose="020F0502020204030204" pitchFamily="34" charset="0"/>
              </a:rPr>
              <a:t>第二行正文（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  <a:sym typeface="Calibri" panose="020F0502020204030204" pitchFamily="34" charset="0"/>
              </a:rPr>
              <a:t>15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  <a:sym typeface="Calibri" panose="020F0502020204030204" pitchFamily="34" charset="0"/>
              </a:rPr>
              <a:t>号），</a:t>
            </a:r>
            <a:r>
              <a:rPr lang="zh-CN" altLang="en-US" sz="2000" b="1" dirty="0">
                <a:solidFill>
                  <a:srgbClr val="C9394A"/>
                </a:solidFill>
                <a:latin typeface="+mn-lt"/>
                <a:ea typeface="+mn-ea"/>
                <a:sym typeface="Calibri" panose="020F0502020204030204" pitchFamily="34" charset="0"/>
              </a:rPr>
              <a:t>请给每一行文字做进入动画。</a:t>
            </a:r>
            <a:endParaRPr lang="en-US" altLang="zh-CN" sz="2000" b="1" dirty="0">
              <a:solidFill>
                <a:srgbClr val="C9394A"/>
              </a:solidFill>
              <a:latin typeface="+mn-lt"/>
              <a:ea typeface="+mn-ea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237278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第一行正文（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15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号）</a:t>
            </a:r>
            <a:r>
              <a:rPr lang="zh-CN" altLang="en-US" sz="2000" b="1" dirty="0" smtClean="0">
                <a:solidFill>
                  <a:srgbClr val="C9394A"/>
                </a:solidFill>
                <a:latin typeface="+mn-lt"/>
                <a:ea typeface="+mn-ea"/>
              </a:rPr>
              <a:t>重点内容</a:t>
            </a:r>
            <a:r>
              <a:rPr lang="zh-CN" altLang="en-US" sz="2000" b="1" dirty="0">
                <a:solidFill>
                  <a:srgbClr val="C9394A"/>
                </a:solidFill>
                <a:latin typeface="+mn-lt"/>
                <a:ea typeface="+mn-ea"/>
              </a:rPr>
              <a:t>（标记红色，可选择放大到</a:t>
            </a:r>
            <a:r>
              <a:rPr lang="en-US" altLang="zh-CN" sz="2000" b="1" dirty="0">
                <a:solidFill>
                  <a:srgbClr val="C9394A"/>
                </a:solidFill>
                <a:latin typeface="+mn-lt"/>
                <a:ea typeface="+mn-ea"/>
              </a:rPr>
              <a:t>18</a:t>
            </a:r>
            <a:r>
              <a:rPr lang="zh-CN" altLang="en-US" sz="2000" b="1" dirty="0">
                <a:solidFill>
                  <a:srgbClr val="C9394A"/>
                </a:solidFill>
                <a:latin typeface="+mn-lt"/>
                <a:ea typeface="+mn-ea"/>
              </a:rPr>
              <a:t>号）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。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371686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  <a:sym typeface="Calibri" panose="020F0502020204030204" pitchFamily="34" charset="0"/>
              </a:rPr>
              <a:t>每页最多三行正文，</a:t>
            </a:r>
            <a:r>
              <a:rPr lang="zh-CN" altLang="en-US" sz="2000" b="1" dirty="0">
                <a:solidFill>
                  <a:srgbClr val="C9394A"/>
                </a:solidFill>
                <a:latin typeface="+mn-lt"/>
                <a:ea typeface="+mn-ea"/>
                <a:sym typeface="Calibri" panose="020F0502020204030204" pitchFamily="34" charset="0"/>
              </a:rPr>
              <a:t>多于三行的请分页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  <a:sym typeface="Calibri" panose="020F0502020204030204" pitchFamily="34" charset="0"/>
              </a:rPr>
              <a:t>。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anose="020F0502020204030204" pitchFamily="34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  <p:bldP spid="2" grpId="0"/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模块化开发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9872" y="332656"/>
            <a:ext cx="20162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27584" y="2348880"/>
            <a:ext cx="151216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55776" y="2276872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4644008" y="2276872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32240" y="2204864"/>
            <a:ext cx="187220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Helper.js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1124744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 flipH="1">
            <a:off x="3455876" y="1268760"/>
            <a:ext cx="75608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0"/>
          </p:cNvCxnSpPr>
          <p:nvPr/>
        </p:nvCxnSpPr>
        <p:spPr>
          <a:xfrm>
            <a:off x="4788024" y="1268760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</p:cNvCxnSpPr>
          <p:nvPr/>
        </p:nvCxnSpPr>
        <p:spPr>
          <a:xfrm>
            <a:off x="5140827" y="1113145"/>
            <a:ext cx="2239485" cy="109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47864" y="4149080"/>
            <a:ext cx="230425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763688" y="3284984"/>
            <a:ext cx="18722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3212976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</p:cNvCxnSpPr>
          <p:nvPr/>
        </p:nvCxnSpPr>
        <p:spPr>
          <a:xfrm flipH="1">
            <a:off x="4932040" y="328498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5364088" y="3212976"/>
            <a:ext cx="23042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r>
              <a:rPr lang="zh-CN" altLang="en-US" dirty="0" smtClean="0">
                <a:solidFill>
                  <a:srgbClr val="C9394A"/>
                </a:solidFill>
              </a:rPr>
              <a:t>规范</a:t>
            </a: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zh-CN" altLang="en-US" dirty="0" smtClean="0">
                <a:solidFill>
                  <a:srgbClr val="212121"/>
                </a:solidFill>
              </a:rPr>
              <a:t>异步模块加载机制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怎么用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03848" y="191683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Dojo</a:t>
            </a: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Extjs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2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模块定义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6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加载机制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123728" y="2852936"/>
            <a:ext cx="1656184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4427984" y="2852936"/>
            <a:ext cx="1656135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75856" y="3068960"/>
            <a:ext cx="1728787" cy="1008062"/>
          </a:xfrm>
          <a:prstGeom prst="ellipse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12121"/>
                </a:solidFill>
              </a:rPr>
              <a:t>define(id?, dependencies?, factory);</a:t>
            </a:r>
          </a:p>
          <a:p>
            <a:pPr lvl="1"/>
            <a:endParaRPr lang="en-US" altLang="zh-CN" dirty="0" smtClean="0">
              <a:solidFill>
                <a:srgbClr val="21212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Id</a:t>
            </a:r>
            <a:r>
              <a:rPr lang="zh-CN" altLang="en-US" dirty="0" smtClean="0">
                <a:solidFill>
                  <a:srgbClr val="474747"/>
                </a:solidFill>
              </a:rPr>
              <a:t>：模块名，可以省略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Dependencies</a:t>
            </a:r>
            <a:r>
              <a:rPr lang="zh-CN" altLang="en-US" dirty="0" smtClean="0">
                <a:solidFill>
                  <a:srgbClr val="474747"/>
                </a:solidFill>
              </a:rPr>
              <a:t>：所依赖模块的数组，可以省略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Factory</a:t>
            </a:r>
            <a:r>
              <a:rPr lang="zh-CN" altLang="en-US" dirty="0" smtClean="0">
                <a:solidFill>
                  <a:srgbClr val="474747"/>
                </a:solidFill>
              </a:rPr>
              <a:t>：模块的实现，可以是函数或对象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344</Words>
  <Application>Microsoft Office PowerPoint</Application>
  <PresentationFormat>全屏显示(4:3)</PresentationFormat>
  <Paragraphs>67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Requirejs和自动打包</vt:lpstr>
      <vt:lpstr> Requirejs模块化开发 </vt:lpstr>
      <vt:lpstr>幻灯片 4</vt:lpstr>
      <vt:lpstr>期望的结果</vt:lpstr>
      <vt:lpstr>AMD规范   异步模块加载机制</vt:lpstr>
      <vt:lpstr>幻灯片 7</vt:lpstr>
      <vt:lpstr>幻灯片 8</vt:lpstr>
      <vt:lpstr>什么是AMD</vt:lpstr>
      <vt:lpstr>幻灯片 10</vt:lpstr>
      <vt:lpstr>requirejs</vt:lpstr>
      <vt:lpstr>为什么使用requirejs</vt:lpstr>
      <vt:lpstr>模块化开发</vt:lpstr>
      <vt:lpstr>幻灯片 14</vt:lpstr>
      <vt:lpstr>Define定义模块</vt:lpstr>
      <vt:lpstr>Require加载模块</vt:lpstr>
      <vt:lpstr>加载文件</vt:lpstr>
      <vt:lpstr>加载机制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105</cp:revision>
  <dcterms:modified xsi:type="dcterms:W3CDTF">2016-05-11T12:15:35Z</dcterms:modified>
</cp:coreProperties>
</file>