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91683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996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403700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36572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492896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4886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3249851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407707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4005064"/>
            <a:ext cx="3960441" cy="50405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83671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772816"/>
            <a:ext cx="432048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2240"/>
            <a:ext cx="7153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4991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98884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800</Words>
  <Application>Microsoft Office PowerPoint</Application>
  <PresentationFormat>全屏显示(4:3)</PresentationFormat>
  <Paragraphs>128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270</cp:revision>
  <dcterms:modified xsi:type="dcterms:W3CDTF">2016-05-23T14:55:04Z</dcterms:modified>
</cp:coreProperties>
</file>