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91683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996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403700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36572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492896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4886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3249851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407707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4005064"/>
            <a:ext cx="3960441" cy="50405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83671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772816"/>
            <a:ext cx="432048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2240"/>
            <a:ext cx="7153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4991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98884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4162400"/>
            <a:ext cx="680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7809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3212976"/>
            <a:ext cx="2952328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31729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25"/>
            <a:ext cx="94202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3068960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908720"/>
            <a:ext cx="93610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4437112"/>
            <a:ext cx="1584176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1196752"/>
            <a:ext cx="1080120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2204864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6162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780928"/>
            <a:ext cx="3024336" cy="180020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70080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5324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5267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9807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844824"/>
            <a:ext cx="2664296" cy="24482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4149080"/>
            <a:ext cx="57606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314096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3573016"/>
            <a:ext cx="3240360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40957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2636912"/>
            <a:ext cx="3456384" cy="25202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429000"/>
            <a:ext cx="27527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132856"/>
            <a:ext cx="2886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3501008"/>
            <a:ext cx="1296144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2613869"/>
            <a:ext cx="2016224" cy="110316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4365104"/>
            <a:ext cx="1296144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3910013"/>
            <a:ext cx="2016224" cy="622151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653136"/>
            <a:ext cx="2800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4797152"/>
            <a:ext cx="129614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5059264"/>
            <a:ext cx="2160240" cy="19871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22368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73016"/>
            <a:ext cx="3810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3059668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978</Words>
  <Application>Microsoft Office PowerPoint</Application>
  <PresentationFormat>全屏显示(4:3)</PresentationFormat>
  <Paragraphs>152</Paragraphs>
  <Slides>53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320</cp:revision>
  <dcterms:modified xsi:type="dcterms:W3CDTF">2016-05-31T15:59:20Z</dcterms:modified>
</cp:coreProperties>
</file>