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  <p:sldId id="277" r:id="rId20"/>
    <p:sldId id="278" r:id="rId21"/>
    <p:sldId id="276" r:id="rId22"/>
    <p:sldId id="279" r:id="rId23"/>
    <p:sldId id="280" r:id="rId24"/>
    <p:sldId id="284" r:id="rId25"/>
    <p:sldId id="282" r:id="rId26"/>
    <p:sldId id="281" r:id="rId27"/>
    <p:sldId id="283" r:id="rId28"/>
    <p:sldId id="285" r:id="rId29"/>
    <p:sldId id="286" r:id="rId30"/>
    <p:sldId id="290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1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5" r:id="rId57"/>
    <p:sldId id="314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12121"/>
    <a:srgbClr val="C939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16C8-812D-4B64-92A8-238699F8A54D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0353-FD25-4FDB-B960-DDAE0D8D2B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0353-FD25-4FDB-B960-DDAE0D8D2B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tex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ybedford/require-cs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i18n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.js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6172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3429000"/>
            <a:ext cx="5328592" cy="3600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模块化开发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2492896"/>
            <a:ext cx="0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8" y="24430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8" y="51571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4" y="4365104"/>
            <a:ext cx="864047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5800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0" y="14847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6" y="24208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4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2" y="40548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79425" y="155098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9394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配置模块路径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611560" y="3140968"/>
            <a:ext cx="72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2104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71818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47864" y="1556792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2" y="332656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347864" y="980728"/>
            <a:ext cx="1008112" cy="57606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187624" y="278092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555776" y="3717032"/>
            <a:ext cx="576064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55776" y="4509120"/>
            <a:ext cx="1440160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1556792"/>
            <a:ext cx="792088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088" y="26064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0"/>
          </p:cNvCxnSpPr>
          <p:nvPr/>
        </p:nvCxnSpPr>
        <p:spPr>
          <a:xfrm flipH="1" flipV="1">
            <a:off x="6516216" y="1124744"/>
            <a:ext cx="468052" cy="4320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733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paths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237278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映射不放于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下的模块名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12976"/>
            <a:ext cx="44672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267744" y="4005064"/>
            <a:ext cx="108012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4005064"/>
            <a:ext cx="1656184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75656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2483719" y="4437112"/>
            <a:ext cx="288081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79912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模块路径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4500042" y="4437112"/>
            <a:ext cx="287933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133600"/>
            <a:ext cx="72866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627784" y="3140968"/>
            <a:ext cx="5544616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95936" y="1196752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首先加载的模块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92080" y="2060848"/>
            <a:ext cx="50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3501008"/>
            <a:ext cx="1728192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91880" y="3861048"/>
            <a:ext cx="50" cy="86409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267744" y="4725144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第一个加载失败后的备用文件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定义模块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560" y="1196752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 smtClean="0"/>
              <a:t>定义模块的方式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2776984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通过一个例子来熟悉模块化开发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函数式定义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491880" y="908720"/>
            <a:ext cx="3384376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最佳实践：不写死模块名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27784" y="1844824"/>
            <a:ext cx="2304256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915816" y="4797152"/>
            <a:ext cx="2952328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依赖的模块可有可无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endCxn id="7" idx="0"/>
          </p:cNvCxnSpPr>
          <p:nvPr/>
        </p:nvCxnSpPr>
        <p:spPr>
          <a:xfrm>
            <a:off x="4355976" y="2780928"/>
            <a:ext cx="36004" cy="201622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定义简单的对象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5181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968499"/>
            <a:ext cx="42005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419872" y="2852936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配置不支持</a:t>
            </a:r>
            <a:r>
              <a:rPr lang="en-US" altLang="zh-CN" sz="22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的库和插件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43808" y="4293096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require/define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572000" y="3212976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206084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357301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54959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90872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shim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600" y="4437112"/>
            <a:ext cx="3600400" cy="100811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初始化函数，返回的对象代替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exports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3491880" y="2780928"/>
            <a:ext cx="3492388" cy="16561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220072" y="4437112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4" idx="0"/>
          </p:cNvCxnSpPr>
          <p:nvPr/>
        </p:nvCxnSpPr>
        <p:spPr>
          <a:xfrm flipH="1">
            <a:off x="2771800" y="3068960"/>
            <a:ext cx="360040" cy="136815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615608" y="2780928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3347864" y="2564904"/>
            <a:ext cx="2267744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39752" y="1916832"/>
            <a:ext cx="1368152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91880" y="548680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不支持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3275858" y="1434976"/>
            <a:ext cx="1476162" cy="4098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4791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2"/>
          <p:cNvSpPr txBox="1"/>
          <p:nvPr/>
        </p:nvSpPr>
        <p:spPr>
          <a:xfrm>
            <a:off x="611560" y="126876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把全局变量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Modernizr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导入为模块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63888" y="3429000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852936"/>
            <a:ext cx="48006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141277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563889" y="3501008"/>
            <a:ext cx="1152127" cy="100811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其他常用配置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914400" y="1340768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baseUrl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4400" y="234888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noProof="0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paths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4400" y="3497064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960" y="2492896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项目开发初期使用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，后期以为需要支持移动开发，升级到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55576" y="3814008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但是又担心之前依赖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的代码升级到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后可能会有问题，就保守的让这部分代码继续使用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08720"/>
            <a:ext cx="5353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83568" y="364502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62880" y="44690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app/api2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noProof="0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waitSeconds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等待的时间，默认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秒。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如果设为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，则禁用等待超时。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urlArgs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下载文件时，在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后面增加额外的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34888" y="37489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urlArgs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: “_=" + (new Date()).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332656"/>
            <a:ext cx="2016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51216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2276872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220486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1124744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1268760"/>
            <a:ext cx="7560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126876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7" y="1113145"/>
            <a:ext cx="2239485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414908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3284984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321297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328498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763960" y="191683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888" y="299695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传统的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55576" y="403700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的一种使用模式，可以跨域获取数据，如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63960" y="3657218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同源策略：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www.baidu.com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不能获取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www.qq.com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的实现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2492896"/>
            <a:ext cx="83099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&lt;script </a:t>
            </a:r>
            <a:r>
              <a:rPr lang="en-US" altLang="zh-CN" sz="15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=“http://www.baidu.com/user?callback=onloaded”&gt;&lt;/script&gt;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17032"/>
            <a:ext cx="48863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734888" y="3249851"/>
            <a:ext cx="82296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http://www.baidu.com/user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60232" y="4077072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需要定义一个全局的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99792" y="4005064"/>
            <a:ext cx="3960441" cy="50405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292080" y="836712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后端通过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callback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获取参数值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372200" y="1772816"/>
            <a:ext cx="432048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equirejs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22240"/>
            <a:ext cx="7153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49911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467544" y="1988840"/>
            <a:ext cx="8526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是通过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标签来加载模块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7"/>
            <a:ext cx="8229600" cy="6480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407707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https://github.com/requirejs/text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text.js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22768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用于加载文本文件的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4162400"/>
            <a:ext cx="6800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228184" y="2780928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text!</a:t>
            </a: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3275856" y="3212976"/>
            <a:ext cx="2952328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"/>
          <p:cNvSpPr txBox="1"/>
          <p:nvPr/>
        </p:nvSpPr>
        <p:spPr>
          <a:xfrm>
            <a:off x="611560" y="31729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请求来加载文本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8125"/>
            <a:ext cx="942022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331640" y="3068960"/>
            <a:ext cx="108012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908720"/>
            <a:ext cx="936104" cy="288032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640" y="4437112"/>
            <a:ext cx="1584176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7624" y="1196752"/>
            <a:ext cx="1080120" cy="288032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7"/>
            <a:ext cx="8229600" cy="6480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插件加载样式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407707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https://github.com/guybedford/require-css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22768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用于加载样式文件的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24128" y="2204864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429000"/>
            <a:ext cx="61626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 flipV="1">
            <a:off x="2627784" y="2780928"/>
            <a:ext cx="3024336" cy="180020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/>
          <p:cNvSpPr txBox="1"/>
          <p:nvPr/>
        </p:nvSpPr>
        <p:spPr>
          <a:xfrm>
            <a:off x="611560" y="170080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为了让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生效，在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里设置：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08920"/>
            <a:ext cx="5324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7"/>
            <a:ext cx="8229600" cy="6480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插件支持国际化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407707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https://github.com/requirejs/i18n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i18n.js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22768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，支持国际化多语言，比如同时支持英语和中文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356992"/>
            <a:ext cx="52673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4139952" y="980728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i18n!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411760" y="1844824"/>
            <a:ext cx="2664296" cy="24482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71800" y="4149080"/>
            <a:ext cx="576064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588224" y="3140968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模块名必须包含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nls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3347864" y="3573016"/>
            <a:ext cx="3240360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40957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835696" y="2636912"/>
            <a:ext cx="3456384" cy="25202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429000"/>
            <a:ext cx="27527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132856"/>
            <a:ext cx="2886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627784" y="3501008"/>
            <a:ext cx="1296144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1029" idx="1"/>
          </p:cNvCxnSpPr>
          <p:nvPr/>
        </p:nvCxnSpPr>
        <p:spPr>
          <a:xfrm flipV="1">
            <a:off x="3923928" y="2613869"/>
            <a:ext cx="2016224" cy="1103163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4365104"/>
            <a:ext cx="1296144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28" idx="1"/>
          </p:cNvCxnSpPr>
          <p:nvPr/>
        </p:nvCxnSpPr>
        <p:spPr>
          <a:xfrm flipV="1">
            <a:off x="3923928" y="3910013"/>
            <a:ext cx="2016224" cy="622151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4653136"/>
            <a:ext cx="28003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2483768" y="4797152"/>
            <a:ext cx="1296144" cy="288032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endCxn id="1032" idx="1"/>
          </p:cNvCxnSpPr>
          <p:nvPr/>
        </p:nvCxnSpPr>
        <p:spPr>
          <a:xfrm>
            <a:off x="3779912" y="5059264"/>
            <a:ext cx="2160240" cy="19871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611560" y="2236802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浏览器的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navigator.language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navigator.userLanguage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如何指定使用哪种语言？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573016"/>
            <a:ext cx="38100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"/>
          <p:cNvSpPr txBox="1"/>
          <p:nvPr/>
        </p:nvSpPr>
        <p:spPr>
          <a:xfrm>
            <a:off x="611560" y="3059668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配置语言：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7"/>
            <a:ext cx="8229600" cy="6480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工具打包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216479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模块化开发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11560" y="310089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的配置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11560" y="410901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已学习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场景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11560" y="2380818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在开发阶段，随着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框架和库的引入，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的加载个数就越来越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多，严重影响页面的相应速度。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于是我们就需要对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打包。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打包工具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242088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11560" y="3203684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2"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install –g 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4067780"/>
            <a:ext cx="8229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2"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文件： </a:t>
            </a: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https://github.com/requirejs/r.js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步认识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458112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name=app out=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built.js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60648"/>
            <a:ext cx="3181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652120" y="2996952"/>
            <a:ext cx="1296144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"/>
          <p:cNvSpPr txBox="1"/>
          <p:nvPr/>
        </p:nvSpPr>
        <p:spPr>
          <a:xfrm>
            <a:off x="446856" y="518913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ode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name=app out=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built.js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noProof="0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3200" b="1" noProof="0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用配置文件来打包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213285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node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app.build.js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356992"/>
            <a:ext cx="65817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15616" y="2924944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app.build.js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72000" y="1628800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要打包的根目录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411760" y="2492896"/>
            <a:ext cx="3096344" cy="115212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436096" y="2564904"/>
            <a:ext cx="2376264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文件在这个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699792" y="2996952"/>
            <a:ext cx="2664296" cy="100811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436096" y="3501008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包后的输出目录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2195736" y="3933056"/>
            <a:ext cx="3240360" cy="4320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508104" y="5157192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的配置文件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3419872" y="4725144"/>
            <a:ext cx="2088232" cy="86409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待解决的打包问题？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249289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多模块怎么打包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67544" y="346093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67544" y="443711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67544" y="526113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如何解决打包的依赖问题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8" y="191683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852936"/>
            <a:ext cx="1656184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4" y="2852936"/>
            <a:ext cx="1656135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6" y="3068960"/>
            <a:ext cx="1728787" cy="1008062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1201</Words>
  <Application>Microsoft Office PowerPoint</Application>
  <PresentationFormat>全屏显示(4:3)</PresentationFormat>
  <Paragraphs>180</Paragraphs>
  <Slides>60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  <vt:lpstr>幻灯片 19</vt:lpstr>
      <vt:lpstr>幻灯片 20</vt:lpstr>
      <vt:lpstr>幻灯片 21</vt:lpstr>
      <vt:lpstr>幻灯片 22</vt:lpstr>
      <vt:lpstr>Requirejs和自动打包</vt:lpstr>
      <vt:lpstr>幻灯片 24</vt:lpstr>
      <vt:lpstr>幻灯片 25</vt:lpstr>
      <vt:lpstr>幻灯片 26</vt:lpstr>
      <vt:lpstr>幻灯片 27</vt:lpstr>
      <vt:lpstr>Requirejs和自动打包</vt:lpstr>
      <vt:lpstr>幻灯片 29</vt:lpstr>
      <vt:lpstr>幻灯片 30</vt:lpstr>
      <vt:lpstr>幻灯片 31</vt:lpstr>
      <vt:lpstr>幻灯片 32</vt:lpstr>
      <vt:lpstr>Requirejs和自动打包</vt:lpstr>
      <vt:lpstr>幻灯片 34</vt:lpstr>
      <vt:lpstr>幻灯片 35</vt:lpstr>
      <vt:lpstr>幻灯片 36</vt:lpstr>
      <vt:lpstr>幻灯片 37</vt:lpstr>
      <vt:lpstr>幻灯片 38</vt:lpstr>
      <vt:lpstr>Requirejs和自动打包</vt:lpstr>
      <vt:lpstr>幻灯片 40</vt:lpstr>
      <vt:lpstr>幻灯片 41</vt:lpstr>
      <vt:lpstr>幻灯片 42</vt:lpstr>
      <vt:lpstr>幻灯片 43</vt:lpstr>
      <vt:lpstr>Requirejs和自动打包</vt:lpstr>
      <vt:lpstr>幻灯片 45</vt:lpstr>
      <vt:lpstr>幻灯片 46</vt:lpstr>
      <vt:lpstr>Requirejs和自动打包</vt:lpstr>
      <vt:lpstr>幻灯片 48</vt:lpstr>
      <vt:lpstr>幻灯片 49</vt:lpstr>
      <vt:lpstr>Requirejs和自动打包</vt:lpstr>
      <vt:lpstr>幻灯片 51</vt:lpstr>
      <vt:lpstr>幻灯片 52</vt:lpstr>
      <vt:lpstr>幻灯片 53</vt:lpstr>
      <vt:lpstr>Requirejs和自动打包</vt:lpstr>
      <vt:lpstr>幻灯片 55</vt:lpstr>
      <vt:lpstr>幻灯片 56</vt:lpstr>
      <vt:lpstr>幻灯片 57</vt:lpstr>
      <vt:lpstr>幻灯片 58</vt:lpstr>
      <vt:lpstr>幻灯片 59</vt:lpstr>
      <vt:lpstr>幻灯片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364</cp:revision>
  <dcterms:modified xsi:type="dcterms:W3CDTF">2016-06-01T14:29:34Z</dcterms:modified>
</cp:coreProperties>
</file>