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  <p:sldId id="280" r:id="rId24"/>
    <p:sldId id="284" r:id="rId25"/>
    <p:sldId id="282" r:id="rId26"/>
    <p:sldId id="281" r:id="rId27"/>
    <p:sldId id="283" r:id="rId28"/>
    <p:sldId id="285" r:id="rId29"/>
    <p:sldId id="286" r:id="rId30"/>
    <p:sldId id="290" r:id="rId31"/>
    <p:sldId id="287" r:id="rId32"/>
    <p:sldId id="28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474747"/>
    <a:srgbClr val="2121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429000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800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0" y="14847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4208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4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2" y="40548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5509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3140968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21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7181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556792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2" y="332656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980728"/>
            <a:ext cx="1008112" cy="57606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4" y="278092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3717032"/>
            <a:ext cx="576064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4509120"/>
            <a:ext cx="1440160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556792"/>
            <a:ext cx="792088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8" y="26064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1124744"/>
            <a:ext cx="46805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733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237278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12976"/>
            <a:ext cx="4467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4005064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4005064"/>
            <a:ext cx="1656184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6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19" y="4437112"/>
            <a:ext cx="288081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2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2" y="4437112"/>
            <a:ext cx="287933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133600"/>
            <a:ext cx="72866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3140968"/>
            <a:ext cx="5544616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1196752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2060848"/>
            <a:ext cx="50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501008"/>
            <a:ext cx="1728192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3861048"/>
            <a:ext cx="50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4725144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560" y="1196752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 smtClean="0"/>
              <a:t>定义模块的方式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277698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通过一个例子来熟悉模块化开发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函数式定义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91880" y="908720"/>
            <a:ext cx="3384376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最佳实践：不写死模块名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27784" y="1844824"/>
            <a:ext cx="2304256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915816" y="4797152"/>
            <a:ext cx="2952328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依赖的模块可有可无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>
            <a:off x="4355976" y="2780928"/>
            <a:ext cx="36004" cy="201622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定义简单的对象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5181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68499"/>
            <a:ext cx="42005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419872" y="2852936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配置不支持</a:t>
            </a:r>
            <a:r>
              <a:rPr lang="en-US" altLang="zh-CN" sz="22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的库和插件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4293096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require/define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572000" y="3212976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206084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357301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54959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90872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shim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4437112"/>
            <a:ext cx="3600400" cy="100811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初始化函数，返回的对象代替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exports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91880" y="2780928"/>
            <a:ext cx="3492388" cy="16561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220072" y="4437112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771800" y="3068960"/>
            <a:ext cx="360040" cy="136815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15608" y="2780928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赖的模块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3347864" y="2564904"/>
            <a:ext cx="2267744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1916832"/>
            <a:ext cx="1368152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91880" y="548680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不支持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275858" y="1434976"/>
            <a:ext cx="1476162" cy="4098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4791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611560" y="126876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把全局变量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Modernizr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导入为模块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63888" y="3429000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52936"/>
            <a:ext cx="48006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141277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563889" y="3501008"/>
            <a:ext cx="1152127" cy="100811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505</Words>
  <Application>Microsoft Office PowerPoint</Application>
  <PresentationFormat>全屏显示(4:3)</PresentationFormat>
  <Paragraphs>96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  <vt:lpstr>Requirejs和自动打包</vt:lpstr>
      <vt:lpstr>幻灯片 24</vt:lpstr>
      <vt:lpstr>幻灯片 25</vt:lpstr>
      <vt:lpstr>幻灯片 26</vt:lpstr>
      <vt:lpstr>幻灯片 27</vt:lpstr>
      <vt:lpstr>Requirejs和自动打包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217</cp:revision>
  <dcterms:modified xsi:type="dcterms:W3CDTF">2016-05-17T13:59:04Z</dcterms:modified>
</cp:coreProperties>
</file>