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6" r:id="rId9"/>
    <p:sldId id="263" r:id="rId10"/>
    <p:sldId id="264" r:id="rId11"/>
    <p:sldId id="265" r:id="rId12"/>
    <p:sldId id="271" r:id="rId13"/>
    <p:sldId id="267" r:id="rId14"/>
    <p:sldId id="273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C9394A"/>
    <a:srgbClr val="4747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41987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2492896"/>
            <a:ext cx="0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8" y="24430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8" y="51571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4" y="4365104"/>
            <a:ext cx="864047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212121"/>
                </a:solidFill>
              </a:rPr>
              <a:t>主要目的还是为了代码的模块化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</a:p>
          <a:p>
            <a:pPr lvl="1"/>
            <a:r>
              <a:rPr lang="zh-CN" altLang="en-US" dirty="0" smtClean="0"/>
              <a:t>定</a:t>
            </a:r>
            <a:r>
              <a:rPr lang="zh-CN" altLang="en-US" dirty="0" smtClean="0"/>
              <a:t>义模块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en-US" altLang="zh-CN" dirty="0" smtClean="0"/>
              <a:t>equire</a:t>
            </a:r>
          </a:p>
          <a:p>
            <a:pPr lvl="1"/>
            <a:r>
              <a:rPr lang="zh-CN" altLang="en-US" dirty="0" smtClean="0"/>
              <a:t>加</a:t>
            </a:r>
            <a:r>
              <a:rPr lang="zh-CN" altLang="en-US" dirty="0" smtClean="0"/>
              <a:t>载模块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</a:t>
            </a:r>
            <a:r>
              <a:rPr lang="zh-CN" altLang="en-US" dirty="0" smtClean="0">
                <a:solidFill>
                  <a:srgbClr val="212121"/>
                </a:solidFill>
              </a:rPr>
              <a:t>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</a:t>
            </a:r>
            <a:r>
              <a:rPr lang="zh-CN" altLang="en-US" dirty="0" smtClean="0">
                <a:solidFill>
                  <a:srgbClr val="212121"/>
                </a:solidFill>
              </a:rPr>
              <a:t>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347864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ata-main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0192" y="40548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</a:t>
            </a:r>
            <a:r>
              <a:rPr lang="zh-CN" altLang="en-US" dirty="0" smtClean="0">
                <a:solidFill>
                  <a:srgbClr val="C9394A"/>
                </a:solidFill>
              </a:rPr>
              <a:t>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</a:t>
            </a:r>
            <a:r>
              <a:rPr lang="zh-CN" altLang="en-US" dirty="0" smtClean="0">
                <a:solidFill>
                  <a:srgbClr val="212121"/>
                </a:solidFill>
              </a:rPr>
              <a:t>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332656"/>
            <a:ext cx="2016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51216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2276872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220486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1124744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1268760"/>
            <a:ext cx="7560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126876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7" y="1113145"/>
            <a:ext cx="2239485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414908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3284984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321297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328498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564904"/>
            <a:ext cx="6172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3212976"/>
            <a:ext cx="5328592" cy="3600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8" y="191683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852936"/>
            <a:ext cx="1656184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4" y="2852936"/>
            <a:ext cx="1656135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6" y="3068960"/>
            <a:ext cx="1728787" cy="1008062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234</Words>
  <Application>Microsoft Office PowerPoint</Application>
  <PresentationFormat>全屏显示(4:3)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为什么使用AMD</vt:lpstr>
      <vt:lpstr>幻灯片 9</vt:lpstr>
      <vt:lpstr>什么是AMD</vt:lpstr>
      <vt:lpstr>幻灯片 11</vt:lpstr>
      <vt:lpstr>幻灯片 12</vt:lpstr>
      <vt:lpstr>requirejs</vt:lpstr>
      <vt:lpstr>幻灯片 14</vt:lpstr>
      <vt:lpstr>加载文件</vt:lpstr>
      <vt:lpstr>加载机制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74</cp:revision>
  <dcterms:modified xsi:type="dcterms:W3CDTF">2016-05-07T10:03:19Z</dcterms:modified>
</cp:coreProperties>
</file>