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212121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</a:t>
            </a:r>
            <a:r>
              <a:rPr lang="zh-CN" altLang="en-US" dirty="0" smtClean="0">
                <a:solidFill>
                  <a:srgbClr val="C9394A"/>
                </a:solidFill>
              </a:rPr>
              <a:t>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564904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212976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151</Words>
  <Application>Microsoft Office PowerPoint</Application>
  <PresentationFormat>全屏显示(4:3)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为什么使用AMD</vt:lpstr>
      <vt:lpstr>幻灯片 9</vt:lpstr>
      <vt:lpstr>什么是AMD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57</cp:revision>
  <dcterms:modified xsi:type="dcterms:W3CDTF">2016-05-07T02:09:46Z</dcterms:modified>
</cp:coreProperties>
</file>