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5" r:id="rId14"/>
    <p:sldId id="274" r:id="rId15"/>
    <p:sldId id="265" r:id="rId16"/>
    <p:sldId id="273" r:id="rId17"/>
    <p:sldId id="268" r:id="rId18"/>
    <p:sldId id="269" r:id="rId19"/>
    <p:sldId id="277" r:id="rId20"/>
    <p:sldId id="278" r:id="rId21"/>
    <p:sldId id="276" r:id="rId22"/>
    <p:sldId id="279" r:id="rId23"/>
    <p:sldId id="280" r:id="rId24"/>
    <p:sldId id="284" r:id="rId25"/>
    <p:sldId id="282" r:id="rId26"/>
    <p:sldId id="281" r:id="rId27"/>
    <p:sldId id="283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1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314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12121"/>
    <a:srgbClr val="C9394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16C8-812D-4B64-92A8-238699F8A54D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30353-FD25-4FDB-B960-DDAE0D8D2B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30353-FD25-4FDB-B960-DDAE0D8D2B8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tex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ybedford/require-cs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i18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quirejs/r.js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ybedford/require-cs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62753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慕课网\录制相关文件\小慕表情\GIF\51鍠囧彮鍠婅瘽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627534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https://github.com/requirejs/requirejs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异步加载文件</a:t>
            </a:r>
            <a:endParaRPr lang="zh-CN" altLang="en-US" dirty="0">
              <a:solidFill>
                <a:srgbClr val="2121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85697"/>
            <a:ext cx="6172200" cy="127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2571750"/>
            <a:ext cx="5328592" cy="27003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模块化开发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一个文件一个模块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减少全局变量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define</a:t>
            </a:r>
            <a:r>
              <a:rPr lang="zh-CN" altLang="en-US" dirty="0" smtClean="0">
                <a:solidFill>
                  <a:srgbClr val="212121"/>
                </a:solidFill>
              </a:rPr>
              <a:t>：定义模块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en-US" altLang="zh-CN" dirty="0" smtClean="0">
                <a:solidFill>
                  <a:srgbClr val="C9394A"/>
                </a:solidFill>
              </a:rPr>
              <a:t>require</a:t>
            </a:r>
            <a:r>
              <a:rPr lang="zh-CN" altLang="en-US" dirty="0" smtClean="0">
                <a:solidFill>
                  <a:srgbClr val="212121"/>
                </a:solidFill>
              </a:rPr>
              <a:t>：加载模块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</a:t>
            </a:r>
            <a:r>
              <a:rPr lang="zh-CN" altLang="en-US" dirty="0" smtClean="0"/>
              <a:t>定义模块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93708"/>
            <a:ext cx="6772275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11560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模块依赖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019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979712" y="1869672"/>
            <a:ext cx="864096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499992" y="1869672"/>
            <a:ext cx="0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6444209" y="1832316"/>
            <a:ext cx="864047" cy="57741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203849" y="38678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返回结果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3347865" y="3273828"/>
            <a:ext cx="864047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加载模块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2301720"/>
            <a:ext cx="58007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3" y="116759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339752" y="1869672"/>
            <a:ext cx="864096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652121" y="11135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模块的实现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6137" y="1815666"/>
            <a:ext cx="864047" cy="57741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加载文件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以一个相对于</a:t>
            </a:r>
            <a:r>
              <a:rPr lang="en-US" altLang="zh-CN" dirty="0" err="1" smtClean="0">
                <a:solidFill>
                  <a:srgbClr val="C9394A"/>
                </a:solidFill>
              </a:rPr>
              <a:t>baseUrl</a:t>
            </a:r>
            <a:r>
              <a:rPr lang="zh-CN" altLang="en-US" dirty="0" smtClean="0">
                <a:solidFill>
                  <a:srgbClr val="212121"/>
                </a:solidFill>
              </a:rPr>
              <a:t>的地址来加载所有的代码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560" y="305780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347865" y="305780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data-main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0193" y="304115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baseUrl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加载机制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使用</a:t>
            </a:r>
            <a:r>
              <a:rPr lang="en-US" altLang="zh-CN" dirty="0" err="1" smtClean="0">
                <a:solidFill>
                  <a:srgbClr val="212121"/>
                </a:solidFill>
              </a:rPr>
              <a:t>head.appendChild</a:t>
            </a:r>
            <a:r>
              <a:rPr lang="en-US" altLang="zh-CN" dirty="0" smtClean="0">
                <a:solidFill>
                  <a:srgbClr val="212121"/>
                </a:solidFill>
              </a:rPr>
              <a:t>()</a:t>
            </a:r>
            <a:r>
              <a:rPr lang="zh-CN" altLang="en-US" dirty="0" smtClean="0">
                <a:solidFill>
                  <a:srgbClr val="212121"/>
                </a:solidFill>
              </a:rPr>
              <a:t>将每一个依赖加载为一个</a:t>
            </a:r>
            <a:r>
              <a:rPr lang="en-US" altLang="zh-CN" dirty="0" smtClean="0">
                <a:solidFill>
                  <a:srgbClr val="212121"/>
                </a:solidFill>
              </a:rPr>
              <a:t>script</a:t>
            </a:r>
            <a:r>
              <a:rPr lang="zh-CN" altLang="en-US" dirty="0" smtClean="0">
                <a:solidFill>
                  <a:srgbClr val="212121"/>
                </a:solidFill>
              </a:rPr>
              <a:t>标签。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212121"/>
                </a:solidFill>
              </a:rPr>
              <a:t>加载即执行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79425" y="1163241"/>
            <a:ext cx="8229600" cy="64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9394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配置模块路径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611560" y="2355726"/>
            <a:ext cx="72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9394A"/>
                </a:solidFill>
              </a:rPr>
              <a:t>Requirejs</a:t>
            </a:r>
            <a:r>
              <a:rPr lang="zh-CN" altLang="en-US" dirty="0" smtClean="0">
                <a:solidFill>
                  <a:srgbClr val="C9394A"/>
                </a:solidFill>
              </a:rPr>
              <a:t>和自动打包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74747"/>
                </a:solidFill>
              </a:rPr>
              <a:t>讲师：</a:t>
            </a:r>
            <a:r>
              <a:rPr lang="en-US" altLang="zh-CN" dirty="0" smtClean="0">
                <a:solidFill>
                  <a:srgbClr val="474747"/>
                </a:solidFill>
              </a:rPr>
              <a:t>Silva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67594"/>
            <a:ext cx="7210425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57804"/>
            <a:ext cx="718185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47864" y="1167594"/>
            <a:ext cx="216024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3" y="249492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347864" y="735546"/>
            <a:ext cx="1008112" cy="43204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187625" y="2085696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555776" y="2787774"/>
            <a:ext cx="576064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55776" y="3381840"/>
            <a:ext cx="1440160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8224" y="1167594"/>
            <a:ext cx="792088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9" y="195486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lib/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0"/>
          </p:cNvCxnSpPr>
          <p:nvPr/>
        </p:nvCxnSpPr>
        <p:spPr>
          <a:xfrm flipH="1" flipV="1">
            <a:off x="6516216" y="843558"/>
            <a:ext cx="468052" cy="32403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80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paths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77958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映射不放于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下的模块名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2409733"/>
            <a:ext cx="4467225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267744" y="3003798"/>
            <a:ext cx="108012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3003798"/>
            <a:ext cx="1656184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75657" y="38138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>
          <a:xfrm flipH="1">
            <a:off x="2483720" y="3327834"/>
            <a:ext cx="288081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79913" y="381388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模块路径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4500043" y="3327834"/>
            <a:ext cx="287933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9" y="1600200"/>
            <a:ext cx="72866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627784" y="2355726"/>
            <a:ext cx="5544616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95936" y="897564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首先加载的模块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292080" y="1545636"/>
            <a:ext cx="50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2625756"/>
            <a:ext cx="1728192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1880" y="2895786"/>
            <a:ext cx="50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267744" y="3543858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第一个加载失败后的备用文件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11560" y="897564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dirty="0" smtClean="0"/>
              <a:t>定义模块的方式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2082738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通过一个例子来熟悉模块化开发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函数式定义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53648"/>
            <a:ext cx="6772275" cy="175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491880" y="681540"/>
            <a:ext cx="3384376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最佳实践：不写死模块名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627784" y="1383618"/>
            <a:ext cx="2304256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915816" y="3597864"/>
            <a:ext cx="2952328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依赖的模块可有可无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>
            <a:endCxn id="7" idx="0"/>
          </p:cNvCxnSpPr>
          <p:nvPr/>
        </p:nvCxnSpPr>
        <p:spPr>
          <a:xfrm>
            <a:off x="4355976" y="2085696"/>
            <a:ext cx="36004" cy="151216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定义简单的对象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61660"/>
            <a:ext cx="51816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3" y="726374"/>
            <a:ext cx="4200525" cy="200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419872" y="2139702"/>
            <a:ext cx="216024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配置不支持</a:t>
            </a:r>
            <a:r>
              <a:rPr lang="en-US" altLang="zh-CN" sz="22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的库和插件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3219822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require/define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572001" y="2409732"/>
            <a:ext cx="1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5456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267976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3169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>
                <a:solidFill>
                  <a:srgbClr val="212121"/>
                </a:solidFill>
              </a:rPr>
              <a:t>Requirejs</a:t>
            </a:r>
            <a:r>
              <a:rPr lang="zh-CN" altLang="en-US" dirty="0" smtClean="0">
                <a:solidFill>
                  <a:srgbClr val="212121"/>
                </a:solidFill>
              </a:rPr>
              <a:t>模块化开发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275606"/>
            <a:ext cx="5495925" cy="192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6815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shim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1600" y="3327834"/>
            <a:ext cx="3600400" cy="756084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初始化函数，返回的对象代替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exports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91880" y="2085696"/>
            <a:ext cx="3492388" cy="1242138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220072" y="3327834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全局变量作为模块对象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4" idx="0"/>
          </p:cNvCxnSpPr>
          <p:nvPr/>
        </p:nvCxnSpPr>
        <p:spPr>
          <a:xfrm flipH="1">
            <a:off x="2771800" y="2301720"/>
            <a:ext cx="360040" cy="102611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615608" y="2085696"/>
            <a:ext cx="3528392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3347864" y="1923678"/>
            <a:ext cx="2267744" cy="48605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1437624"/>
            <a:ext cx="1368152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91880" y="411510"/>
            <a:ext cx="2520280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不支持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的模块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275858" y="1076232"/>
            <a:ext cx="1476162" cy="30738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869672"/>
            <a:ext cx="4791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2"/>
          <p:cNvSpPr txBox="1"/>
          <p:nvPr/>
        </p:nvSpPr>
        <p:spPr>
          <a:xfrm>
            <a:off x="611560" y="9515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的库，如</a:t>
            </a:r>
            <a:r>
              <a:rPr lang="en-US" altLang="zh-CN" sz="2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Modernizr.js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3381840"/>
            <a:ext cx="4680520" cy="718728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把全局变量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Modernizr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导入为模块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63889" y="2571750"/>
            <a:ext cx="1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9702"/>
            <a:ext cx="4800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1560" y="105958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加载不支持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AMD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的框架，如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en-US" altLang="zh-CN" sz="2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75656" y="3381840"/>
            <a:ext cx="4680520" cy="718728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依赖的模块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563890" y="2625756"/>
            <a:ext cx="1152127" cy="7560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其他常用配置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14400" y="1005576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baseUrl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14400" y="1761660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noProof="0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paths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4400" y="2622798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960" y="1869673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项目开发初期使用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，后期以为需要支持移动开发，升级到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55576" y="286050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但是又担心之前依赖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的代码升级到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后可能会有问题，就保守的让这部分代码继续使用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1.12.3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81540"/>
            <a:ext cx="5353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83568" y="273376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62880" y="335178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app/api2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模块里加载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模块时，将加载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jquery2.js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noProof="0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waitSeconds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3"/>
            <a:ext cx="82296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等待的时间，默认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秒。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如果设为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，则禁用等待超时。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urlArgs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下载文件时，在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后面增加额外的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34888" y="281172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urlArgs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“_=" + (new Date()).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20228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2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9872" y="249492"/>
            <a:ext cx="201622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827584" y="1761660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555776" y="1707654"/>
            <a:ext cx="1800200" cy="702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Backbone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4644008" y="1707654"/>
            <a:ext cx="1728192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732240" y="1653648"/>
            <a:ext cx="1872208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Helper.js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843558"/>
            <a:ext cx="1800200" cy="91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 flipH="1">
            <a:off x="3455876" y="951570"/>
            <a:ext cx="75608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0"/>
          </p:cNvCxnSpPr>
          <p:nvPr/>
        </p:nvCxnSpPr>
        <p:spPr>
          <a:xfrm>
            <a:off x="4788024" y="951570"/>
            <a:ext cx="72008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5"/>
          </p:cNvCxnSpPr>
          <p:nvPr/>
        </p:nvCxnSpPr>
        <p:spPr>
          <a:xfrm>
            <a:off x="5140828" y="834859"/>
            <a:ext cx="2239485" cy="818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47864" y="3111810"/>
            <a:ext cx="230425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app.js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763688" y="2463738"/>
            <a:ext cx="18722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2409732"/>
            <a:ext cx="504056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</p:cNvCxnSpPr>
          <p:nvPr/>
        </p:nvCxnSpPr>
        <p:spPr>
          <a:xfrm flipH="1">
            <a:off x="4932040" y="2463738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4"/>
          </p:cNvCxnSpPr>
          <p:nvPr/>
        </p:nvCxnSpPr>
        <p:spPr>
          <a:xfrm flipH="1">
            <a:off x="5364088" y="2409732"/>
            <a:ext cx="2304256" cy="81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763960" y="14376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888" y="224771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755576" y="302775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960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的一种使用模式，可以跨域获取数据，如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763960" y="2742913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同源策略：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www.baidu.com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不能获取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www.qq.com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的实现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869672"/>
            <a:ext cx="830999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15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=“http://www.baidu.com/user?callback=onloaded”&gt;&lt;/script&gt;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787774"/>
            <a:ext cx="4886325" cy="140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734888" y="2437389"/>
            <a:ext cx="82296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5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http://www.baidu.com/user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60232" y="305780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需要定义一个全局的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3" y="3003798"/>
            <a:ext cx="3960441" cy="37804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292080" y="62753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后端通过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callback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获取参数值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onloaded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72200" y="1329612"/>
            <a:ext cx="432048" cy="54006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 err="1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equirejs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2041680"/>
            <a:ext cx="7153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57804"/>
            <a:ext cx="4991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467544" y="1491630"/>
            <a:ext cx="8526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标签来加载模块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https://github.com/requirejs/text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用于加载文本文件的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3121800"/>
            <a:ext cx="6800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6228184" y="208569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text!</a:t>
            </a: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3275856" y="2409732"/>
            <a:ext cx="2952328" cy="81009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"/>
          <p:cNvSpPr txBox="1"/>
          <p:nvPr/>
        </p:nvSpPr>
        <p:spPr>
          <a:xfrm>
            <a:off x="611560" y="237967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请求来加载文本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4"/>
            <a:ext cx="9420225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331640" y="2301720"/>
            <a:ext cx="1080120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5576" y="681540"/>
            <a:ext cx="936104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1640" y="3327834"/>
            <a:ext cx="1584176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7624" y="897564"/>
            <a:ext cx="1080120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插件加载样式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https://github.com/guybedford/require-css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用于加载样式文件的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24128" y="1653648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2571750"/>
            <a:ext cx="61626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>
          <a:xfrm flipV="1">
            <a:off x="2627784" y="2085696"/>
            <a:ext cx="3024336" cy="135015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/>
          <p:nvPr/>
        </p:nvSpPr>
        <p:spPr>
          <a:xfrm>
            <a:off x="611560" y="12756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为了让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生效，在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里设置：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2031691"/>
            <a:ext cx="5324475" cy="116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12121"/>
                </a:solidFill>
              </a:rPr>
              <a:t>期望的结果</a:t>
            </a:r>
            <a:endParaRPr lang="zh-CN" altLang="en-US" dirty="0">
              <a:solidFill>
                <a:srgbClr val="21212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开发阶段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12121"/>
                </a:solidFill>
              </a:rPr>
              <a:t>不打包，不压缩，模块化开发</a:t>
            </a:r>
            <a:endParaRPr lang="en-US" altLang="zh-CN" dirty="0" smtClean="0">
              <a:solidFill>
                <a:srgbClr val="21212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212121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部署阶段</a:t>
            </a:r>
            <a:endParaRPr lang="en-US" altLang="zh-CN" dirty="0" smtClean="0">
              <a:solidFill>
                <a:srgbClr val="C9394A"/>
              </a:solidFill>
            </a:endParaRPr>
          </a:p>
          <a:p>
            <a:pPr lvl="1"/>
            <a:r>
              <a:rPr lang="zh-CN" altLang="en-US" smtClean="0">
                <a:solidFill>
                  <a:srgbClr val="212121"/>
                </a:solidFill>
              </a:rPr>
              <a:t>自动打包、压</a:t>
            </a:r>
            <a:r>
              <a:rPr lang="zh-CN" altLang="en-US" dirty="0" smtClean="0">
                <a:solidFill>
                  <a:srgbClr val="212121"/>
                </a:solidFill>
              </a:rPr>
              <a:t>缩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插件支持国际化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05780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https://github.com/requirejs/i18n</a:t>
            </a:r>
            <a:endParaRPr lang="zh-CN" altLang="en-US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i18n.js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，支持国际化多语言，比如同时支持英语和中文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17744"/>
            <a:ext cx="5267325" cy="1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4139952" y="73554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前缀 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i18n!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411760" y="1383618"/>
            <a:ext cx="2664296" cy="183620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71800" y="3111810"/>
            <a:ext cx="576064" cy="324036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88224" y="235572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模块名必须包含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nls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3347864" y="2679762"/>
            <a:ext cx="3240360" cy="59406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51570"/>
            <a:ext cx="4095750" cy="326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35696" y="1977684"/>
            <a:ext cx="3456384" cy="1890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2571750"/>
            <a:ext cx="275272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3" y="1599642"/>
            <a:ext cx="288607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627784" y="2625756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1029" idx="1"/>
          </p:cNvCxnSpPr>
          <p:nvPr/>
        </p:nvCxnSpPr>
        <p:spPr>
          <a:xfrm flipV="1">
            <a:off x="3923928" y="1960402"/>
            <a:ext cx="2016224" cy="8273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27784" y="3273828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28" idx="1"/>
          </p:cNvCxnSpPr>
          <p:nvPr/>
        </p:nvCxnSpPr>
        <p:spPr>
          <a:xfrm flipV="1">
            <a:off x="3923928" y="2932510"/>
            <a:ext cx="2016224" cy="46661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3489853"/>
            <a:ext cx="2800350" cy="9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2483768" y="3597864"/>
            <a:ext cx="1296144" cy="216024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endCxn id="1032" idx="1"/>
          </p:cNvCxnSpPr>
          <p:nvPr/>
        </p:nvCxnSpPr>
        <p:spPr>
          <a:xfrm>
            <a:off x="3779912" y="3794448"/>
            <a:ext cx="2160240" cy="149033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611560" y="1677602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浏览器的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navigator.userLanguage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如何指定使用哪种语言？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79763"/>
            <a:ext cx="3810000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611560" y="2294751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配置语言：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工具打包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62359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模块化开发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232567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308175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已学习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场景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611560" y="1785613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在开发阶段，随着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框架和库的引入，页面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的加载个数就越来越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多，严重影响页面的相应速度。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于是我们就需要对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打包。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打包工具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81566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2402763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install –g 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11560" y="3050835"/>
            <a:ext cx="8229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文件： </a:t>
            </a:r>
            <a:r>
              <a:rPr lang="en-US" altLang="zh-CN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https://github.com/requirejs/r.js</a:t>
            </a: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defRPr/>
            </a:pPr>
            <a:endParaRPr lang="en-US" altLang="zh-CN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初步认识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r.js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343584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95486"/>
            <a:ext cx="3181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652120" y="2247714"/>
            <a:ext cx="1296144" cy="27003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"/>
          <p:cNvSpPr txBox="1"/>
          <p:nvPr/>
        </p:nvSpPr>
        <p:spPr>
          <a:xfrm>
            <a:off x="446856" y="389184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name=app out=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built.js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noProof="0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使用配置文件来打包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5996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node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17744"/>
            <a:ext cx="65817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15616" y="2193708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app.build.js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72000" y="1221600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要打包的根目录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411760" y="1869672"/>
            <a:ext cx="3096344" cy="86409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436096" y="1923678"/>
            <a:ext cx="2376264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文件在这个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baseUrl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699792" y="2247714"/>
            <a:ext cx="2664296" cy="756084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436096" y="2625756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打包后的输出目录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2195736" y="2949792"/>
            <a:ext cx="3240360" cy="324036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08104" y="386789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的配置文件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3419872" y="3543858"/>
            <a:ext cx="2088232" cy="6480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 animBg="1"/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r>
              <a:rPr lang="zh-CN" altLang="en-US" dirty="0" smtClean="0">
                <a:solidFill>
                  <a:srgbClr val="C9394A"/>
                </a:solidFill>
              </a:rPr>
              <a:t>规范</a:t>
            </a: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en-US" altLang="zh-CN" dirty="0" smtClean="0">
                <a:solidFill>
                  <a:srgbClr val="C9394A"/>
                </a:solidFill>
              </a:rPr>
              <a:t/>
            </a:r>
            <a:br>
              <a:rPr lang="en-US" altLang="zh-CN" dirty="0" smtClean="0">
                <a:solidFill>
                  <a:srgbClr val="C9394A"/>
                </a:solidFill>
              </a:rPr>
            </a:br>
            <a:r>
              <a:rPr lang="zh-CN" altLang="en-US" dirty="0" smtClean="0">
                <a:solidFill>
                  <a:srgbClr val="212121"/>
                </a:solidFill>
              </a:rPr>
              <a:t>异步模块加载机制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259570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67544" y="332783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67544" y="394585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如何解决打包的依赖问题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打包进阶 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多模块怎么打包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67544" y="278777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如何解决打包的依赖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modules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467544" y="186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数组：列出所有需要打包的模块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6856" y="281971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当打包一个模块时，默认会打包所有依赖的模块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如何解决打包的依赖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7654"/>
            <a:ext cx="3862387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75806"/>
            <a:ext cx="3581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075806"/>
            <a:ext cx="314483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5004048" y="699542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bee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文件一起打包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 flipV="1">
            <a:off x="2339752" y="1023578"/>
            <a:ext cx="2664296" cy="1260140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004048" y="1707654"/>
            <a:ext cx="223224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bop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移除不打包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1979712" y="2031690"/>
            <a:ext cx="3024336" cy="1548172"/>
          </a:xfrm>
          <a:prstGeom prst="straightConnector1">
            <a:avLst/>
          </a:prstGeom>
          <a:ln w="38100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51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000" b="1" dirty="0" err="1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3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和自动打包</a:t>
            </a:r>
            <a:endParaRPr lang="zh-CN" altLang="en-US" sz="3000" b="1" dirty="0">
              <a:solidFill>
                <a:srgbClr val="C9394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9703"/>
            <a:ext cx="8229600" cy="4860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r.js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打包进阶 </a:t>
            </a:r>
            <a:r>
              <a:rPr lang="en-US" altLang="zh-CN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22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r>
              <a:rPr lang="zh-CN" altLang="en-US" sz="22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endParaRPr lang="en-US" altLang="zh-CN" sz="22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200" b="1" dirty="0" smtClean="0">
                <a:solidFill>
                  <a:srgbClr val="212121"/>
                </a:solidFill>
                <a:latin typeface="微软雅黑" pitchFamily="34" charset="-122"/>
                <a:ea typeface="微软雅黑" pitchFamily="34" charset="-122"/>
              </a:rPr>
              <a:t>待解决的打包问题？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18864" y="293179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插件怎么打包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555526"/>
            <a:ext cx="3276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539552" y="84355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1851670"/>
            <a:ext cx="2016224" cy="2520280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15616" y="2211710"/>
            <a:ext cx="2592288" cy="64807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15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文件，无需特殊处理</a:t>
            </a:r>
            <a:endParaRPr lang="en-US" altLang="zh-CN" sz="1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text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插件怎么打包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39552" y="19956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打包会有什么问题？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18864" y="30357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inlineText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：是否把文本文件一起打包进模块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插件怎么打包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8516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打包会有什么问题？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003798"/>
            <a:ext cx="50577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"/>
          <p:cNvSpPr txBox="1"/>
          <p:nvPr/>
        </p:nvSpPr>
        <p:spPr>
          <a:xfrm>
            <a:off x="539552" y="24596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https://github.com/guybedford/require-css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3021800"/>
            <a:ext cx="2016224" cy="34203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9672" y="4155926"/>
            <a:ext cx="2016224" cy="342038"/>
          </a:xfrm>
          <a:prstGeom prst="rect">
            <a:avLst/>
          </a:prstGeom>
          <a:noFill/>
          <a:ln w="28575"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为什么使用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</a:p>
          <a:p>
            <a:endParaRPr lang="en-US" altLang="zh-CN" dirty="0" smtClean="0">
              <a:solidFill>
                <a:srgbClr val="C9394A"/>
              </a:solidFill>
            </a:endParaRPr>
          </a:p>
          <a:p>
            <a:r>
              <a:rPr lang="zh-CN" altLang="en-US" dirty="0" smtClean="0">
                <a:solidFill>
                  <a:srgbClr val="C9394A"/>
                </a:solidFill>
              </a:rPr>
              <a:t>怎么用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不打包使用了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插件的模块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864" y="231565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xcludeShallow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: [‘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jquery-ui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’]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900112"/>
            <a:ext cx="8229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打包使用了</a:t>
            </a:r>
            <a:r>
              <a:rPr kumimoji="0" lang="en-US" altLang="zh-CN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css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插件的模块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518864" y="231565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css-builder.js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normalize.js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文件和模块一起打包</a:t>
            </a:r>
            <a:endParaRPr lang="en-US" altLang="zh-CN" sz="2000" b="1" dirty="0" smtClean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03849" y="1437624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Dojo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Extjs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3" y="327382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模块定义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6057" y="3273828"/>
            <a:ext cx="2016125" cy="664722"/>
          </a:xfrm>
          <a:prstGeom prst="roundRect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加载机制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123728" y="2139702"/>
            <a:ext cx="1656184" cy="1134126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0"/>
          </p:cNvCxnSpPr>
          <p:nvPr/>
        </p:nvCxnSpPr>
        <p:spPr>
          <a:xfrm>
            <a:off x="4427985" y="2139702"/>
            <a:ext cx="1656135" cy="1134126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75857" y="2301720"/>
            <a:ext cx="1728787" cy="756047"/>
          </a:xfrm>
          <a:prstGeom prst="ellipse">
            <a:avLst/>
          </a:prstGeom>
          <a:solidFill>
            <a:srgbClr val="C9394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AMD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9394A"/>
                </a:solidFill>
              </a:rPr>
              <a:t>什么是</a:t>
            </a:r>
            <a:r>
              <a:rPr lang="en-US" altLang="zh-CN" dirty="0" smtClean="0">
                <a:solidFill>
                  <a:srgbClr val="C9394A"/>
                </a:solidFill>
              </a:rPr>
              <a:t>AMD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212121"/>
                </a:solidFill>
              </a:rPr>
              <a:t>define(id?, dependencies?, factory);</a:t>
            </a:r>
          </a:p>
          <a:p>
            <a:pPr lvl="1"/>
            <a:endParaRPr lang="en-US" altLang="zh-CN" dirty="0" smtClean="0">
              <a:solidFill>
                <a:srgbClr val="212121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Id</a:t>
            </a:r>
            <a:r>
              <a:rPr lang="zh-CN" altLang="en-US" dirty="0" smtClean="0">
                <a:solidFill>
                  <a:srgbClr val="474747"/>
                </a:solidFill>
              </a:rPr>
              <a:t>：模块名，可以省略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Dependencies</a:t>
            </a:r>
            <a:r>
              <a:rPr lang="zh-CN" altLang="en-US" dirty="0" smtClean="0">
                <a:solidFill>
                  <a:srgbClr val="474747"/>
                </a:solidFill>
              </a:rPr>
              <a:t>：所依赖模块的数组，可以省略</a:t>
            </a:r>
            <a:endParaRPr lang="en-US" altLang="zh-CN" dirty="0" smtClean="0">
              <a:solidFill>
                <a:srgbClr val="47474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474747"/>
                </a:solidFill>
              </a:rPr>
              <a:t>Factory</a:t>
            </a:r>
            <a:r>
              <a:rPr lang="zh-CN" altLang="en-US" dirty="0" smtClean="0">
                <a:solidFill>
                  <a:srgbClr val="474747"/>
                </a:solidFill>
              </a:rPr>
              <a:t>：模块的实现，可以是函数或对象</a:t>
            </a:r>
            <a:endParaRPr lang="zh-CN" altLang="en-US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1465</Words>
  <Application>Microsoft Office PowerPoint</Application>
  <PresentationFormat>全屏显示(16:9)</PresentationFormat>
  <Paragraphs>208</Paragraphs>
  <Slides>71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Office 主题</vt:lpstr>
      <vt:lpstr>幻灯片 1</vt:lpstr>
      <vt:lpstr>Requirejs和自动打包</vt:lpstr>
      <vt:lpstr> Requirejs模块化开发 </vt:lpstr>
      <vt:lpstr>幻灯片 4</vt:lpstr>
      <vt:lpstr>期望的结果</vt:lpstr>
      <vt:lpstr>AMD规范   异步模块加载机制</vt:lpstr>
      <vt:lpstr>幻灯片 7</vt:lpstr>
      <vt:lpstr>幻灯片 8</vt:lpstr>
      <vt:lpstr>什么是AMD</vt:lpstr>
      <vt:lpstr>幻灯片 10</vt:lpstr>
      <vt:lpstr>requirejs</vt:lpstr>
      <vt:lpstr>为什么使用requirejs</vt:lpstr>
      <vt:lpstr>模块化开发</vt:lpstr>
      <vt:lpstr>幻灯片 14</vt:lpstr>
      <vt:lpstr>Define定义模块</vt:lpstr>
      <vt:lpstr>Require加载模块</vt:lpstr>
      <vt:lpstr>加载文件</vt:lpstr>
      <vt:lpstr>加载机制</vt:lpstr>
      <vt:lpstr>幻灯片 19</vt:lpstr>
      <vt:lpstr>幻灯片 20</vt:lpstr>
      <vt:lpstr>幻灯片 21</vt:lpstr>
      <vt:lpstr>幻灯片 22</vt:lpstr>
      <vt:lpstr>Requirejs和自动打包</vt:lpstr>
      <vt:lpstr>幻灯片 24</vt:lpstr>
      <vt:lpstr>幻灯片 25</vt:lpstr>
      <vt:lpstr>幻灯片 26</vt:lpstr>
      <vt:lpstr>幻灯片 27</vt:lpstr>
      <vt:lpstr>Requirejs和自动打包</vt:lpstr>
      <vt:lpstr>幻灯片 29</vt:lpstr>
      <vt:lpstr>幻灯片 30</vt:lpstr>
      <vt:lpstr>幻灯片 31</vt:lpstr>
      <vt:lpstr>幻灯片 32</vt:lpstr>
      <vt:lpstr>Requirejs和自动打包</vt:lpstr>
      <vt:lpstr>幻灯片 34</vt:lpstr>
      <vt:lpstr>幻灯片 35</vt:lpstr>
      <vt:lpstr>幻灯片 36</vt:lpstr>
      <vt:lpstr>幻灯片 37</vt:lpstr>
      <vt:lpstr>幻灯片 38</vt:lpstr>
      <vt:lpstr>Requirejs和自动打包</vt:lpstr>
      <vt:lpstr>幻灯片 40</vt:lpstr>
      <vt:lpstr>幻灯片 41</vt:lpstr>
      <vt:lpstr>幻灯片 42</vt:lpstr>
      <vt:lpstr>幻灯片 43</vt:lpstr>
      <vt:lpstr>Requirejs和自动打包</vt:lpstr>
      <vt:lpstr>幻灯片 45</vt:lpstr>
      <vt:lpstr>幻灯片 46</vt:lpstr>
      <vt:lpstr>Requirejs和自动打包</vt:lpstr>
      <vt:lpstr>幻灯片 48</vt:lpstr>
      <vt:lpstr>幻灯片 49</vt:lpstr>
      <vt:lpstr>Requirejs和自动打包</vt:lpstr>
      <vt:lpstr>幻灯片 51</vt:lpstr>
      <vt:lpstr>幻灯片 52</vt:lpstr>
      <vt:lpstr>幻灯片 53</vt:lpstr>
      <vt:lpstr>Requirejs和自动打包</vt:lpstr>
      <vt:lpstr>幻灯片 55</vt:lpstr>
      <vt:lpstr>幻灯片 56</vt:lpstr>
      <vt:lpstr>幻灯片 57</vt:lpstr>
      <vt:lpstr>幻灯片 58</vt:lpstr>
      <vt:lpstr>幻灯片 59</vt:lpstr>
      <vt:lpstr>幻灯片 60</vt:lpstr>
      <vt:lpstr>Requirejs和自动打包</vt:lpstr>
      <vt:lpstr>幻灯片 62</vt:lpstr>
      <vt:lpstr>幻灯片 63</vt:lpstr>
      <vt:lpstr>幻灯片 64</vt:lpstr>
      <vt:lpstr>Requirejs和自动打包</vt:lpstr>
      <vt:lpstr>幻灯片 66</vt:lpstr>
      <vt:lpstr>幻灯片 67</vt:lpstr>
      <vt:lpstr>幻灯片 68</vt:lpstr>
      <vt:lpstr>幻灯片 69</vt:lpstr>
      <vt:lpstr>幻灯片 70</vt:lpstr>
      <vt:lpstr>幻灯片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Requirejs和自动打包</dc:title>
  <cp:lastModifiedBy>Administrator</cp:lastModifiedBy>
  <cp:revision>413</cp:revision>
  <dcterms:modified xsi:type="dcterms:W3CDTF">2016-06-03T13:52:34Z</dcterms:modified>
</cp:coreProperties>
</file>