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5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C9394A"/>
    <a:srgbClr val="4747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r>
              <a:rPr lang="zh-CN" altLang="en-US" dirty="0" smtClean="0">
                <a:solidFill>
                  <a:srgbClr val="C9394A"/>
                </a:solidFill>
              </a:rPr>
              <a:t>和自动打包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74747"/>
                </a:solidFill>
              </a:rPr>
              <a:t>讲师：</a:t>
            </a:r>
            <a:r>
              <a:rPr lang="en-US" altLang="zh-CN" dirty="0" smtClean="0">
                <a:solidFill>
                  <a:srgbClr val="474747"/>
                </a:solidFill>
              </a:rPr>
              <a:t>Silva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模块化开发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19872" y="332656"/>
            <a:ext cx="20162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</a:t>
            </a:r>
            <a:r>
              <a:rPr lang="en-US" altLang="zh-CN" sz="2400" dirty="0" err="1" smtClean="0"/>
              <a:t>pp.js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827584" y="2348880"/>
            <a:ext cx="151216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55776" y="2276872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Backbone</a:t>
            </a:r>
            <a:endParaRPr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4644008" y="2276872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732240" y="2204864"/>
            <a:ext cx="187220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Helper.js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07704" y="1124744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 flipH="1">
            <a:off x="3455876" y="1268760"/>
            <a:ext cx="75608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0"/>
          </p:cNvCxnSpPr>
          <p:nvPr/>
        </p:nvCxnSpPr>
        <p:spPr>
          <a:xfrm>
            <a:off x="4788024" y="1268760"/>
            <a:ext cx="7200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5"/>
          </p:cNvCxnSpPr>
          <p:nvPr/>
        </p:nvCxnSpPr>
        <p:spPr>
          <a:xfrm>
            <a:off x="5140827" y="1113145"/>
            <a:ext cx="2239485" cy="109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47864" y="4149080"/>
            <a:ext cx="230425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</a:t>
            </a:r>
            <a:r>
              <a:rPr lang="en-US" altLang="zh-CN" sz="2400" dirty="0" err="1" smtClean="0"/>
              <a:t>pp.js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763688" y="3284984"/>
            <a:ext cx="18722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35896" y="3212976"/>
            <a:ext cx="50405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4"/>
          </p:cNvCxnSpPr>
          <p:nvPr/>
        </p:nvCxnSpPr>
        <p:spPr>
          <a:xfrm flipH="1">
            <a:off x="4932040" y="3284984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5364088" y="3212976"/>
            <a:ext cx="23042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期望的结果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开发阶段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12121"/>
                </a:solidFill>
              </a:rPr>
              <a:t>不打包，不压缩，模块化开发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部署阶段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smtClean="0">
                <a:solidFill>
                  <a:srgbClr val="212121"/>
                </a:solidFill>
              </a:rPr>
              <a:t>自动打包、压</a:t>
            </a:r>
            <a:r>
              <a:rPr lang="zh-CN" altLang="en-US" dirty="0" smtClean="0">
                <a:solidFill>
                  <a:srgbClr val="212121"/>
                </a:solidFill>
              </a:rPr>
              <a:t>缩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49</Words>
  <Application>Microsoft Office PowerPoint</Application>
  <PresentationFormat>全屏显示(4:3)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Requirejs和自动打包</vt:lpstr>
      <vt:lpstr> Requirejs模块化开发 </vt:lpstr>
      <vt:lpstr>幻灯片 4</vt:lpstr>
      <vt:lpstr>期望的结果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Requirejs和自动打包</dc:title>
  <cp:lastModifiedBy>Administrator</cp:lastModifiedBy>
  <cp:revision>21</cp:revision>
  <dcterms:modified xsi:type="dcterms:W3CDTF">2016-05-05T13:18:19Z</dcterms:modified>
</cp:coreProperties>
</file>