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212121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</a:t>
            </a:r>
            <a:r>
              <a:rPr lang="zh-CN" altLang="en-US" dirty="0" smtClean="0">
                <a:solidFill>
                  <a:srgbClr val="C9394A"/>
                </a:solidFill>
              </a:rPr>
              <a:t>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Requirejs和自动打包</vt:lpstr>
      <vt:lpstr>期望的结果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6</cp:revision>
  <dcterms:modified xsi:type="dcterms:W3CDTF">2016-05-04T12:24:05Z</dcterms:modified>
</cp:coreProperties>
</file>